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vml" ContentType="application/vnd.openxmlformats-officedocument.vmlDrawing"/>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notesSlides/notesSlide48.xml" ContentType="application/vnd.openxmlformats-officedocument.presentationml.notesSlid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notesSlides/notesSlide49.xml" ContentType="application/vnd.openxmlformats-officedocument.presentationml.notesSlid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charts/chart10.xml" ContentType="application/vnd.openxmlformats-officedocument.drawingml.chart+xml"/>
  <Override PartName="/ppt/charts/style10.xml" ContentType="application/vnd.ms-office.chartstyle+xml"/>
  <Override PartName="/ppt/charts/colors10.xml" ContentType="application/vnd.ms-office.chartcolorstyle+xml"/>
  <Override PartName="/ppt/charts/chart11.xml" ContentType="application/vnd.openxmlformats-officedocument.drawingml.chart+xml"/>
  <Override PartName="/ppt/charts/style11.xml" ContentType="application/vnd.ms-office.chartstyle+xml"/>
  <Override PartName="/ppt/charts/colors11.xml" ContentType="application/vnd.ms-office.chartcolorstyle+xml"/>
  <Override PartName="/ppt/notesSlides/notesSlide50.xml" ContentType="application/vnd.openxmlformats-officedocument.presentationml.notesSlide+xml"/>
  <Override PartName="/ppt/charts/chart12.xml" ContentType="application/vnd.openxmlformats-officedocument.drawingml.chart+xml"/>
  <Override PartName="/ppt/charts/style12.xml" ContentType="application/vnd.ms-office.chartstyle+xml"/>
  <Override PartName="/ppt/charts/colors12.xml" ContentType="application/vnd.ms-office.chartcolorstyle+xml"/>
  <Override PartName="/ppt/notesSlides/notesSlide51.xml" ContentType="application/vnd.openxmlformats-officedocument.presentationml.notesSlide+xml"/>
  <Override PartName="/ppt/charts/chart13.xml" ContentType="application/vnd.openxmlformats-officedocument.drawingml.chart+xml"/>
  <Override PartName="/ppt/charts/style13.xml" ContentType="application/vnd.ms-office.chartstyle+xml"/>
  <Override PartName="/ppt/charts/colors13.xml" ContentType="application/vnd.ms-office.chartcolorstyle+xml"/>
  <Override PartName="/ppt/notesSlides/notesSlide52.xml" ContentType="application/vnd.openxmlformats-officedocument.presentationml.notesSlide+xml"/>
  <Override PartName="/ppt/charts/chart14.xml" ContentType="application/vnd.openxmlformats-officedocument.drawingml.chart+xml"/>
  <Override PartName="/ppt/charts/style14.xml" ContentType="application/vnd.ms-office.chartstyle+xml"/>
  <Override PartName="/ppt/charts/colors14.xml" ContentType="application/vnd.ms-office.chartcolorstyle+xml"/>
  <Override PartName="/ppt/notesSlides/notesSlide53.xml" ContentType="application/vnd.openxmlformats-officedocument.presentationml.notesSlide+xml"/>
  <Override PartName="/ppt/charts/chart15.xml" ContentType="application/vnd.openxmlformats-officedocument.drawingml.chart+xml"/>
  <Override PartName="/ppt/charts/style15.xml" ContentType="application/vnd.ms-office.chartstyle+xml"/>
  <Override PartName="/ppt/charts/colors15.xml" ContentType="application/vnd.ms-office.chartcolorstyle+xml"/>
  <Override PartName="/ppt/notesSlides/notesSlide54.xml" ContentType="application/vnd.openxmlformats-officedocument.presentationml.notesSlide+xml"/>
  <Override PartName="/ppt/charts/chart16.xml" ContentType="application/vnd.openxmlformats-officedocument.drawingml.chart+xml"/>
  <Override PartName="/ppt/charts/style16.xml" ContentType="application/vnd.ms-office.chartstyle+xml"/>
  <Override PartName="/ppt/charts/colors16.xml" ContentType="application/vnd.ms-office.chartcolorstyle+xml"/>
  <Override PartName="/ppt/charts/chart17.xml" ContentType="application/vnd.openxmlformats-officedocument.drawingml.chart+xml"/>
  <Override PartName="/ppt/charts/style17.xml" ContentType="application/vnd.ms-office.chartstyle+xml"/>
  <Override PartName="/ppt/charts/colors17.xml" ContentType="application/vnd.ms-office.chartcolorstyle+xml"/>
  <Override PartName="/ppt/charts/chart18.xml" ContentType="application/vnd.openxmlformats-officedocument.drawingml.chart+xml"/>
  <Override PartName="/ppt/charts/style18.xml" ContentType="application/vnd.ms-office.chartstyle+xml"/>
  <Override PartName="/ppt/charts/colors18.xml" ContentType="application/vnd.ms-office.chartcolorstyl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bookmarkIdSeed="3">
  <p:sldMasterIdLst>
    <p:sldMasterId id="2147483649" r:id="rId1"/>
  </p:sldMasterIdLst>
  <p:notesMasterIdLst>
    <p:notesMasterId r:id="rId137"/>
  </p:notesMasterIdLst>
  <p:handoutMasterIdLst>
    <p:handoutMasterId r:id="rId138"/>
  </p:handoutMasterIdLst>
  <p:sldIdLst>
    <p:sldId id="425" r:id="rId2"/>
    <p:sldId id="1044" r:id="rId3"/>
    <p:sldId id="1099" r:id="rId4"/>
    <p:sldId id="1102" r:id="rId5"/>
    <p:sldId id="1103" r:id="rId6"/>
    <p:sldId id="1105" r:id="rId7"/>
    <p:sldId id="1042" r:id="rId8"/>
    <p:sldId id="1107" r:id="rId9"/>
    <p:sldId id="1164" r:id="rId10"/>
    <p:sldId id="1165" r:id="rId11"/>
    <p:sldId id="1167" r:id="rId12"/>
    <p:sldId id="1168" r:id="rId13"/>
    <p:sldId id="1169" r:id="rId14"/>
    <p:sldId id="1170" r:id="rId15"/>
    <p:sldId id="1183" r:id="rId16"/>
    <p:sldId id="1041" r:id="rId17"/>
    <p:sldId id="1051" r:id="rId18"/>
    <p:sldId id="1074" r:id="rId19"/>
    <p:sldId id="1134" r:id="rId20"/>
    <p:sldId id="1136" r:id="rId21"/>
    <p:sldId id="1180" r:id="rId22"/>
    <p:sldId id="1181" r:id="rId23"/>
    <p:sldId id="731" r:id="rId24"/>
    <p:sldId id="1082" r:id="rId25"/>
    <p:sldId id="1125" r:id="rId26"/>
    <p:sldId id="1114" r:id="rId27"/>
    <p:sldId id="1122" r:id="rId28"/>
    <p:sldId id="1113" r:id="rId29"/>
    <p:sldId id="1171" r:id="rId30"/>
    <p:sldId id="1083" r:id="rId31"/>
    <p:sldId id="1127" r:id="rId32"/>
    <p:sldId id="1128" r:id="rId33"/>
    <p:sldId id="292" r:id="rId34"/>
    <p:sldId id="1138" r:id="rId35"/>
    <p:sldId id="1139" r:id="rId36"/>
    <p:sldId id="1130" r:id="rId37"/>
    <p:sldId id="1131" r:id="rId38"/>
    <p:sldId id="1067" r:id="rId39"/>
    <p:sldId id="1132" r:id="rId40"/>
    <p:sldId id="1172" r:id="rId41"/>
    <p:sldId id="1069" r:id="rId42"/>
    <p:sldId id="1140" r:id="rId43"/>
    <p:sldId id="1077" r:id="rId44"/>
    <p:sldId id="1182" r:id="rId45"/>
    <p:sldId id="1040" r:id="rId46"/>
    <p:sldId id="1000" r:id="rId47"/>
    <p:sldId id="702" r:id="rId48"/>
    <p:sldId id="1160" r:id="rId49"/>
    <p:sldId id="958" r:id="rId50"/>
    <p:sldId id="1173" r:id="rId51"/>
    <p:sldId id="1001" r:id="rId52"/>
    <p:sldId id="1141" r:id="rId53"/>
    <p:sldId id="1159" r:id="rId54"/>
    <p:sldId id="1143" r:id="rId55"/>
    <p:sldId id="1045" r:id="rId56"/>
    <p:sldId id="1175" r:id="rId57"/>
    <p:sldId id="1176" r:id="rId58"/>
    <p:sldId id="960" r:id="rId59"/>
    <p:sldId id="961" r:id="rId60"/>
    <p:sldId id="1177" r:id="rId61"/>
    <p:sldId id="950" r:id="rId62"/>
    <p:sldId id="990" r:id="rId63"/>
    <p:sldId id="991" r:id="rId64"/>
    <p:sldId id="1178" r:id="rId65"/>
    <p:sldId id="1010" r:id="rId66"/>
    <p:sldId id="992" r:id="rId67"/>
    <p:sldId id="1162" r:id="rId68"/>
    <p:sldId id="1179" r:id="rId69"/>
    <p:sldId id="1092" r:id="rId70"/>
    <p:sldId id="1094" r:id="rId71"/>
    <p:sldId id="975" r:id="rId72"/>
    <p:sldId id="1095" r:id="rId73"/>
    <p:sldId id="977" r:id="rId74"/>
    <p:sldId id="978" r:id="rId75"/>
    <p:sldId id="973" r:id="rId76"/>
    <p:sldId id="1093" r:id="rId77"/>
    <p:sldId id="1039" r:id="rId78"/>
    <p:sldId id="278" r:id="rId79"/>
    <p:sldId id="1158" r:id="rId80"/>
    <p:sldId id="1021" r:id="rId81"/>
    <p:sldId id="1146" r:id="rId82"/>
    <p:sldId id="1147" r:id="rId83"/>
    <p:sldId id="1148" r:id="rId84"/>
    <p:sldId id="1149" r:id="rId85"/>
    <p:sldId id="1145" r:id="rId86"/>
    <p:sldId id="1024" r:id="rId87"/>
    <p:sldId id="1151" r:id="rId88"/>
    <p:sldId id="1154" r:id="rId89"/>
    <p:sldId id="1070" r:id="rId90"/>
    <p:sldId id="1155" r:id="rId91"/>
    <p:sldId id="1157" r:id="rId92"/>
    <p:sldId id="1156" r:id="rId93"/>
    <p:sldId id="1153" r:id="rId94"/>
    <p:sldId id="1152" r:id="rId95"/>
    <p:sldId id="1071" r:id="rId96"/>
    <p:sldId id="1023" r:id="rId97"/>
    <p:sldId id="1096" r:id="rId98"/>
    <p:sldId id="1098" r:id="rId99"/>
    <p:sldId id="1097" r:id="rId100"/>
    <p:sldId id="732" r:id="rId101"/>
    <p:sldId id="733" r:id="rId102"/>
    <p:sldId id="734" r:id="rId103"/>
    <p:sldId id="735" r:id="rId104"/>
    <p:sldId id="1034" r:id="rId105"/>
    <p:sldId id="1033" r:id="rId106"/>
    <p:sldId id="1035" r:id="rId107"/>
    <p:sldId id="1036" r:id="rId108"/>
    <p:sldId id="1037" r:id="rId109"/>
    <p:sldId id="1031" r:id="rId110"/>
    <p:sldId id="1101" r:id="rId111"/>
    <p:sldId id="1120" r:id="rId112"/>
    <p:sldId id="1072" r:id="rId113"/>
    <p:sldId id="263" r:id="rId114"/>
    <p:sldId id="270" r:id="rId115"/>
    <p:sldId id="262" r:id="rId116"/>
    <p:sldId id="274" r:id="rId117"/>
    <p:sldId id="275" r:id="rId118"/>
    <p:sldId id="271" r:id="rId119"/>
    <p:sldId id="264" r:id="rId120"/>
    <p:sldId id="276" r:id="rId121"/>
    <p:sldId id="266" r:id="rId122"/>
    <p:sldId id="267" r:id="rId123"/>
    <p:sldId id="268" r:id="rId124"/>
    <p:sldId id="269" r:id="rId125"/>
    <p:sldId id="280" r:id="rId126"/>
    <p:sldId id="281" r:id="rId127"/>
    <p:sldId id="1068" r:id="rId128"/>
    <p:sldId id="1100" r:id="rId129"/>
    <p:sldId id="500" r:id="rId130"/>
    <p:sldId id="451" r:id="rId131"/>
    <p:sldId id="452" r:id="rId132"/>
    <p:sldId id="453" r:id="rId133"/>
    <p:sldId id="454" r:id="rId134"/>
    <p:sldId id="455" r:id="rId135"/>
    <p:sldId id="456" r:id="rId136"/>
  </p:sldIdLst>
  <p:sldSz cx="9144000" cy="6858000" type="screen4x3"/>
  <p:notesSz cx="6858000" cy="8686800"/>
  <p:defaultTextStyle>
    <a:defPPr>
      <a:defRPr lang="en-US"/>
    </a:defPPr>
    <a:lvl1pPr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Arial" panose="020B0604020202020204" pitchFamily="34" charset="0"/>
      </a:defRPr>
    </a:lvl1pPr>
    <a:lvl2pPr marL="4572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Arial" panose="020B0604020202020204" pitchFamily="34" charset="0"/>
      </a:defRPr>
    </a:lvl2pPr>
    <a:lvl3pPr marL="9144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Arial" panose="020B0604020202020204" pitchFamily="34" charset="0"/>
      </a:defRPr>
    </a:lvl3pPr>
    <a:lvl4pPr marL="13716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Arial" panose="020B0604020202020204" pitchFamily="34" charset="0"/>
      </a:defRPr>
    </a:lvl4pPr>
    <a:lvl5pPr marL="18288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Arial" panose="020B0604020202020204" pitchFamily="34" charset="0"/>
      </a:defRPr>
    </a:lvl5pPr>
    <a:lvl6pPr marL="2286000" algn="l" defTabSz="914400" rtl="0" eaLnBrk="1" latinLnBrk="0" hangingPunct="1">
      <a:defRPr sz="2400" kern="1200">
        <a:solidFill>
          <a:schemeClr val="tx1"/>
        </a:solidFill>
        <a:latin typeface="Times New Roman" panose="02020603050405020304" pitchFamily="18" charset="0"/>
        <a:ea typeface="+mn-ea"/>
        <a:cs typeface="Arial" panose="020B0604020202020204" pitchFamily="34" charset="0"/>
      </a:defRPr>
    </a:lvl6pPr>
    <a:lvl7pPr marL="2743200" algn="l" defTabSz="914400" rtl="0" eaLnBrk="1" latinLnBrk="0" hangingPunct="1">
      <a:defRPr sz="2400" kern="1200">
        <a:solidFill>
          <a:schemeClr val="tx1"/>
        </a:solidFill>
        <a:latin typeface="Times New Roman" panose="02020603050405020304" pitchFamily="18" charset="0"/>
        <a:ea typeface="+mn-ea"/>
        <a:cs typeface="Arial" panose="020B0604020202020204" pitchFamily="34" charset="0"/>
      </a:defRPr>
    </a:lvl7pPr>
    <a:lvl8pPr marL="3200400" algn="l" defTabSz="914400" rtl="0" eaLnBrk="1" latinLnBrk="0" hangingPunct="1">
      <a:defRPr sz="2400" kern="1200">
        <a:solidFill>
          <a:schemeClr val="tx1"/>
        </a:solidFill>
        <a:latin typeface="Times New Roman" panose="02020603050405020304" pitchFamily="18" charset="0"/>
        <a:ea typeface="+mn-ea"/>
        <a:cs typeface="Arial" panose="020B0604020202020204" pitchFamily="34" charset="0"/>
      </a:defRPr>
    </a:lvl8pPr>
    <a:lvl9pPr marL="3657600" algn="l" defTabSz="914400" rtl="0" eaLnBrk="1" latinLnBrk="0" hangingPunct="1">
      <a:defRPr sz="2400" kern="1200">
        <a:solidFill>
          <a:schemeClr val="tx1"/>
        </a:solidFill>
        <a:latin typeface="Times New Roman" panose="02020603050405020304" pitchFamily="18"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LANS" initials="" lastIdx="3"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9999"/>
    <a:srgbClr val="FFFFCC"/>
    <a:srgbClr val="66FF99"/>
    <a:srgbClr val="66FF66"/>
    <a:srgbClr val="CCCCFF"/>
    <a:srgbClr val="FFFFFF"/>
    <a:srgbClr val="00FFCC"/>
    <a:srgbClr val="FF7C80"/>
    <a:srgbClr val="1C12EA"/>
    <a:srgbClr val="7872F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EB344D84-9AFB-497E-A393-DC336BA19D2E}" styleName="Medium Style 3 - Accent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 styleId="{ED083AE6-46FA-4A59-8FB0-9F97EB10719F}" styleName="Light Style 3 - Accent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2A488322-F2BA-4B5B-9748-0D474271808F}" styleName="Medium Style 3 - Accent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891" autoAdjust="0"/>
    <p:restoredTop sz="83061" autoAdjust="0"/>
  </p:normalViewPr>
  <p:slideViewPr>
    <p:cSldViewPr>
      <p:cViewPr>
        <p:scale>
          <a:sx n="68" d="100"/>
          <a:sy n="68" d="100"/>
        </p:scale>
        <p:origin x="1114" y="58"/>
      </p:cViewPr>
      <p:guideLst>
        <p:guide orient="horz" pos="2160"/>
        <p:guide pos="2880"/>
      </p:guideLst>
    </p:cSldViewPr>
  </p:slideViewPr>
  <p:outlineViewPr>
    <p:cViewPr>
      <p:scale>
        <a:sx n="33" d="100"/>
        <a:sy n="33" d="100"/>
      </p:scale>
      <p:origin x="0" y="0"/>
    </p:cViewPr>
    <p:sldLst>
      <p:sld r:id="rId1" collapse="1"/>
      <p:sld r:id="rId2" collapse="1"/>
      <p:sld r:id="rId3" collapse="1"/>
      <p:sld r:id="rId4" collapse="1"/>
      <p:sld r:id="rId5" collapse="1"/>
      <p:sld r:id="rId6" collapse="1"/>
      <p:sld r:id="rId7" collapse="1"/>
    </p:sldLst>
  </p:outlineViewPr>
  <p:notesTextViewPr>
    <p:cViewPr>
      <p:scale>
        <a:sx n="100" d="100"/>
        <a:sy n="100" d="100"/>
      </p:scale>
      <p:origin x="0" y="0"/>
    </p:cViewPr>
  </p:notesTextViewPr>
  <p:sorterViewPr>
    <p:cViewPr>
      <p:scale>
        <a:sx n="100" d="100"/>
        <a:sy n="100" d="100"/>
      </p:scale>
      <p:origin x="0" y="0"/>
    </p:cViewPr>
  </p:sorterViewPr>
  <p:gridSpacing cx="38405" cy="38405"/>
</p:viewPr>
</file>

<file path=ppt/_rels/presentation.xml.rels><?xml version="1.0" encoding="UTF-8" standalone="yes"?>
<Relationships xmlns="http://schemas.openxmlformats.org/package/2006/relationships"><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63" Type="http://schemas.openxmlformats.org/officeDocument/2006/relationships/slide" Target="slides/slide62.xml"/><Relationship Id="rId84" Type="http://schemas.openxmlformats.org/officeDocument/2006/relationships/slide" Target="slides/slide83.xml"/><Relationship Id="rId138" Type="http://schemas.openxmlformats.org/officeDocument/2006/relationships/handoutMaster" Target="handoutMasters/handoutMaster1.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28" Type="http://schemas.openxmlformats.org/officeDocument/2006/relationships/slide" Target="slides/slide127.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slide" Target="slides/slide112.xml"/><Relationship Id="rId118" Type="http://schemas.openxmlformats.org/officeDocument/2006/relationships/slide" Target="slides/slide117.xml"/><Relationship Id="rId134" Type="http://schemas.openxmlformats.org/officeDocument/2006/relationships/slide" Target="slides/slide133.xml"/><Relationship Id="rId139" Type="http://schemas.openxmlformats.org/officeDocument/2006/relationships/commentAuthors" Target="commentAuthors.xml"/><Relationship Id="rId80" Type="http://schemas.openxmlformats.org/officeDocument/2006/relationships/slide" Target="slides/slide79.xml"/><Relationship Id="rId85" Type="http://schemas.openxmlformats.org/officeDocument/2006/relationships/slide" Target="slides/slide84.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slide" Target="slides/slide107.xml"/><Relationship Id="rId124" Type="http://schemas.openxmlformats.org/officeDocument/2006/relationships/slide" Target="slides/slide123.xml"/><Relationship Id="rId129" Type="http://schemas.openxmlformats.org/officeDocument/2006/relationships/slide" Target="slides/slide128.xml"/><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slide" Target="slides/slide90.xml"/><Relationship Id="rId96" Type="http://schemas.openxmlformats.org/officeDocument/2006/relationships/slide" Target="slides/slide95.xml"/><Relationship Id="rId14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23" Type="http://schemas.openxmlformats.org/officeDocument/2006/relationships/slide" Target="slides/slide22.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119" Type="http://schemas.openxmlformats.org/officeDocument/2006/relationships/slide" Target="slides/slide118.xml"/><Relationship Id="rId44" Type="http://schemas.openxmlformats.org/officeDocument/2006/relationships/slide" Target="slides/slide43.xml"/><Relationship Id="rId60" Type="http://schemas.openxmlformats.org/officeDocument/2006/relationships/slide" Target="slides/slide59.xml"/><Relationship Id="rId65" Type="http://schemas.openxmlformats.org/officeDocument/2006/relationships/slide" Target="slides/slide64.xml"/><Relationship Id="rId81" Type="http://schemas.openxmlformats.org/officeDocument/2006/relationships/slide" Target="slides/slide80.xml"/><Relationship Id="rId86" Type="http://schemas.openxmlformats.org/officeDocument/2006/relationships/slide" Target="slides/slide85.xml"/><Relationship Id="rId130" Type="http://schemas.openxmlformats.org/officeDocument/2006/relationships/slide" Target="slides/slide129.xml"/><Relationship Id="rId135" Type="http://schemas.openxmlformats.org/officeDocument/2006/relationships/slide" Target="slides/slide134.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141" Type="http://schemas.openxmlformats.org/officeDocument/2006/relationships/viewProps" Target="viewProps.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slide" Target="slides/slide130.xml"/><Relationship Id="rId136" Type="http://schemas.openxmlformats.org/officeDocument/2006/relationships/slide" Target="slides/slide135.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theme" Target="theme/theme1.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slide" Target="slides/slide115.xml"/><Relationship Id="rId137" Type="http://schemas.openxmlformats.org/officeDocument/2006/relationships/notesMaster" Target="notesMasters/notesMaster1.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32" Type="http://schemas.openxmlformats.org/officeDocument/2006/relationships/slide" Target="slides/slide131.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106" Type="http://schemas.openxmlformats.org/officeDocument/2006/relationships/slide" Target="slides/slide105.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78" Type="http://schemas.openxmlformats.org/officeDocument/2006/relationships/slide" Target="slides/slide77.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43"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26" Type="http://schemas.openxmlformats.org/officeDocument/2006/relationships/slide" Target="slides/slide25.xml"/><Relationship Id="rId47" Type="http://schemas.openxmlformats.org/officeDocument/2006/relationships/slide" Target="slides/slide46.xml"/><Relationship Id="rId68" Type="http://schemas.openxmlformats.org/officeDocument/2006/relationships/slide" Target="slides/slide67.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6" Type="http://schemas.openxmlformats.org/officeDocument/2006/relationships/slide" Target="slides/slide15.xml"/></Relationships>
</file>

<file path=ppt/_rels/viewProps.xml.rels><?xml version="1.0" encoding="UTF-8" standalone="yes"?>
<Relationships xmlns="http://schemas.openxmlformats.org/package/2006/relationships"><Relationship Id="rId3" Type="http://schemas.openxmlformats.org/officeDocument/2006/relationships/slide" Target="slides/slide16.xml"/><Relationship Id="rId7" Type="http://schemas.openxmlformats.org/officeDocument/2006/relationships/slide" Target="slides/slide108.xml"/><Relationship Id="rId2" Type="http://schemas.openxmlformats.org/officeDocument/2006/relationships/slide" Target="slides/slide7.xml"/><Relationship Id="rId1" Type="http://schemas.openxmlformats.org/officeDocument/2006/relationships/slide" Target="slides/slide2.xml"/><Relationship Id="rId6" Type="http://schemas.openxmlformats.org/officeDocument/2006/relationships/slide" Target="slides/slide104.xml"/><Relationship Id="rId5" Type="http://schemas.openxmlformats.org/officeDocument/2006/relationships/slide" Target="slides/slide77.xml"/><Relationship Id="rId4" Type="http://schemas.openxmlformats.org/officeDocument/2006/relationships/slide" Target="slides/slide45.xml"/></Relationships>
</file>

<file path=ppt/charts/_rels/chart1.xml.rels><?xml version="1.0" encoding="UTF-8" standalone="yes"?>
<Relationships xmlns="http://schemas.openxmlformats.org/package/2006/relationships"><Relationship Id="rId3" Type="http://schemas.openxmlformats.org/officeDocument/2006/relationships/oleObject" Target="../embeddings/oleObject1.bin"/><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3" Type="http://schemas.openxmlformats.org/officeDocument/2006/relationships/oleObject" Target="file:///C:\Users\fatem\Box%20Sync\Dissrtation\Fall2016\Chapters\July-Version\RESULT-MLN+H+V2.xlsx" TargetMode="External"/><Relationship Id="rId2" Type="http://schemas.microsoft.com/office/2011/relationships/chartColorStyle" Target="colors10.xml"/><Relationship Id="rId1" Type="http://schemas.microsoft.com/office/2011/relationships/chartStyle" Target="style10.xml"/></Relationships>
</file>

<file path=ppt/charts/_rels/chart11.xml.rels><?xml version="1.0" encoding="UTF-8" standalone="yes"?>
<Relationships xmlns="http://schemas.openxmlformats.org/package/2006/relationships"><Relationship Id="rId3" Type="http://schemas.openxmlformats.org/officeDocument/2006/relationships/oleObject" Target="file:///C:\Users\fatem\Box%20Sync\Dissrtation\Fall2016\Chapters\July-Version\RESULT-MLN+H+V2.xlsx" TargetMode="External"/><Relationship Id="rId2" Type="http://schemas.microsoft.com/office/2011/relationships/chartColorStyle" Target="colors11.xml"/><Relationship Id="rId1" Type="http://schemas.microsoft.com/office/2011/relationships/chartStyle" Target="style11.xml"/></Relationships>
</file>

<file path=ppt/charts/_rels/chart12.xml.rels><?xml version="1.0" encoding="UTF-8" standalone="yes"?>
<Relationships xmlns="http://schemas.openxmlformats.org/package/2006/relationships"><Relationship Id="rId3" Type="http://schemas.openxmlformats.org/officeDocument/2006/relationships/oleObject" Target="file:///C:\Users\fatem\Box%20Sync\Dissrtation\Fall2016\Chapters\July-Version\RESULT-MLN+H+V2.xlsx" TargetMode="External"/><Relationship Id="rId2" Type="http://schemas.microsoft.com/office/2011/relationships/chartColorStyle" Target="colors12.xml"/><Relationship Id="rId1" Type="http://schemas.microsoft.com/office/2011/relationships/chartStyle" Target="style12.xml"/></Relationships>
</file>

<file path=ppt/charts/_rels/chart13.xml.rels><?xml version="1.0" encoding="UTF-8" standalone="yes"?>
<Relationships xmlns="http://schemas.openxmlformats.org/package/2006/relationships"><Relationship Id="rId3" Type="http://schemas.openxmlformats.org/officeDocument/2006/relationships/oleObject" Target="file:///C:\Users\fatem\Box%20Sync\Dissrtation\Fall2016\Chapters\July-Version\RESULT-MLN+H+V2.xlsx" TargetMode="External"/><Relationship Id="rId2" Type="http://schemas.microsoft.com/office/2011/relationships/chartColorStyle" Target="colors13.xml"/><Relationship Id="rId1" Type="http://schemas.microsoft.com/office/2011/relationships/chartStyle" Target="style13.xml"/></Relationships>
</file>

<file path=ppt/charts/_rels/chart14.xml.rels><?xml version="1.0" encoding="UTF-8" standalone="yes"?>
<Relationships xmlns="http://schemas.openxmlformats.org/package/2006/relationships"><Relationship Id="rId3" Type="http://schemas.openxmlformats.org/officeDocument/2006/relationships/oleObject" Target="file:///C:\Users\fatem\Box%20Sync\Dissrtation\Fall2016\Chapters\July-Version\RESULT-MLN+H+V2.xlsx" TargetMode="External"/><Relationship Id="rId2" Type="http://schemas.microsoft.com/office/2011/relationships/chartColorStyle" Target="colors14.xml"/><Relationship Id="rId1" Type="http://schemas.microsoft.com/office/2011/relationships/chartStyle" Target="style14.xml"/></Relationships>
</file>

<file path=ppt/charts/_rels/chart15.xml.rels><?xml version="1.0" encoding="UTF-8" standalone="yes"?>
<Relationships xmlns="http://schemas.openxmlformats.org/package/2006/relationships"><Relationship Id="rId3" Type="http://schemas.openxmlformats.org/officeDocument/2006/relationships/oleObject" Target="file:///C:\Users\fatem\Box%20Sync\Dissrtation\Fall2016\Chapters\July-Version\RESULT-MLN+H+V2.xlsx" TargetMode="External"/><Relationship Id="rId2" Type="http://schemas.microsoft.com/office/2011/relationships/chartColorStyle" Target="colors15.xml"/><Relationship Id="rId1" Type="http://schemas.microsoft.com/office/2011/relationships/chartStyle" Target="style15.xml"/></Relationships>
</file>

<file path=ppt/charts/_rels/chart16.xml.rels><?xml version="1.0" encoding="UTF-8" standalone="yes"?>
<Relationships xmlns="http://schemas.openxmlformats.org/package/2006/relationships"><Relationship Id="rId3" Type="http://schemas.openxmlformats.org/officeDocument/2006/relationships/oleObject" Target="../embeddings/oleObject3.bin"/><Relationship Id="rId2" Type="http://schemas.microsoft.com/office/2011/relationships/chartColorStyle" Target="colors16.xml"/><Relationship Id="rId1" Type="http://schemas.microsoft.com/office/2011/relationships/chartStyle" Target="style16.xml"/></Relationships>
</file>

<file path=ppt/charts/_rels/chart17.xml.rels><?xml version="1.0" encoding="UTF-8" standalone="yes"?>
<Relationships xmlns="http://schemas.openxmlformats.org/package/2006/relationships"><Relationship Id="rId3" Type="http://schemas.openxmlformats.org/officeDocument/2006/relationships/oleObject" Target="../embeddings/oleObject4.bin"/><Relationship Id="rId2" Type="http://schemas.microsoft.com/office/2011/relationships/chartColorStyle" Target="colors17.xml"/><Relationship Id="rId1" Type="http://schemas.microsoft.com/office/2011/relationships/chartStyle" Target="style17.xml"/></Relationships>
</file>

<file path=ppt/charts/_rels/chart18.xml.rels><?xml version="1.0" encoding="UTF-8" standalone="yes"?>
<Relationships xmlns="http://schemas.openxmlformats.org/package/2006/relationships"><Relationship Id="rId3" Type="http://schemas.openxmlformats.org/officeDocument/2006/relationships/oleObject" Target="../embeddings/oleObject5.bin"/><Relationship Id="rId2" Type="http://schemas.microsoft.com/office/2011/relationships/chartColorStyle" Target="colors18.xml"/><Relationship Id="rId1" Type="http://schemas.microsoft.com/office/2011/relationships/chartStyle" Target="style18.xml"/></Relationships>
</file>

<file path=ppt/charts/_rels/chart2.xml.rels><?xml version="1.0" encoding="UTF-8" standalone="yes"?>
<Relationships xmlns="http://schemas.openxmlformats.org/package/2006/relationships"><Relationship Id="rId3" Type="http://schemas.openxmlformats.org/officeDocument/2006/relationships/oleObject" Target="../embeddings/oleObject2.bin"/><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file:///C:\Users\fatem\Box%20Sync\Dissrtation\Fall2016\Chapters\July-Version\RESULT-MLN+H+V2.xlsx" TargetMode="External"/><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oleObject" Target="file:///C:\Users\fatem\Box%20Sync\Dissrtation\Fall2016\Chapters\July-Version\RESULT-MLN+H+V2.xlsx" TargetMode="External"/><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oleObject" Target="file:///C:\Users\fatem\Box%20Sync\Dissrtation\Fall2016\Chapters\July-Version\RESULT-MLN+H+V2.xlsx" TargetMode="External"/><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oleObject" Target="file:///C:\Users\fatem\Box%20Sync\Dissrtation\Fall2016\Chapters\July-Version\RESULT-MLN+H+V2.xlsx" TargetMode="External"/><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oleObject" Target="file:///C:\Users\fatem\Box%20Sync\Dissrtation\Fall2016\Chapters\July-Version\RESULT-MLN+H+V2.xlsx" TargetMode="External"/><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3" Type="http://schemas.openxmlformats.org/officeDocument/2006/relationships/oleObject" Target="file:///C:\Users\fatem\Box%20Sync\Dissrtation\Fall2016\Chapters\July-Version\RESULT-MLN+H+V2.xlsx" TargetMode="External"/><Relationship Id="rId2" Type="http://schemas.microsoft.com/office/2011/relationships/chartColorStyle" Target="colors8.xml"/><Relationship Id="rId1" Type="http://schemas.microsoft.com/office/2011/relationships/chartStyle" Target="style8.xml"/></Relationships>
</file>

<file path=ppt/charts/_rels/chart9.xml.rels><?xml version="1.0" encoding="UTF-8" standalone="yes"?>
<Relationships xmlns="http://schemas.openxmlformats.org/package/2006/relationships"><Relationship Id="rId3" Type="http://schemas.openxmlformats.org/officeDocument/2006/relationships/oleObject" Target="file:///C:\Users\fatem\Box%20Sync\Dissrtation\Fall2016\Chapters\July-Version\RESULT-MLN+H+V2.xlsx" TargetMode="External"/><Relationship Id="rId2" Type="http://schemas.microsoft.com/office/2011/relationships/chartColorStyle" Target="colors9.xml"/><Relationship Id="rId1" Type="http://schemas.microsoft.com/office/2011/relationships/chartStyle" Target="style9.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320" b="0" i="0" u="none" strike="noStrike" kern="1200" spc="0" baseline="0">
                <a:solidFill>
                  <a:schemeClr val="dk1"/>
                </a:solidFill>
                <a:latin typeface="Times New Roman" panose="02020603050405020304" pitchFamily="18" charset="0"/>
                <a:ea typeface="+mn-ea"/>
                <a:cs typeface="Times New Roman" panose="02020603050405020304" pitchFamily="18" charset="0"/>
              </a:defRPr>
            </a:pPr>
            <a:r>
              <a:rPr lang="en-US"/>
              <a:t>Verb Classification </a:t>
            </a:r>
            <a:r>
              <a:rPr lang="en-GB"/>
              <a:t>Techniques </a:t>
            </a:r>
            <a:endParaRPr lang="en-US"/>
          </a:p>
        </c:rich>
      </c:tx>
      <c:layout>
        <c:manualLayout>
          <c:xMode val="edge"/>
          <c:yMode val="edge"/>
          <c:x val="0.30963824698873088"/>
          <c:y val="4.2194092827004218E-2"/>
        </c:manualLayout>
      </c:layout>
      <c:overlay val="0"/>
      <c:spPr>
        <a:noFill/>
        <a:ln>
          <a:noFill/>
        </a:ln>
        <a:effectLst/>
      </c:spPr>
      <c:txPr>
        <a:bodyPr rot="0" spcFirstLastPara="1" vertOverflow="ellipsis" vert="horz" wrap="square" anchor="ctr" anchorCtr="1"/>
        <a:lstStyle/>
        <a:p>
          <a:pPr>
            <a:defRPr sz="1320" b="0" i="0" u="none" strike="noStrike" kern="1200" spc="0" baseline="0">
              <a:solidFill>
                <a:schemeClr val="dk1"/>
              </a:solidFill>
              <a:latin typeface="Times New Roman" panose="02020603050405020304" pitchFamily="18" charset="0"/>
              <a:ea typeface="+mn-ea"/>
              <a:cs typeface="Times New Roman" panose="02020603050405020304" pitchFamily="18" charset="0"/>
            </a:defRPr>
          </a:pPr>
          <a:endParaRPr lang="en-US"/>
        </a:p>
      </c:txPr>
    </c:title>
    <c:autoTitleDeleted val="0"/>
    <c:plotArea>
      <c:layout>
        <c:manualLayout>
          <c:layoutTarget val="inner"/>
          <c:xMode val="edge"/>
          <c:yMode val="edge"/>
          <c:x val="0.10035553926299158"/>
          <c:y val="0.15447118222691469"/>
          <c:w val="0.87672073569896769"/>
          <c:h val="0.63861440701392691"/>
        </c:manualLayout>
      </c:layout>
      <c:barChart>
        <c:barDir val="col"/>
        <c:grouping val="clustered"/>
        <c:varyColors val="0"/>
        <c:ser>
          <c:idx val="0"/>
          <c:order val="0"/>
          <c:tx>
            <c:strRef>
              <c:f>Sheet1!$H$36</c:f>
              <c:strCache>
                <c:ptCount val="1"/>
              </c:strCache>
            </c:strRef>
          </c:tx>
          <c:spPr>
            <a:solidFill>
              <a:schemeClr val="accent1"/>
            </a:solidFill>
            <a:ln>
              <a:noFill/>
            </a:ln>
            <a:effectLst/>
          </c:spPr>
          <c:invertIfNegative val="0"/>
          <c:cat>
            <c:strRef>
              <c:f>Sheet1!$I$36:$M$36</c:f>
              <c:strCache>
                <c:ptCount val="5"/>
                <c:pt idx="0">
                  <c:v>CS-Verbs</c:v>
                </c:pt>
                <c:pt idx="1">
                  <c:v>Bloom (Baseline)</c:v>
                </c:pt>
                <c:pt idx="2">
                  <c:v>WordNet</c:v>
                </c:pt>
                <c:pt idx="3">
                  <c:v>VerbNet</c:v>
                </c:pt>
                <c:pt idx="4">
                  <c:v>SVD</c:v>
                </c:pt>
              </c:strCache>
            </c:strRef>
          </c:cat>
          <c:val>
            <c:numRef>
              <c:f>Sheet1!#REF!</c:f>
              <c:numCache>
                <c:formatCode>General</c:formatCode>
                <c:ptCount val="1"/>
                <c:pt idx="0">
                  <c:v>1</c:v>
                </c:pt>
              </c:numCache>
            </c:numRef>
          </c:val>
          <c:extLst>
            <c:ext xmlns:c16="http://schemas.microsoft.com/office/drawing/2014/chart" uri="{C3380CC4-5D6E-409C-BE32-E72D297353CC}">
              <c16:uniqueId val="{00000000-D2A8-486A-99AF-C3291105D9CC}"/>
            </c:ext>
          </c:extLst>
        </c:ser>
        <c:ser>
          <c:idx val="1"/>
          <c:order val="1"/>
          <c:tx>
            <c:strRef>
              <c:f>Sheet1!$H$37</c:f>
              <c:strCache>
                <c:ptCount val="1"/>
                <c:pt idx="0">
                  <c:v>Bloom Verbs</c:v>
                </c:pt>
              </c:strCache>
            </c:strRef>
          </c:tx>
          <c:spPr>
            <a:solidFill>
              <a:srgbClr val="FF9999"/>
            </a:solidFill>
            <a:ln>
              <a:solidFill>
                <a:schemeClr val="tx1"/>
              </a:solidFill>
            </a:ln>
            <a:effectLst/>
          </c:spPr>
          <c:invertIfNegative val="0"/>
          <c:dLbls>
            <c:dLbl>
              <c:idx val="2"/>
              <c:spPr>
                <a:noFill/>
                <a:ln>
                  <a:noFill/>
                </a:ln>
                <a:effectLst/>
              </c:spPr>
              <c:txPr>
                <a:bodyPr rot="0" spcFirstLastPara="1" vertOverflow="clip" horzOverflow="clip" vert="horz" wrap="square" lIns="36576" tIns="18288" rIns="36576" bIns="18288" anchor="ctr" anchorCtr="1">
                  <a:spAutoFit/>
                </a:bodyPr>
                <a:lstStyle/>
                <a:p>
                  <a:pPr>
                    <a:defRPr sz="1100" b="0" i="0" u="none" strike="noStrike" kern="1200" baseline="0">
                      <a:solidFill>
                        <a:schemeClr val="dk1"/>
                      </a:solidFill>
                      <a:latin typeface="Times New Roman" panose="02020603050405020304" pitchFamily="18" charset="0"/>
                      <a:ea typeface="+mn-ea"/>
                      <a:cs typeface="Times New Roman" panose="02020603050405020304" pitchFamily="18" charset="0"/>
                    </a:defRPr>
                  </a:pPr>
                  <a:endParaRPr lang="en-US"/>
                </a:p>
              </c:txP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a:noFill/>
                    <a:ln>
                      <a:noFill/>
                    </a:ln>
                  </c15:spPr>
                </c:ext>
                <c:ext xmlns:c16="http://schemas.microsoft.com/office/drawing/2014/chart" uri="{C3380CC4-5D6E-409C-BE32-E72D297353CC}">
                  <c16:uniqueId val="{00000001-D2A8-486A-99AF-C3291105D9CC}"/>
                </c:ext>
              </c:extLst>
            </c:dLbl>
            <c:spPr>
              <a:noFill/>
              <a:ln>
                <a:noFill/>
              </a:ln>
              <a:effectLst/>
            </c:spPr>
            <c:txPr>
              <a:bodyPr rot="0" spcFirstLastPara="1" vertOverflow="ellipsis" vert="horz" wrap="square" anchor="ctr" anchorCtr="1"/>
              <a:lstStyle/>
              <a:p>
                <a:pPr>
                  <a:defRPr sz="1100" b="0" i="0" u="none" strike="noStrike" kern="1200" baseline="0">
                    <a:solidFill>
                      <a:schemeClr val="dk1"/>
                    </a:solidFill>
                    <a:latin typeface="Times New Roman" panose="02020603050405020304" pitchFamily="18" charset="0"/>
                    <a:ea typeface="+mn-ea"/>
                    <a:cs typeface="Times New Roman" panose="02020603050405020304" pitchFamily="18"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Sheet1!$I$36:$M$36</c:f>
              <c:strCache>
                <c:ptCount val="5"/>
                <c:pt idx="0">
                  <c:v>CS-Verbs</c:v>
                </c:pt>
                <c:pt idx="1">
                  <c:v>Bloom (Baseline)</c:v>
                </c:pt>
                <c:pt idx="2">
                  <c:v>WordNet</c:v>
                </c:pt>
                <c:pt idx="3">
                  <c:v>VerbNet</c:v>
                </c:pt>
                <c:pt idx="4">
                  <c:v>SVD</c:v>
                </c:pt>
              </c:strCache>
            </c:strRef>
          </c:cat>
          <c:val>
            <c:numRef>
              <c:f>Sheet1!$I$37:$M$37</c:f>
              <c:numCache>
                <c:formatCode>General</c:formatCode>
                <c:ptCount val="5"/>
                <c:pt idx="1">
                  <c:v>100</c:v>
                </c:pt>
                <c:pt idx="2">
                  <c:v>120</c:v>
                </c:pt>
                <c:pt idx="3">
                  <c:v>37</c:v>
                </c:pt>
                <c:pt idx="4">
                  <c:v>84</c:v>
                </c:pt>
              </c:numCache>
            </c:numRef>
          </c:val>
          <c:extLst>
            <c:ext xmlns:c16="http://schemas.microsoft.com/office/drawing/2014/chart" uri="{C3380CC4-5D6E-409C-BE32-E72D297353CC}">
              <c16:uniqueId val="{00000002-D2A8-486A-99AF-C3291105D9CC}"/>
            </c:ext>
          </c:extLst>
        </c:ser>
        <c:ser>
          <c:idx val="2"/>
          <c:order val="2"/>
          <c:tx>
            <c:strRef>
              <c:f>Sheet1!$H$38</c:f>
              <c:strCache>
                <c:ptCount val="1"/>
                <c:pt idx="0">
                  <c:v>CS Verbs</c:v>
                </c:pt>
              </c:strCache>
            </c:strRef>
          </c:tx>
          <c:spPr>
            <a:solidFill>
              <a:srgbClr val="FFFFCC"/>
            </a:solidFill>
            <a:ln>
              <a:noFill/>
            </a:ln>
            <a:effectLst/>
          </c:spPr>
          <c:invertIfNegative val="0"/>
          <c:dLbls>
            <c:dLbl>
              <c:idx val="2"/>
              <c:layout>
                <c:manualLayout>
                  <c:x val="1.1111111111111112E-2"/>
                  <c:y val="-4.6296296296296294E-3"/>
                </c:manualLayout>
              </c:layout>
              <c:showLegendKey val="0"/>
              <c:showVal val="1"/>
              <c:showCatName val="0"/>
              <c:showSerName val="0"/>
              <c:showPercent val="0"/>
              <c:showBubbleSize val="0"/>
              <c:extLst>
                <c:ext xmlns:c15="http://schemas.microsoft.com/office/drawing/2012/chart" uri="{CE6537A1-D6FC-4f65-9D91-7224C49458BB}">
                  <c15:layout>
                    <c:manualLayout>
                      <c:w val="6.3E-2"/>
                      <c:h val="5.5486293379994167E-2"/>
                    </c:manualLayout>
                  </c15:layout>
                </c:ext>
                <c:ext xmlns:c16="http://schemas.microsoft.com/office/drawing/2014/chart" uri="{C3380CC4-5D6E-409C-BE32-E72D297353CC}">
                  <c16:uniqueId val="{00000003-D2A8-486A-99AF-C3291105D9CC}"/>
                </c:ext>
              </c:extLst>
            </c:dLbl>
            <c:spPr>
              <a:noFill/>
              <a:ln>
                <a:noFill/>
              </a:ln>
              <a:effectLst/>
            </c:spPr>
            <c:txPr>
              <a:bodyPr rot="0" spcFirstLastPara="1" vertOverflow="ellipsis" vert="horz" wrap="square" anchor="ctr" anchorCtr="1"/>
              <a:lstStyle/>
              <a:p>
                <a:pPr>
                  <a:defRPr sz="1100" b="0" i="0" u="none" strike="noStrike" kern="1200" baseline="0">
                    <a:solidFill>
                      <a:schemeClr val="dk1"/>
                    </a:solidFill>
                    <a:latin typeface="Times New Roman" panose="02020603050405020304" pitchFamily="18" charset="0"/>
                    <a:ea typeface="+mn-ea"/>
                    <a:cs typeface="Times New Roman" panose="02020603050405020304" pitchFamily="18"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Sheet1!$I$36:$M$36</c:f>
              <c:strCache>
                <c:ptCount val="5"/>
                <c:pt idx="0">
                  <c:v>CS-Verbs</c:v>
                </c:pt>
                <c:pt idx="1">
                  <c:v>Bloom (Baseline)</c:v>
                </c:pt>
                <c:pt idx="2">
                  <c:v>WordNet</c:v>
                </c:pt>
                <c:pt idx="3">
                  <c:v>VerbNet</c:v>
                </c:pt>
                <c:pt idx="4">
                  <c:v>SVD</c:v>
                </c:pt>
              </c:strCache>
            </c:strRef>
          </c:cat>
          <c:val>
            <c:numRef>
              <c:f>Sheet1!$I$38:$M$38</c:f>
              <c:numCache>
                <c:formatCode>General</c:formatCode>
                <c:ptCount val="5"/>
                <c:pt idx="0">
                  <c:v>341</c:v>
                </c:pt>
                <c:pt idx="1">
                  <c:v>241</c:v>
                </c:pt>
                <c:pt idx="2">
                  <c:v>121</c:v>
                </c:pt>
                <c:pt idx="3">
                  <c:v>84</c:v>
                </c:pt>
                <c:pt idx="4">
                  <c:v>0</c:v>
                </c:pt>
              </c:numCache>
            </c:numRef>
          </c:val>
          <c:extLst>
            <c:ext xmlns:c16="http://schemas.microsoft.com/office/drawing/2014/chart" uri="{C3380CC4-5D6E-409C-BE32-E72D297353CC}">
              <c16:uniqueId val="{00000004-D2A8-486A-99AF-C3291105D9CC}"/>
            </c:ext>
          </c:extLst>
        </c:ser>
        <c:dLbls>
          <c:showLegendKey val="0"/>
          <c:showVal val="0"/>
          <c:showCatName val="0"/>
          <c:showSerName val="0"/>
          <c:showPercent val="0"/>
          <c:showBubbleSize val="0"/>
        </c:dLbls>
        <c:gapWidth val="86"/>
        <c:overlap val="4"/>
        <c:axId val="324045768"/>
        <c:axId val="324039104"/>
      </c:barChart>
      <c:catAx>
        <c:axId val="32404576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dk1"/>
                </a:solidFill>
                <a:latin typeface="Times New Roman" panose="02020603050405020304" pitchFamily="18" charset="0"/>
                <a:ea typeface="+mn-ea"/>
                <a:cs typeface="Times New Roman" panose="02020603050405020304" pitchFamily="18" charset="0"/>
              </a:defRPr>
            </a:pPr>
            <a:endParaRPr lang="en-US"/>
          </a:p>
        </c:txPr>
        <c:crossAx val="324039104"/>
        <c:crosses val="autoZero"/>
        <c:auto val="1"/>
        <c:lblAlgn val="ctr"/>
        <c:lblOffset val="100"/>
        <c:noMultiLvlLbl val="0"/>
      </c:catAx>
      <c:valAx>
        <c:axId val="324039104"/>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100" b="0" i="0" u="none" strike="noStrike" kern="1200" baseline="0">
                    <a:solidFill>
                      <a:schemeClr val="dk1"/>
                    </a:solidFill>
                    <a:latin typeface="Times New Roman" panose="02020603050405020304" pitchFamily="18" charset="0"/>
                    <a:ea typeface="+mn-ea"/>
                    <a:cs typeface="Times New Roman" panose="02020603050405020304" pitchFamily="18" charset="0"/>
                  </a:defRPr>
                </a:pPr>
                <a:r>
                  <a:rPr lang="en-US"/>
                  <a:t>Number of Verbs</a:t>
                </a:r>
              </a:p>
            </c:rich>
          </c:tx>
          <c:layout>
            <c:manualLayout>
              <c:xMode val="edge"/>
              <c:yMode val="edge"/>
              <c:x val="9.5483138708166767E-3"/>
              <c:y val="0.29209899540491396"/>
            </c:manualLayout>
          </c:layout>
          <c:overlay val="0"/>
          <c:spPr>
            <a:noFill/>
            <a:ln>
              <a:noFill/>
            </a:ln>
            <a:effectLst/>
          </c:spPr>
          <c:txPr>
            <a:bodyPr rot="-5400000" spcFirstLastPara="1" vertOverflow="ellipsis" vert="horz" wrap="square" anchor="ctr" anchorCtr="1"/>
            <a:lstStyle/>
            <a:p>
              <a:pPr>
                <a:defRPr sz="1100" b="0" i="0" u="none" strike="noStrike" kern="1200" baseline="0">
                  <a:solidFill>
                    <a:schemeClr val="dk1"/>
                  </a:solidFill>
                  <a:latin typeface="Times New Roman" panose="02020603050405020304" pitchFamily="18" charset="0"/>
                  <a:ea typeface="+mn-ea"/>
                  <a:cs typeface="Times New Roman" panose="02020603050405020304" pitchFamily="18" charset="0"/>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00" b="0" i="0" u="none" strike="noStrike" kern="1200" baseline="0">
                <a:solidFill>
                  <a:schemeClr val="dk1"/>
                </a:solidFill>
                <a:latin typeface="Times New Roman" panose="02020603050405020304" pitchFamily="18" charset="0"/>
                <a:ea typeface="+mn-ea"/>
                <a:cs typeface="Times New Roman" panose="02020603050405020304" pitchFamily="18" charset="0"/>
              </a:defRPr>
            </a:pPr>
            <a:endParaRPr lang="en-US"/>
          </a:p>
        </c:txPr>
        <c:crossAx val="324045768"/>
        <c:crosses val="autoZero"/>
        <c:crossBetween val="between"/>
      </c:valAx>
      <c:spPr>
        <a:noFill/>
        <a:ln>
          <a:noFill/>
        </a:ln>
        <a:effectLst/>
      </c:spPr>
    </c:plotArea>
    <c:legend>
      <c:legendPos val="b"/>
      <c:legendEntry>
        <c:idx val="0"/>
        <c:delete val="1"/>
      </c:legendEntry>
      <c:overlay val="0"/>
      <c:spPr>
        <a:noFill/>
        <a:ln>
          <a:noFill/>
        </a:ln>
        <a:effectLst/>
      </c:spPr>
      <c:txPr>
        <a:bodyPr rot="0" spcFirstLastPara="1" vertOverflow="ellipsis" vert="horz" wrap="square" anchor="ctr" anchorCtr="1"/>
        <a:lstStyle/>
        <a:p>
          <a:pPr>
            <a:defRPr sz="1100" b="0" i="0" u="none" strike="noStrike" kern="1200" baseline="0">
              <a:solidFill>
                <a:schemeClr val="dk1"/>
              </a:solidFill>
              <a:latin typeface="Times New Roman" panose="02020603050405020304" pitchFamily="18" charset="0"/>
              <a:ea typeface="+mn-ea"/>
              <a:cs typeface="Times New Roman" panose="02020603050405020304" pitchFamily="18" charset="0"/>
            </a:defRPr>
          </a:pPr>
          <a:endParaRPr lang="en-US"/>
        </a:p>
      </c:txPr>
    </c:legend>
    <c:plotVisOnly val="1"/>
    <c:dispBlanksAs val="gap"/>
    <c:showDLblsOverMax val="0"/>
  </c:chart>
  <c:spPr>
    <a:solidFill>
      <a:schemeClr val="lt1"/>
    </a:solidFill>
    <a:ln w="12700" cap="flat" cmpd="sng" algn="ctr">
      <a:solidFill>
        <a:schemeClr val="tx1"/>
      </a:solidFill>
      <a:prstDash val="solid"/>
      <a:miter lim="800000"/>
    </a:ln>
    <a:effectLst/>
  </c:spPr>
  <c:txPr>
    <a:bodyPr/>
    <a:lstStyle/>
    <a:p>
      <a:pPr>
        <a:defRPr sz="1100">
          <a:solidFill>
            <a:schemeClr val="dk1"/>
          </a:solidFill>
          <a:latin typeface="Times New Roman" panose="02020603050405020304" pitchFamily="18" charset="0"/>
          <a:ea typeface="+mn-ea"/>
          <a:cs typeface="Times New Roman" panose="02020603050405020304" pitchFamily="18" charset="0"/>
        </a:defRPr>
      </a:pPr>
      <a:endParaRPr lang="en-US"/>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marL="0" marR="0" lvl="0" indent="0" algn="ctr" defTabSz="914400" rtl="0" eaLnBrk="1" fontAlgn="auto" latinLnBrk="0" hangingPunct="1">
              <a:lnSpc>
                <a:spcPct val="100000"/>
              </a:lnSpc>
              <a:spcBef>
                <a:spcPts val="0"/>
              </a:spcBef>
              <a:spcAft>
                <a:spcPts val="0"/>
              </a:spcAft>
              <a:buClrTx/>
              <a:buSzTx/>
              <a:buFontTx/>
              <a:buNone/>
              <a:tabLst/>
              <a:defRPr sz="1200" b="0" i="0" u="none" strike="noStrike" kern="1200" spc="0" baseline="0">
                <a:solidFill>
                  <a:sysClr val="windowText" lastClr="000000"/>
                </a:solidFill>
                <a:latin typeface="Times New Roman" panose="02020603050405020304" pitchFamily="18" charset="0"/>
                <a:ea typeface="+mn-ea"/>
                <a:cs typeface="Times New Roman" panose="02020603050405020304" pitchFamily="18" charset="0"/>
              </a:defRPr>
            </a:pPr>
            <a:r>
              <a:rPr lang="en-US" sz="1200" b="0" dirty="0"/>
              <a:t>The Accurateness of the Inferred Cognitive Skill Dependency (</a:t>
            </a:r>
            <a:r>
              <a:rPr lang="en-US" sz="1200" b="1" dirty="0"/>
              <a:t>Analyzing-Evaluating</a:t>
            </a:r>
            <a:r>
              <a:rPr lang="en-US" sz="1200" b="0" dirty="0"/>
              <a:t>)</a:t>
            </a:r>
            <a:r>
              <a:rPr lang="en-US" sz="1200" b="0" baseline="0" dirty="0"/>
              <a:t> </a:t>
            </a:r>
            <a:r>
              <a:rPr lang="en-US" sz="1200" b="0" i="0" baseline="0" dirty="0">
                <a:effectLst/>
              </a:rPr>
              <a:t>with β</a:t>
            </a:r>
            <a:r>
              <a:rPr lang="en-US" sz="1200" b="0" i="0" baseline="-25000" dirty="0">
                <a:effectLst/>
              </a:rPr>
              <a:t>m</a:t>
            </a:r>
            <a:r>
              <a:rPr lang="en-US" sz="1200" b="0" i="0" baseline="0" dirty="0">
                <a:effectLst/>
              </a:rPr>
              <a:t> =0.61  and β</a:t>
            </a:r>
            <a:r>
              <a:rPr lang="en-US" sz="1200" b="0" i="0" baseline="-25000" dirty="0">
                <a:effectLst/>
              </a:rPr>
              <a:t>H</a:t>
            </a:r>
            <a:r>
              <a:rPr lang="en-US" sz="1200" b="0" i="0" baseline="0" dirty="0">
                <a:effectLst/>
              </a:rPr>
              <a:t> =0.60 </a:t>
            </a:r>
            <a:endParaRPr lang="en-US" sz="1200" b="0" dirty="0">
              <a:effectLst/>
            </a:endParaRPr>
          </a:p>
          <a:p>
            <a:pPr marL="0" marR="0" lvl="0" indent="0" algn="ctr" defTabSz="914400" rtl="0" eaLnBrk="1" fontAlgn="auto" latinLnBrk="0" hangingPunct="1">
              <a:lnSpc>
                <a:spcPct val="100000"/>
              </a:lnSpc>
              <a:spcBef>
                <a:spcPts val="0"/>
              </a:spcBef>
              <a:spcAft>
                <a:spcPts val="0"/>
              </a:spcAft>
              <a:buClrTx/>
              <a:buSzTx/>
              <a:buFontTx/>
              <a:buNone/>
              <a:tabLst/>
              <a:defRPr sz="1200"/>
            </a:pPr>
            <a:endParaRPr lang="en-US" sz="1200" b="0" dirty="0"/>
          </a:p>
        </c:rich>
      </c:tx>
      <c:overlay val="0"/>
      <c:spPr>
        <a:noFill/>
        <a:ln>
          <a:noFill/>
        </a:ln>
        <a:effectLst/>
      </c:spPr>
      <c:txPr>
        <a:bodyPr rot="0" spcFirstLastPara="1" vertOverflow="ellipsis" vert="horz" wrap="square" anchor="ctr" anchorCtr="1"/>
        <a:lstStyle/>
        <a:p>
          <a:pPr marL="0" marR="0" lvl="0" indent="0" algn="ctr" defTabSz="914400" rtl="0" eaLnBrk="1" fontAlgn="auto" latinLnBrk="0" hangingPunct="1">
            <a:lnSpc>
              <a:spcPct val="100000"/>
            </a:lnSpc>
            <a:spcBef>
              <a:spcPts val="0"/>
            </a:spcBef>
            <a:spcAft>
              <a:spcPts val="0"/>
            </a:spcAft>
            <a:buClrTx/>
            <a:buSzTx/>
            <a:buFontTx/>
            <a:buNone/>
            <a:tabLst/>
            <a:defRPr sz="1200" b="0" i="0" u="none" strike="noStrike" kern="1200" spc="0" baseline="0">
              <a:solidFill>
                <a:sysClr val="windowText" lastClr="000000"/>
              </a:solidFill>
              <a:latin typeface="Times New Roman" panose="02020603050405020304" pitchFamily="18" charset="0"/>
              <a:ea typeface="+mn-ea"/>
              <a:cs typeface="Times New Roman" panose="02020603050405020304" pitchFamily="18" charset="0"/>
            </a:defRPr>
          </a:pPr>
          <a:endParaRPr lang="en-US"/>
        </a:p>
      </c:txPr>
    </c:title>
    <c:autoTitleDeleted val="0"/>
    <c:plotArea>
      <c:layout/>
      <c:barChart>
        <c:barDir val="col"/>
        <c:grouping val="clustered"/>
        <c:varyColors val="0"/>
        <c:ser>
          <c:idx val="0"/>
          <c:order val="0"/>
          <c:tx>
            <c:strRef>
              <c:f>'BL3'!$AE$22</c:f>
              <c:strCache>
                <c:ptCount val="1"/>
                <c:pt idx="0">
                  <c:v>MinMax Scaling </c:v>
                </c:pt>
              </c:strCache>
            </c:strRef>
          </c:tx>
          <c:spPr>
            <a:solidFill>
              <a:srgbClr val="FF9999"/>
            </a:solidFill>
            <a:ln>
              <a:noFill/>
            </a:ln>
            <a:effectLst/>
          </c:spPr>
          <c:invertIfNegative val="0"/>
          <c:cat>
            <c:strRef>
              <c:f>'BL3'!$AF$21:$AI$21</c:f>
              <c:strCache>
                <c:ptCount val="4"/>
                <c:pt idx="0">
                  <c:v>True Positives</c:v>
                </c:pt>
                <c:pt idx="1">
                  <c:v>False Negative</c:v>
                </c:pt>
                <c:pt idx="2">
                  <c:v>False Positive</c:v>
                </c:pt>
                <c:pt idx="3">
                  <c:v>True Negative</c:v>
                </c:pt>
              </c:strCache>
            </c:strRef>
          </c:cat>
          <c:val>
            <c:numRef>
              <c:f>'BL3'!$AF$22:$AI$22</c:f>
              <c:numCache>
                <c:formatCode>General</c:formatCode>
                <c:ptCount val="4"/>
                <c:pt idx="0">
                  <c:v>322</c:v>
                </c:pt>
                <c:pt idx="1">
                  <c:v>37</c:v>
                </c:pt>
                <c:pt idx="2">
                  <c:v>42</c:v>
                </c:pt>
                <c:pt idx="3">
                  <c:v>59</c:v>
                </c:pt>
              </c:numCache>
            </c:numRef>
          </c:val>
          <c:extLst>
            <c:ext xmlns:c16="http://schemas.microsoft.com/office/drawing/2014/chart" uri="{C3380CC4-5D6E-409C-BE32-E72D297353CC}">
              <c16:uniqueId val="{00000000-8045-498E-94C9-C79542F8348E}"/>
            </c:ext>
          </c:extLst>
        </c:ser>
        <c:ser>
          <c:idx val="1"/>
          <c:order val="1"/>
          <c:tx>
            <c:strRef>
              <c:f>'BL3'!$AE$23</c:f>
              <c:strCache>
                <c:ptCount val="1"/>
                <c:pt idx="0">
                  <c:v>Log Scaling</c:v>
                </c:pt>
              </c:strCache>
            </c:strRef>
          </c:tx>
          <c:spPr>
            <a:solidFill>
              <a:srgbClr val="66FF99"/>
            </a:solidFill>
            <a:ln>
              <a:noFill/>
            </a:ln>
            <a:effectLst/>
          </c:spPr>
          <c:invertIfNegative val="0"/>
          <c:cat>
            <c:strRef>
              <c:f>'BL3'!$AF$21:$AI$21</c:f>
              <c:strCache>
                <c:ptCount val="4"/>
                <c:pt idx="0">
                  <c:v>True Positives</c:v>
                </c:pt>
                <c:pt idx="1">
                  <c:v>False Negative</c:v>
                </c:pt>
                <c:pt idx="2">
                  <c:v>False Positive</c:v>
                </c:pt>
                <c:pt idx="3">
                  <c:v>True Negative</c:v>
                </c:pt>
              </c:strCache>
            </c:strRef>
          </c:cat>
          <c:val>
            <c:numRef>
              <c:f>'BL3'!$AF$23:$AI$23</c:f>
              <c:numCache>
                <c:formatCode>General</c:formatCode>
                <c:ptCount val="4"/>
                <c:pt idx="0">
                  <c:v>314</c:v>
                </c:pt>
                <c:pt idx="1">
                  <c:v>17</c:v>
                </c:pt>
                <c:pt idx="2">
                  <c:v>50</c:v>
                </c:pt>
                <c:pt idx="3">
                  <c:v>79</c:v>
                </c:pt>
              </c:numCache>
            </c:numRef>
          </c:val>
          <c:extLst>
            <c:ext xmlns:c16="http://schemas.microsoft.com/office/drawing/2014/chart" uri="{C3380CC4-5D6E-409C-BE32-E72D297353CC}">
              <c16:uniqueId val="{00000001-8045-498E-94C9-C79542F8348E}"/>
            </c:ext>
          </c:extLst>
        </c:ser>
        <c:dLbls>
          <c:showLegendKey val="0"/>
          <c:showVal val="0"/>
          <c:showCatName val="0"/>
          <c:showSerName val="0"/>
          <c:showPercent val="0"/>
          <c:showBubbleSize val="0"/>
        </c:dLbls>
        <c:gapWidth val="219"/>
        <c:overlap val="-27"/>
        <c:axId val="1717530015"/>
        <c:axId val="1602158703"/>
      </c:barChart>
      <c:catAx>
        <c:axId val="1717530015"/>
        <c:scaling>
          <c:orientation val="minMax"/>
        </c:scaling>
        <c:delete val="0"/>
        <c:axPos val="b"/>
        <c:title>
          <c:tx>
            <c:rich>
              <a:bodyPr rot="0" spcFirstLastPara="1" vertOverflow="ellipsis" vert="horz" wrap="square" anchor="ctr" anchorCtr="1"/>
              <a:lstStyle/>
              <a:p>
                <a:pPr>
                  <a:defRPr sz="1000" b="1" i="0" u="none" strike="noStrike" kern="1200" baseline="0">
                    <a:solidFill>
                      <a:sysClr val="windowText" lastClr="000000"/>
                    </a:solidFill>
                    <a:latin typeface="Times New Roman" panose="02020603050405020304" pitchFamily="18" charset="0"/>
                    <a:ea typeface="+mn-ea"/>
                    <a:cs typeface="Times New Roman" panose="02020603050405020304" pitchFamily="18" charset="0"/>
                  </a:defRPr>
                </a:pPr>
                <a:r>
                  <a:rPr lang="en-US" b="1"/>
                  <a:t>Accurateness Parameters </a:t>
                </a:r>
              </a:p>
            </c:rich>
          </c:tx>
          <c:layout>
            <c:manualLayout>
              <c:xMode val="edge"/>
              <c:yMode val="edge"/>
              <c:x val="0.33214433724415193"/>
              <c:y val="0.86173410419675311"/>
            </c:manualLayout>
          </c:layout>
          <c:overlay val="0"/>
          <c:spPr>
            <a:noFill/>
            <a:ln>
              <a:noFill/>
            </a:ln>
            <a:effectLst/>
          </c:spPr>
          <c:txPr>
            <a:bodyPr rot="0" spcFirstLastPara="1" vertOverflow="ellipsis" vert="horz" wrap="square" anchor="ctr" anchorCtr="1"/>
            <a:lstStyle/>
            <a:p>
              <a:pPr>
                <a:defRPr sz="1000" b="1" i="0" u="none" strike="noStrike" kern="1200" baseline="0">
                  <a:solidFill>
                    <a:sysClr val="windowText" lastClr="000000"/>
                  </a:solidFill>
                  <a:latin typeface="Times New Roman" panose="02020603050405020304" pitchFamily="18" charset="0"/>
                  <a:ea typeface="+mn-ea"/>
                  <a:cs typeface="Times New Roman" panose="02020603050405020304" pitchFamily="18" charset="0"/>
                </a:defRPr>
              </a:pPr>
              <a:endParaRPr lang="en-US"/>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ysClr val="windowText" lastClr="000000"/>
                </a:solidFill>
                <a:latin typeface="Times New Roman" panose="02020603050405020304" pitchFamily="18" charset="0"/>
                <a:ea typeface="+mn-ea"/>
                <a:cs typeface="Times New Roman" panose="02020603050405020304" pitchFamily="18" charset="0"/>
              </a:defRPr>
            </a:pPr>
            <a:endParaRPr lang="en-US"/>
          </a:p>
        </c:txPr>
        <c:crossAx val="1602158703"/>
        <c:crosses val="autoZero"/>
        <c:auto val="1"/>
        <c:lblAlgn val="ctr"/>
        <c:lblOffset val="100"/>
        <c:noMultiLvlLbl val="0"/>
      </c:catAx>
      <c:valAx>
        <c:axId val="1602158703"/>
        <c:scaling>
          <c:orientation val="minMax"/>
          <c:max val="40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marL="0" marR="0" lvl="0" indent="0" algn="ctr" defTabSz="914400" rtl="0" eaLnBrk="1" fontAlgn="auto" latinLnBrk="0" hangingPunct="1">
                  <a:lnSpc>
                    <a:spcPct val="100000"/>
                  </a:lnSpc>
                  <a:spcBef>
                    <a:spcPts val="0"/>
                  </a:spcBef>
                  <a:spcAft>
                    <a:spcPts val="0"/>
                  </a:spcAft>
                  <a:buClrTx/>
                  <a:buSzTx/>
                  <a:buFontTx/>
                  <a:buNone/>
                  <a:tabLst/>
                  <a:defRPr sz="1000" b="1" i="0" u="none" strike="noStrike" kern="1200" baseline="0">
                    <a:solidFill>
                      <a:sysClr val="windowText" lastClr="000000"/>
                    </a:solidFill>
                    <a:latin typeface="Times New Roman" panose="02020603050405020304" pitchFamily="18" charset="0"/>
                    <a:ea typeface="+mn-ea"/>
                    <a:cs typeface="Times New Roman" panose="02020603050405020304" pitchFamily="18" charset="0"/>
                  </a:defRPr>
                </a:pPr>
                <a:r>
                  <a:rPr lang="en-US" sz="1000" b="1" i="0" baseline="0" dirty="0">
                    <a:effectLst/>
                  </a:rPr>
                  <a:t>Number of Accurateness  parameters for Cognitive Skill Dependency</a:t>
                </a:r>
              </a:p>
              <a:p>
                <a:pPr marL="0" marR="0" lvl="0" indent="0" algn="ctr" defTabSz="914400" rtl="0" eaLnBrk="1" fontAlgn="auto" latinLnBrk="0" hangingPunct="1">
                  <a:lnSpc>
                    <a:spcPct val="100000"/>
                  </a:lnSpc>
                  <a:spcBef>
                    <a:spcPts val="0"/>
                  </a:spcBef>
                  <a:spcAft>
                    <a:spcPts val="0"/>
                  </a:spcAft>
                  <a:buClrTx/>
                  <a:buSzTx/>
                  <a:buFontTx/>
                  <a:buNone/>
                  <a:tabLst/>
                  <a:defRPr b="1"/>
                </a:pPr>
                <a:r>
                  <a:rPr lang="en-US" sz="1000" b="1" i="0" baseline="0" dirty="0">
                    <a:effectLst/>
                  </a:rPr>
                  <a:t> </a:t>
                </a:r>
                <a:r>
                  <a:rPr lang="en-US" sz="1000" b="1" dirty="0"/>
                  <a:t>(Analyzing - Evaluating). </a:t>
                </a:r>
              </a:p>
            </c:rich>
          </c:tx>
          <c:layout>
            <c:manualLayout>
              <c:xMode val="edge"/>
              <c:yMode val="edge"/>
              <c:x val="1.3888888888888888E-2"/>
              <c:y val="0.11539370078740159"/>
            </c:manualLayout>
          </c:layout>
          <c:overlay val="0"/>
          <c:spPr>
            <a:noFill/>
            <a:ln>
              <a:noFill/>
            </a:ln>
            <a:effectLst/>
          </c:spPr>
          <c:txPr>
            <a:bodyPr rot="-5400000" spcFirstLastPara="1" vertOverflow="ellipsis" vert="horz" wrap="square" anchor="ctr" anchorCtr="1"/>
            <a:lstStyle/>
            <a:p>
              <a:pPr marL="0" marR="0" lvl="0" indent="0" algn="ctr" defTabSz="914400" rtl="0" eaLnBrk="1" fontAlgn="auto" latinLnBrk="0" hangingPunct="1">
                <a:lnSpc>
                  <a:spcPct val="100000"/>
                </a:lnSpc>
                <a:spcBef>
                  <a:spcPts val="0"/>
                </a:spcBef>
                <a:spcAft>
                  <a:spcPts val="0"/>
                </a:spcAft>
                <a:buClrTx/>
                <a:buSzTx/>
                <a:buFontTx/>
                <a:buNone/>
                <a:tabLst/>
                <a:defRPr sz="1000" b="1" i="0" u="none" strike="noStrike" kern="1200" baseline="0">
                  <a:solidFill>
                    <a:sysClr val="windowText" lastClr="000000"/>
                  </a:solidFill>
                  <a:latin typeface="Times New Roman" panose="02020603050405020304" pitchFamily="18" charset="0"/>
                  <a:ea typeface="+mn-ea"/>
                  <a:cs typeface="Times New Roman" panose="02020603050405020304" pitchFamily="18" charset="0"/>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ysClr val="windowText" lastClr="000000"/>
                </a:solidFill>
                <a:latin typeface="Times New Roman" panose="02020603050405020304" pitchFamily="18" charset="0"/>
                <a:ea typeface="+mn-ea"/>
                <a:cs typeface="Times New Roman" panose="02020603050405020304" pitchFamily="18" charset="0"/>
              </a:defRPr>
            </a:pPr>
            <a:endParaRPr lang="en-US"/>
          </a:p>
        </c:txPr>
        <c:crossAx val="1717530015"/>
        <c:crosses val="autoZero"/>
        <c:crossBetween val="between"/>
      </c:valAx>
      <c:spPr>
        <a:noFill/>
        <a:ln>
          <a:noFill/>
        </a:ln>
        <a:effectLst/>
      </c:spPr>
    </c:plotArea>
    <c:legend>
      <c:legendPos val="b"/>
      <c:layout>
        <c:manualLayout>
          <c:xMode val="edge"/>
          <c:yMode val="edge"/>
          <c:x val="0.58110170603674538"/>
          <c:y val="0.91729002624671918"/>
          <c:w val="0.41557414698162731"/>
          <c:h val="7.3450714494021574E-2"/>
        </c:manualLayout>
      </c:layout>
      <c:overlay val="0"/>
      <c:spPr>
        <a:noFill/>
        <a:ln>
          <a:noFill/>
        </a:ln>
        <a:effectLst/>
      </c:spPr>
      <c:txPr>
        <a:bodyPr rot="0" spcFirstLastPara="1" vertOverflow="ellipsis" vert="horz" wrap="square" anchor="ctr" anchorCtr="1"/>
        <a:lstStyle/>
        <a:p>
          <a:pPr>
            <a:defRPr sz="900" b="0" i="0" u="none" strike="noStrike" kern="1200" baseline="0">
              <a:solidFill>
                <a:sysClr val="windowText" lastClr="000000"/>
              </a:solidFill>
              <a:latin typeface="Times New Roman" panose="02020603050405020304" pitchFamily="18" charset="0"/>
              <a:ea typeface="+mn-ea"/>
              <a:cs typeface="Times New Roman" panose="02020603050405020304" pitchFamily="18" charset="0"/>
            </a:defRPr>
          </a:pPr>
          <a:endParaRPr lang="en-US"/>
        </a:p>
      </c:txPr>
    </c:legend>
    <c:plotVisOnly val="1"/>
    <c:dispBlanksAs val="gap"/>
    <c:showDLblsOverMax val="0"/>
  </c:chart>
  <c:spPr>
    <a:solidFill>
      <a:schemeClr val="bg1"/>
    </a:solidFill>
    <a:ln w="9525" cap="flat" cmpd="sng" algn="ctr">
      <a:solidFill>
        <a:sysClr val="windowText" lastClr="000000"/>
      </a:solidFill>
      <a:round/>
    </a:ln>
    <a:effectLst/>
  </c:spPr>
  <c:txPr>
    <a:bodyPr/>
    <a:lstStyle/>
    <a:p>
      <a:pPr>
        <a:defRPr>
          <a:solidFill>
            <a:sysClr val="windowText" lastClr="000000"/>
          </a:solidFill>
          <a:latin typeface="Times New Roman" panose="02020603050405020304" pitchFamily="18" charset="0"/>
          <a:cs typeface="Times New Roman" panose="02020603050405020304" pitchFamily="18" charset="0"/>
        </a:defRPr>
      </a:pPr>
      <a:endParaRPr lang="en-US"/>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lgn="ctr" rtl="0">
              <a:defRPr sz="1200" b="0" i="0" u="none" strike="noStrike" kern="1200" spc="0" baseline="0">
                <a:solidFill>
                  <a:sysClr val="windowText" lastClr="000000"/>
                </a:solidFill>
                <a:latin typeface="Times New Roman" panose="02020603050405020304" pitchFamily="18" charset="0"/>
                <a:ea typeface="+mn-ea"/>
                <a:cs typeface="Times New Roman" panose="02020603050405020304" pitchFamily="18" charset="0"/>
              </a:defRPr>
            </a:pPr>
            <a:r>
              <a:rPr lang="en-US" dirty="0"/>
              <a:t>The Accurateness of the Inferred Cognitive Skill Dependency (</a:t>
            </a:r>
            <a:r>
              <a:rPr lang="en-US" b="1" dirty="0"/>
              <a:t>Creating</a:t>
            </a:r>
            <a:r>
              <a:rPr lang="en-US" dirty="0"/>
              <a:t>) with βm =0.62  and β</a:t>
            </a:r>
            <a:r>
              <a:rPr lang="en-US" baseline="-25000" dirty="0"/>
              <a:t>H </a:t>
            </a:r>
            <a:r>
              <a:rPr lang="en-US" dirty="0"/>
              <a:t>=0.60 </a:t>
            </a:r>
          </a:p>
          <a:p>
            <a:pPr algn="ctr" rtl="0">
              <a:defRPr/>
            </a:pPr>
            <a:endParaRPr lang="en-US" dirty="0"/>
          </a:p>
        </c:rich>
      </c:tx>
      <c:overlay val="0"/>
      <c:spPr>
        <a:noFill/>
        <a:ln>
          <a:noFill/>
        </a:ln>
        <a:effectLst/>
      </c:spPr>
      <c:txPr>
        <a:bodyPr rot="0" spcFirstLastPara="1" vertOverflow="ellipsis" vert="horz" wrap="square" anchor="ctr" anchorCtr="1"/>
        <a:lstStyle/>
        <a:p>
          <a:pPr algn="ctr" rtl="0">
            <a:defRPr sz="1200" b="0" i="0" u="none" strike="noStrike" kern="1200" spc="0" baseline="0">
              <a:solidFill>
                <a:sysClr val="windowText" lastClr="000000"/>
              </a:solidFill>
              <a:latin typeface="Times New Roman" panose="02020603050405020304" pitchFamily="18" charset="0"/>
              <a:ea typeface="+mn-ea"/>
              <a:cs typeface="Times New Roman" panose="02020603050405020304" pitchFamily="18" charset="0"/>
            </a:defRPr>
          </a:pPr>
          <a:endParaRPr lang="en-US"/>
        </a:p>
      </c:txPr>
    </c:title>
    <c:autoTitleDeleted val="0"/>
    <c:plotArea>
      <c:layout/>
      <c:barChart>
        <c:barDir val="col"/>
        <c:grouping val="clustered"/>
        <c:varyColors val="0"/>
        <c:ser>
          <c:idx val="0"/>
          <c:order val="0"/>
          <c:tx>
            <c:strRef>
              <c:f>'BL4'!$AL$26</c:f>
              <c:strCache>
                <c:ptCount val="1"/>
                <c:pt idx="0">
                  <c:v>MinMax Scaling </c:v>
                </c:pt>
              </c:strCache>
            </c:strRef>
          </c:tx>
          <c:spPr>
            <a:solidFill>
              <a:srgbClr val="FF9999"/>
            </a:solidFill>
            <a:ln>
              <a:noFill/>
            </a:ln>
            <a:effectLst/>
          </c:spPr>
          <c:invertIfNegative val="0"/>
          <c:cat>
            <c:strRef>
              <c:f>'BL4'!$AM$25:$AP$25</c:f>
              <c:strCache>
                <c:ptCount val="4"/>
                <c:pt idx="0">
                  <c:v>True Positives</c:v>
                </c:pt>
                <c:pt idx="1">
                  <c:v>False Negative</c:v>
                </c:pt>
                <c:pt idx="2">
                  <c:v>False Positive</c:v>
                </c:pt>
                <c:pt idx="3">
                  <c:v>True Negative</c:v>
                </c:pt>
              </c:strCache>
            </c:strRef>
          </c:cat>
          <c:val>
            <c:numRef>
              <c:f>'BL4'!$AM$26:$AP$26</c:f>
              <c:numCache>
                <c:formatCode>General</c:formatCode>
                <c:ptCount val="4"/>
                <c:pt idx="0">
                  <c:v>43</c:v>
                </c:pt>
                <c:pt idx="1">
                  <c:v>54</c:v>
                </c:pt>
                <c:pt idx="2">
                  <c:v>1</c:v>
                </c:pt>
                <c:pt idx="3">
                  <c:v>362</c:v>
                </c:pt>
              </c:numCache>
            </c:numRef>
          </c:val>
          <c:extLst>
            <c:ext xmlns:c16="http://schemas.microsoft.com/office/drawing/2014/chart" uri="{C3380CC4-5D6E-409C-BE32-E72D297353CC}">
              <c16:uniqueId val="{00000000-2134-4869-8111-90959A6D2723}"/>
            </c:ext>
          </c:extLst>
        </c:ser>
        <c:ser>
          <c:idx val="1"/>
          <c:order val="1"/>
          <c:tx>
            <c:strRef>
              <c:f>'BL4'!$AL$27</c:f>
              <c:strCache>
                <c:ptCount val="1"/>
                <c:pt idx="0">
                  <c:v>Log Scaling</c:v>
                </c:pt>
              </c:strCache>
            </c:strRef>
          </c:tx>
          <c:spPr>
            <a:solidFill>
              <a:srgbClr val="66FF99"/>
            </a:solidFill>
            <a:ln>
              <a:noFill/>
            </a:ln>
            <a:effectLst/>
          </c:spPr>
          <c:invertIfNegative val="0"/>
          <c:cat>
            <c:strRef>
              <c:f>'BL4'!$AM$25:$AP$25</c:f>
              <c:strCache>
                <c:ptCount val="4"/>
                <c:pt idx="0">
                  <c:v>True Positives</c:v>
                </c:pt>
                <c:pt idx="1">
                  <c:v>False Negative</c:v>
                </c:pt>
                <c:pt idx="2">
                  <c:v>False Positive</c:v>
                </c:pt>
                <c:pt idx="3">
                  <c:v>True Negative</c:v>
                </c:pt>
              </c:strCache>
            </c:strRef>
          </c:cat>
          <c:val>
            <c:numRef>
              <c:f>'BL4'!$AM$27:$AP$27</c:f>
              <c:numCache>
                <c:formatCode>General</c:formatCode>
                <c:ptCount val="4"/>
                <c:pt idx="0">
                  <c:v>43</c:v>
                </c:pt>
                <c:pt idx="1">
                  <c:v>83</c:v>
                </c:pt>
                <c:pt idx="2">
                  <c:v>0</c:v>
                </c:pt>
                <c:pt idx="3">
                  <c:v>333</c:v>
                </c:pt>
              </c:numCache>
            </c:numRef>
          </c:val>
          <c:extLst>
            <c:ext xmlns:c16="http://schemas.microsoft.com/office/drawing/2014/chart" uri="{C3380CC4-5D6E-409C-BE32-E72D297353CC}">
              <c16:uniqueId val="{00000001-2134-4869-8111-90959A6D2723}"/>
            </c:ext>
          </c:extLst>
        </c:ser>
        <c:dLbls>
          <c:showLegendKey val="0"/>
          <c:showVal val="0"/>
          <c:showCatName val="0"/>
          <c:showSerName val="0"/>
          <c:showPercent val="0"/>
          <c:showBubbleSize val="0"/>
        </c:dLbls>
        <c:gapWidth val="219"/>
        <c:overlap val="-27"/>
        <c:axId val="1717518815"/>
        <c:axId val="1154164415"/>
      </c:barChart>
      <c:catAx>
        <c:axId val="1717518815"/>
        <c:scaling>
          <c:orientation val="minMax"/>
        </c:scaling>
        <c:delete val="0"/>
        <c:axPos val="b"/>
        <c:title>
          <c:tx>
            <c:rich>
              <a:bodyPr rot="0" spcFirstLastPara="1" vertOverflow="ellipsis" vert="horz" wrap="square" anchor="ctr" anchorCtr="1"/>
              <a:lstStyle/>
              <a:p>
                <a:pPr>
                  <a:defRPr sz="1000" b="1" i="0" u="none" strike="noStrike" kern="1200" baseline="0">
                    <a:solidFill>
                      <a:sysClr val="windowText" lastClr="000000"/>
                    </a:solidFill>
                    <a:latin typeface="Times New Roman" panose="02020603050405020304" pitchFamily="18" charset="0"/>
                    <a:ea typeface="+mn-ea"/>
                    <a:cs typeface="Times New Roman" panose="02020603050405020304" pitchFamily="18" charset="0"/>
                  </a:defRPr>
                </a:pPr>
                <a:r>
                  <a:rPr lang="en-US" b="1"/>
                  <a:t>Accurateness Parameters </a:t>
                </a:r>
              </a:p>
            </c:rich>
          </c:tx>
          <c:layout>
            <c:manualLayout>
              <c:xMode val="edge"/>
              <c:yMode val="edge"/>
              <c:x val="0.3548722724532189"/>
              <c:y val="0.84668793125895048"/>
            </c:manualLayout>
          </c:layout>
          <c:overlay val="0"/>
          <c:spPr>
            <a:noFill/>
            <a:ln>
              <a:noFill/>
            </a:ln>
            <a:effectLst/>
          </c:spPr>
          <c:txPr>
            <a:bodyPr rot="0" spcFirstLastPara="1" vertOverflow="ellipsis" vert="horz" wrap="square" anchor="ctr" anchorCtr="1"/>
            <a:lstStyle/>
            <a:p>
              <a:pPr>
                <a:defRPr sz="1000" b="1" i="0" u="none" strike="noStrike" kern="1200" baseline="0">
                  <a:solidFill>
                    <a:sysClr val="windowText" lastClr="000000"/>
                  </a:solidFill>
                  <a:latin typeface="Times New Roman" panose="02020603050405020304" pitchFamily="18" charset="0"/>
                  <a:ea typeface="+mn-ea"/>
                  <a:cs typeface="Times New Roman" panose="02020603050405020304" pitchFamily="18" charset="0"/>
                </a:defRPr>
              </a:pPr>
              <a:endParaRPr lang="en-US"/>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ysClr val="windowText" lastClr="000000"/>
                </a:solidFill>
                <a:latin typeface="Times New Roman" panose="02020603050405020304" pitchFamily="18" charset="0"/>
                <a:ea typeface="+mn-ea"/>
                <a:cs typeface="Times New Roman" panose="02020603050405020304" pitchFamily="18" charset="0"/>
              </a:defRPr>
            </a:pPr>
            <a:endParaRPr lang="en-US"/>
          </a:p>
        </c:txPr>
        <c:crossAx val="1154164415"/>
        <c:crosses val="autoZero"/>
        <c:auto val="1"/>
        <c:lblAlgn val="ctr"/>
        <c:lblOffset val="100"/>
        <c:noMultiLvlLbl val="0"/>
      </c:catAx>
      <c:valAx>
        <c:axId val="1154164415"/>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lgn="ctr" rtl="0">
                  <a:defRPr sz="1000" b="1" i="0" u="none" strike="noStrike" kern="1200" baseline="0">
                    <a:solidFill>
                      <a:sysClr val="windowText" lastClr="000000"/>
                    </a:solidFill>
                    <a:latin typeface="Times New Roman" panose="02020603050405020304" pitchFamily="18" charset="0"/>
                    <a:ea typeface="+mn-ea"/>
                    <a:cs typeface="Times New Roman" panose="02020603050405020304" pitchFamily="18" charset="0"/>
                  </a:defRPr>
                </a:pPr>
                <a:r>
                  <a:rPr lang="en-US" b="1" dirty="0"/>
                  <a:t>Number of Accurateness  parameters for Cognitive Skill Dependency</a:t>
                </a:r>
              </a:p>
              <a:p>
                <a:pPr algn="ctr" rtl="0">
                  <a:defRPr b="1"/>
                </a:pPr>
                <a:r>
                  <a:rPr lang="en-US" b="1" dirty="0"/>
                  <a:t> (Creating). </a:t>
                </a:r>
              </a:p>
            </c:rich>
          </c:tx>
          <c:layout>
            <c:manualLayout>
              <c:xMode val="edge"/>
              <c:yMode val="edge"/>
              <c:x val="2.2222222222222223E-2"/>
              <c:y val="0.12712962962962962"/>
            </c:manualLayout>
          </c:layout>
          <c:overlay val="0"/>
          <c:spPr>
            <a:noFill/>
            <a:ln>
              <a:noFill/>
            </a:ln>
            <a:effectLst/>
          </c:spPr>
          <c:txPr>
            <a:bodyPr rot="-5400000" spcFirstLastPara="1" vertOverflow="ellipsis" vert="horz" wrap="square" anchor="ctr" anchorCtr="1"/>
            <a:lstStyle/>
            <a:p>
              <a:pPr algn="ctr" rtl="0">
                <a:defRPr sz="1000" b="1" i="0" u="none" strike="noStrike" kern="1200" baseline="0">
                  <a:solidFill>
                    <a:sysClr val="windowText" lastClr="000000"/>
                  </a:solidFill>
                  <a:latin typeface="Times New Roman" panose="02020603050405020304" pitchFamily="18" charset="0"/>
                  <a:ea typeface="+mn-ea"/>
                  <a:cs typeface="Times New Roman" panose="02020603050405020304" pitchFamily="18" charset="0"/>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ysClr val="windowText" lastClr="000000"/>
                </a:solidFill>
                <a:latin typeface="Times New Roman" panose="02020603050405020304" pitchFamily="18" charset="0"/>
                <a:ea typeface="+mn-ea"/>
                <a:cs typeface="Times New Roman" panose="02020603050405020304" pitchFamily="18" charset="0"/>
              </a:defRPr>
            </a:pPr>
            <a:endParaRPr lang="en-US"/>
          </a:p>
        </c:txPr>
        <c:crossAx val="1717518815"/>
        <c:crosses val="autoZero"/>
        <c:crossBetween val="between"/>
      </c:valAx>
      <c:spPr>
        <a:noFill/>
        <a:ln>
          <a:noFill/>
        </a:ln>
        <a:effectLst/>
      </c:spPr>
    </c:plotArea>
    <c:legend>
      <c:legendPos val="b"/>
      <c:layout>
        <c:manualLayout>
          <c:xMode val="edge"/>
          <c:yMode val="edge"/>
          <c:x val="0.55064191327271084"/>
          <c:y val="0.92543528460521174"/>
          <c:w val="0.43672538579035269"/>
          <c:h val="7.3450714494021574E-2"/>
        </c:manualLayout>
      </c:layout>
      <c:overlay val="0"/>
      <c:spPr>
        <a:noFill/>
        <a:ln>
          <a:noFill/>
        </a:ln>
        <a:effectLst/>
      </c:spPr>
      <c:txPr>
        <a:bodyPr rot="0" spcFirstLastPara="1" vertOverflow="ellipsis" vert="horz" wrap="square" anchor="ctr" anchorCtr="1"/>
        <a:lstStyle/>
        <a:p>
          <a:pPr>
            <a:defRPr sz="1000" b="0" i="0" u="none" strike="noStrike" kern="1200" baseline="0">
              <a:solidFill>
                <a:sysClr val="windowText" lastClr="000000"/>
              </a:solidFill>
              <a:latin typeface="Times New Roman" panose="02020603050405020304" pitchFamily="18" charset="0"/>
              <a:ea typeface="+mn-ea"/>
              <a:cs typeface="Times New Roman" panose="02020603050405020304" pitchFamily="18" charset="0"/>
            </a:defRPr>
          </a:pPr>
          <a:endParaRPr lang="en-US"/>
        </a:p>
      </c:txPr>
    </c:legend>
    <c:plotVisOnly val="1"/>
    <c:dispBlanksAs val="gap"/>
    <c:showDLblsOverMax val="0"/>
  </c:chart>
  <c:spPr>
    <a:solidFill>
      <a:schemeClr val="bg1"/>
    </a:solidFill>
    <a:ln w="9525" cap="flat" cmpd="sng" algn="ctr">
      <a:solidFill>
        <a:sysClr val="windowText" lastClr="000000"/>
      </a:solidFill>
      <a:round/>
    </a:ln>
    <a:effectLst/>
  </c:spPr>
  <c:txPr>
    <a:bodyPr/>
    <a:lstStyle/>
    <a:p>
      <a:pPr>
        <a:defRPr sz="1000">
          <a:solidFill>
            <a:sysClr val="windowText" lastClr="000000"/>
          </a:solidFill>
          <a:latin typeface="Times New Roman" panose="02020603050405020304" pitchFamily="18" charset="0"/>
          <a:cs typeface="Times New Roman" panose="02020603050405020304" pitchFamily="18" charset="0"/>
        </a:defRPr>
      </a:pPr>
      <a:endParaRPr lang="en-US"/>
    </a:p>
  </c:txPr>
  <c:externalData r:id="rId3">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ysClr val="windowText" lastClr="000000"/>
                </a:solidFill>
                <a:latin typeface="Times New Roman" panose="02020603050405020304" pitchFamily="18" charset="0"/>
                <a:ea typeface="+mn-ea"/>
                <a:cs typeface="Times New Roman" panose="02020603050405020304" pitchFamily="18" charset="0"/>
              </a:defRPr>
            </a:pPr>
            <a:r>
              <a:rPr lang="en-US" dirty="0">
                <a:solidFill>
                  <a:sysClr val="windowText" lastClr="000000"/>
                </a:solidFill>
              </a:rPr>
              <a:t>Evaluation of Inferred Cognitive Skill Dependency (</a:t>
            </a:r>
            <a:r>
              <a:rPr lang="en-US" b="1" dirty="0">
                <a:solidFill>
                  <a:sysClr val="windowText" lastClr="000000"/>
                </a:solidFill>
              </a:rPr>
              <a:t>Understanding</a:t>
            </a:r>
            <a:r>
              <a:rPr lang="en-US" dirty="0">
                <a:solidFill>
                  <a:sysClr val="windowText" lastClr="000000"/>
                </a:solidFill>
              </a:rPr>
              <a:t>)</a:t>
            </a:r>
          </a:p>
        </c:rich>
      </c:tx>
      <c:overlay val="0"/>
      <c:spPr>
        <a:noFill/>
        <a:ln>
          <a:noFill/>
        </a:ln>
        <a:effectLst/>
      </c:spPr>
      <c:txPr>
        <a:bodyPr rot="0" spcFirstLastPara="1" vertOverflow="ellipsis" vert="horz" wrap="square" anchor="ctr" anchorCtr="1"/>
        <a:lstStyle/>
        <a:p>
          <a:pPr>
            <a:defRPr sz="1400" b="0" i="0" u="none" strike="noStrike" kern="1200" spc="0" baseline="0">
              <a:solidFill>
                <a:sysClr val="windowText" lastClr="000000"/>
              </a:solidFill>
              <a:latin typeface="Times New Roman" panose="02020603050405020304" pitchFamily="18" charset="0"/>
              <a:ea typeface="+mn-ea"/>
              <a:cs typeface="Times New Roman" panose="02020603050405020304" pitchFamily="18" charset="0"/>
            </a:defRPr>
          </a:pPr>
          <a:endParaRPr lang="en-US"/>
        </a:p>
      </c:txPr>
    </c:title>
    <c:autoTitleDeleted val="0"/>
    <c:plotArea>
      <c:layout/>
      <c:barChart>
        <c:barDir val="col"/>
        <c:grouping val="clustered"/>
        <c:varyColors val="0"/>
        <c:ser>
          <c:idx val="0"/>
          <c:order val="0"/>
          <c:tx>
            <c:strRef>
              <c:f>'BL1'!$BD$25</c:f>
              <c:strCache>
                <c:ptCount val="1"/>
                <c:pt idx="0">
                  <c:v>MinMax Scaling </c:v>
                </c:pt>
              </c:strCache>
            </c:strRef>
          </c:tx>
          <c:spPr>
            <a:solidFill>
              <a:srgbClr val="FF9999"/>
            </a:solidFill>
            <a:ln>
              <a:noFill/>
            </a:ln>
            <a:effectLst/>
          </c:spPr>
          <c:invertIfNegative val="0"/>
          <c:cat>
            <c:strRef>
              <c:f>'BL1'!$BE$24:$BH$24</c:f>
              <c:strCache>
                <c:ptCount val="4"/>
                <c:pt idx="0">
                  <c:v>D  D'</c:v>
                </c:pt>
                <c:pt idx="1">
                  <c:v>P P'</c:v>
                </c:pt>
                <c:pt idx="2">
                  <c:v>R R'</c:v>
                </c:pt>
                <c:pt idx="3">
                  <c:v>F F'</c:v>
                </c:pt>
              </c:strCache>
            </c:strRef>
          </c:cat>
          <c:val>
            <c:numRef>
              <c:f>'BL1'!$BE$25:$BH$25</c:f>
              <c:numCache>
                <c:formatCode>General</c:formatCode>
                <c:ptCount val="4"/>
                <c:pt idx="0">
                  <c:v>0.84</c:v>
                </c:pt>
                <c:pt idx="1">
                  <c:v>0.97</c:v>
                </c:pt>
                <c:pt idx="2">
                  <c:v>0.66</c:v>
                </c:pt>
                <c:pt idx="3">
                  <c:v>0.78</c:v>
                </c:pt>
              </c:numCache>
            </c:numRef>
          </c:val>
          <c:extLst>
            <c:ext xmlns:c16="http://schemas.microsoft.com/office/drawing/2014/chart" uri="{C3380CC4-5D6E-409C-BE32-E72D297353CC}">
              <c16:uniqueId val="{00000000-AB1A-4D28-BCAB-C7CA83FF4E90}"/>
            </c:ext>
          </c:extLst>
        </c:ser>
        <c:ser>
          <c:idx val="1"/>
          <c:order val="1"/>
          <c:tx>
            <c:strRef>
              <c:f>'BL1'!$BD$26</c:f>
              <c:strCache>
                <c:ptCount val="1"/>
                <c:pt idx="0">
                  <c:v>Log Scaling</c:v>
                </c:pt>
              </c:strCache>
            </c:strRef>
          </c:tx>
          <c:spPr>
            <a:solidFill>
              <a:srgbClr val="66FF99"/>
            </a:solidFill>
            <a:ln>
              <a:noFill/>
            </a:ln>
            <a:effectLst/>
          </c:spPr>
          <c:invertIfNegative val="0"/>
          <c:cat>
            <c:strRef>
              <c:f>'BL1'!$BE$24:$BH$24</c:f>
              <c:strCache>
                <c:ptCount val="4"/>
                <c:pt idx="0">
                  <c:v>D  D'</c:v>
                </c:pt>
                <c:pt idx="1">
                  <c:v>P P'</c:v>
                </c:pt>
                <c:pt idx="2">
                  <c:v>R R'</c:v>
                </c:pt>
                <c:pt idx="3">
                  <c:v>F F'</c:v>
                </c:pt>
              </c:strCache>
            </c:strRef>
          </c:cat>
          <c:val>
            <c:numRef>
              <c:f>'BL1'!$BE$26:$BH$26</c:f>
              <c:numCache>
                <c:formatCode>General</c:formatCode>
                <c:ptCount val="4"/>
                <c:pt idx="0">
                  <c:v>0.81</c:v>
                </c:pt>
                <c:pt idx="1">
                  <c:v>0.84</c:v>
                </c:pt>
                <c:pt idx="2">
                  <c:v>0.84</c:v>
                </c:pt>
                <c:pt idx="3">
                  <c:v>0.84</c:v>
                </c:pt>
              </c:numCache>
            </c:numRef>
          </c:val>
          <c:extLst>
            <c:ext xmlns:c16="http://schemas.microsoft.com/office/drawing/2014/chart" uri="{C3380CC4-5D6E-409C-BE32-E72D297353CC}">
              <c16:uniqueId val="{00000001-AB1A-4D28-BCAB-C7CA83FF4E90}"/>
            </c:ext>
          </c:extLst>
        </c:ser>
        <c:dLbls>
          <c:showLegendKey val="0"/>
          <c:showVal val="0"/>
          <c:showCatName val="0"/>
          <c:showSerName val="0"/>
          <c:showPercent val="0"/>
          <c:showBubbleSize val="0"/>
        </c:dLbls>
        <c:gapWidth val="219"/>
        <c:overlap val="-27"/>
        <c:axId val="629285135"/>
        <c:axId val="126727823"/>
      </c:barChart>
      <c:catAx>
        <c:axId val="629285135"/>
        <c:scaling>
          <c:orientation val="minMax"/>
        </c:scaling>
        <c:delete val="0"/>
        <c:axPos val="b"/>
        <c:title>
          <c:tx>
            <c:rich>
              <a:bodyPr rot="0" spcFirstLastPara="1" vertOverflow="ellipsis" vert="horz" wrap="square" anchor="ctr" anchorCtr="1"/>
              <a:lstStyle/>
              <a:p>
                <a:pPr>
                  <a:defRPr sz="1000" b="1" i="0" u="none" strike="noStrike" kern="1200" baseline="0">
                    <a:solidFill>
                      <a:sysClr val="windowText" lastClr="000000"/>
                    </a:solidFill>
                    <a:latin typeface="Times New Roman" panose="02020603050405020304" pitchFamily="18" charset="0"/>
                    <a:ea typeface="+mn-ea"/>
                    <a:cs typeface="Times New Roman" panose="02020603050405020304" pitchFamily="18" charset="0"/>
                  </a:defRPr>
                </a:pPr>
                <a:r>
                  <a:rPr lang="en-US" b="1" dirty="0"/>
                  <a:t>Evaluation Parameters </a:t>
                </a:r>
              </a:p>
            </c:rich>
          </c:tx>
          <c:layout>
            <c:manualLayout>
              <c:xMode val="edge"/>
              <c:yMode val="edge"/>
              <c:x val="0.37717082118482653"/>
              <c:y val="0.85846642564721409"/>
            </c:manualLayout>
          </c:layout>
          <c:overlay val="0"/>
          <c:spPr>
            <a:noFill/>
            <a:ln>
              <a:noFill/>
            </a:ln>
            <a:effectLst/>
          </c:spPr>
          <c:txPr>
            <a:bodyPr rot="0" spcFirstLastPara="1" vertOverflow="ellipsis" vert="horz" wrap="square" anchor="ctr" anchorCtr="1"/>
            <a:lstStyle/>
            <a:p>
              <a:pPr>
                <a:defRPr sz="1000" b="1" i="0" u="none" strike="noStrike" kern="1200" baseline="0">
                  <a:solidFill>
                    <a:sysClr val="windowText" lastClr="000000"/>
                  </a:solidFill>
                  <a:latin typeface="Times New Roman" panose="02020603050405020304" pitchFamily="18" charset="0"/>
                  <a:ea typeface="+mn-ea"/>
                  <a:cs typeface="Times New Roman" panose="02020603050405020304" pitchFamily="18" charset="0"/>
                </a:defRPr>
              </a:pPr>
              <a:endParaRPr lang="en-US"/>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ysClr val="windowText" lastClr="000000"/>
                </a:solidFill>
                <a:latin typeface="Times New Roman" panose="02020603050405020304" pitchFamily="18" charset="0"/>
                <a:ea typeface="+mn-ea"/>
                <a:cs typeface="Times New Roman" panose="02020603050405020304" pitchFamily="18" charset="0"/>
              </a:defRPr>
            </a:pPr>
            <a:endParaRPr lang="en-US"/>
          </a:p>
        </c:txPr>
        <c:crossAx val="126727823"/>
        <c:crosses val="autoZero"/>
        <c:auto val="1"/>
        <c:lblAlgn val="ctr"/>
        <c:lblOffset val="100"/>
        <c:noMultiLvlLbl val="0"/>
      </c:catAx>
      <c:valAx>
        <c:axId val="126727823"/>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1" i="0" u="none" strike="noStrike" kern="1200" baseline="0">
                    <a:solidFill>
                      <a:sysClr val="windowText" lastClr="000000"/>
                    </a:solidFill>
                    <a:latin typeface="Times New Roman" panose="02020603050405020304" pitchFamily="18" charset="0"/>
                    <a:ea typeface="+mn-ea"/>
                    <a:cs typeface="Times New Roman" panose="02020603050405020304" pitchFamily="18" charset="0"/>
                  </a:defRPr>
                </a:pPr>
                <a:r>
                  <a:rPr lang="en-US" sz="1000" b="1" i="0" u="none" strike="noStrike" baseline="0">
                    <a:effectLst/>
                  </a:rPr>
                  <a:t>Evaluation</a:t>
                </a:r>
                <a:r>
                  <a:rPr lang="en-US" b="1"/>
                  <a:t> Parameters for Cognitive Skill Dependency (Understanding)</a:t>
                </a:r>
              </a:p>
            </c:rich>
          </c:tx>
          <c:layout>
            <c:manualLayout>
              <c:xMode val="edge"/>
              <c:yMode val="edge"/>
              <c:x val="7.8282828282828284E-3"/>
              <c:y val="0.11131215305403896"/>
            </c:manualLayout>
          </c:layout>
          <c:overlay val="0"/>
          <c:spPr>
            <a:noFill/>
            <a:ln>
              <a:noFill/>
            </a:ln>
            <a:effectLst/>
          </c:spPr>
          <c:txPr>
            <a:bodyPr rot="-5400000" spcFirstLastPara="1" vertOverflow="ellipsis" vert="horz" wrap="square" anchor="ctr" anchorCtr="1"/>
            <a:lstStyle/>
            <a:p>
              <a:pPr>
                <a:defRPr sz="1000" b="1" i="0" u="none" strike="noStrike" kern="1200" baseline="0">
                  <a:solidFill>
                    <a:sysClr val="windowText" lastClr="000000"/>
                  </a:solidFill>
                  <a:latin typeface="Times New Roman" panose="02020603050405020304" pitchFamily="18" charset="0"/>
                  <a:ea typeface="+mn-ea"/>
                  <a:cs typeface="Times New Roman" panose="02020603050405020304" pitchFamily="18" charset="0"/>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ysClr val="windowText" lastClr="000000"/>
                </a:solidFill>
                <a:latin typeface="Times New Roman" panose="02020603050405020304" pitchFamily="18" charset="0"/>
                <a:ea typeface="+mn-ea"/>
                <a:cs typeface="Times New Roman" panose="02020603050405020304" pitchFamily="18" charset="0"/>
              </a:defRPr>
            </a:pPr>
            <a:endParaRPr lang="en-US"/>
          </a:p>
        </c:txPr>
        <c:crossAx val="629285135"/>
        <c:crosses val="autoZero"/>
        <c:crossBetween val="between"/>
      </c:valAx>
      <c:spPr>
        <a:noFill/>
        <a:ln>
          <a:noFill/>
        </a:ln>
        <a:effectLst/>
      </c:spPr>
    </c:plotArea>
    <c:legend>
      <c:legendPos val="b"/>
      <c:layout>
        <c:manualLayout>
          <c:xMode val="edge"/>
          <c:yMode val="edge"/>
          <c:x val="0.59237115246957761"/>
          <c:y val="0.91113581792688236"/>
          <c:w val="0.39909601924759402"/>
          <c:h val="7.8125546806649182E-2"/>
        </c:manualLayout>
      </c:layout>
      <c:overlay val="0"/>
      <c:spPr>
        <a:noFill/>
        <a:ln>
          <a:noFill/>
        </a:ln>
        <a:effectLst/>
      </c:spPr>
      <c:txPr>
        <a:bodyPr rot="0" spcFirstLastPara="1" vertOverflow="ellipsis" vert="horz" wrap="square" anchor="ctr" anchorCtr="1"/>
        <a:lstStyle/>
        <a:p>
          <a:pPr>
            <a:defRPr sz="900" b="0" i="0" u="none" strike="noStrike" kern="1200" baseline="0">
              <a:solidFill>
                <a:sysClr val="windowText" lastClr="000000"/>
              </a:solidFill>
              <a:latin typeface="Times New Roman" panose="02020603050405020304" pitchFamily="18" charset="0"/>
              <a:ea typeface="+mn-ea"/>
              <a:cs typeface="Times New Roman" panose="02020603050405020304" pitchFamily="18" charset="0"/>
            </a:defRPr>
          </a:pPr>
          <a:endParaRPr lang="en-US"/>
        </a:p>
      </c:txPr>
    </c:legend>
    <c:plotVisOnly val="1"/>
    <c:dispBlanksAs val="gap"/>
    <c:showDLblsOverMax val="0"/>
  </c:chart>
  <c:spPr>
    <a:solidFill>
      <a:schemeClr val="bg1"/>
    </a:solidFill>
    <a:ln w="9525" cap="flat" cmpd="sng" algn="ctr">
      <a:solidFill>
        <a:schemeClr val="tx1"/>
      </a:solidFill>
      <a:round/>
    </a:ln>
    <a:effectLst/>
  </c:spPr>
  <c:txPr>
    <a:bodyPr/>
    <a:lstStyle/>
    <a:p>
      <a:pPr>
        <a:defRPr>
          <a:solidFill>
            <a:sysClr val="windowText" lastClr="000000"/>
          </a:solidFill>
          <a:latin typeface="Times New Roman" panose="02020603050405020304" pitchFamily="18" charset="0"/>
          <a:cs typeface="Times New Roman" panose="02020603050405020304" pitchFamily="18" charset="0"/>
        </a:defRPr>
      </a:pPr>
      <a:endParaRPr lang="en-US"/>
    </a:p>
  </c:txPr>
  <c:externalData r:id="rId3">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ysClr val="windowText" lastClr="000000"/>
                </a:solidFill>
                <a:latin typeface="Times New Roman" panose="02020603050405020304" pitchFamily="18" charset="0"/>
                <a:ea typeface="+mn-ea"/>
                <a:cs typeface="Times New Roman" panose="02020603050405020304" pitchFamily="18" charset="0"/>
              </a:defRPr>
            </a:pPr>
            <a:r>
              <a:rPr lang="en-US" dirty="0">
                <a:solidFill>
                  <a:sysClr val="windowText" lastClr="000000"/>
                </a:solidFill>
              </a:rPr>
              <a:t>Evaluation of Inferred Cognitive Skill Dependency (</a:t>
            </a:r>
            <a:r>
              <a:rPr lang="en-US" b="1" dirty="0">
                <a:solidFill>
                  <a:sysClr val="windowText" lastClr="000000"/>
                </a:solidFill>
              </a:rPr>
              <a:t>Understanding</a:t>
            </a:r>
            <a:r>
              <a:rPr lang="en-US" dirty="0">
                <a:solidFill>
                  <a:sysClr val="windowText" lastClr="000000"/>
                </a:solidFill>
              </a:rPr>
              <a:t>)</a:t>
            </a:r>
          </a:p>
        </c:rich>
      </c:tx>
      <c:overlay val="0"/>
      <c:spPr>
        <a:noFill/>
        <a:ln>
          <a:noFill/>
        </a:ln>
        <a:effectLst/>
      </c:spPr>
      <c:txPr>
        <a:bodyPr rot="0" spcFirstLastPara="1" vertOverflow="ellipsis" vert="horz" wrap="square" anchor="ctr" anchorCtr="1"/>
        <a:lstStyle/>
        <a:p>
          <a:pPr>
            <a:defRPr sz="1400" b="0" i="0" u="none" strike="noStrike" kern="1200" spc="0" baseline="0">
              <a:solidFill>
                <a:sysClr val="windowText" lastClr="000000"/>
              </a:solidFill>
              <a:latin typeface="Times New Roman" panose="02020603050405020304" pitchFamily="18" charset="0"/>
              <a:ea typeface="+mn-ea"/>
              <a:cs typeface="Times New Roman" panose="02020603050405020304" pitchFamily="18" charset="0"/>
            </a:defRPr>
          </a:pPr>
          <a:endParaRPr lang="en-US"/>
        </a:p>
      </c:txPr>
    </c:title>
    <c:autoTitleDeleted val="0"/>
    <c:plotArea>
      <c:layout/>
      <c:barChart>
        <c:barDir val="col"/>
        <c:grouping val="clustered"/>
        <c:varyColors val="0"/>
        <c:ser>
          <c:idx val="0"/>
          <c:order val="0"/>
          <c:tx>
            <c:strRef>
              <c:f>'BL1'!$BD$25</c:f>
              <c:strCache>
                <c:ptCount val="1"/>
                <c:pt idx="0">
                  <c:v>MinMax Scaling </c:v>
                </c:pt>
              </c:strCache>
            </c:strRef>
          </c:tx>
          <c:spPr>
            <a:solidFill>
              <a:srgbClr val="FF9999"/>
            </a:solidFill>
            <a:ln>
              <a:noFill/>
            </a:ln>
            <a:effectLst/>
          </c:spPr>
          <c:invertIfNegative val="0"/>
          <c:cat>
            <c:strRef>
              <c:f>'BL1'!$BE$24:$BH$24</c:f>
              <c:strCache>
                <c:ptCount val="4"/>
                <c:pt idx="0">
                  <c:v>D  D'</c:v>
                </c:pt>
                <c:pt idx="1">
                  <c:v>P P'</c:v>
                </c:pt>
                <c:pt idx="2">
                  <c:v>R R'</c:v>
                </c:pt>
                <c:pt idx="3">
                  <c:v>F F'</c:v>
                </c:pt>
              </c:strCache>
            </c:strRef>
          </c:cat>
          <c:val>
            <c:numRef>
              <c:f>'BL1'!$BE$25:$BH$25</c:f>
              <c:numCache>
                <c:formatCode>General</c:formatCode>
                <c:ptCount val="4"/>
                <c:pt idx="0">
                  <c:v>0.84</c:v>
                </c:pt>
                <c:pt idx="1">
                  <c:v>0.97</c:v>
                </c:pt>
                <c:pt idx="2">
                  <c:v>0.66</c:v>
                </c:pt>
                <c:pt idx="3">
                  <c:v>0.78</c:v>
                </c:pt>
              </c:numCache>
            </c:numRef>
          </c:val>
          <c:extLst>
            <c:ext xmlns:c16="http://schemas.microsoft.com/office/drawing/2014/chart" uri="{C3380CC4-5D6E-409C-BE32-E72D297353CC}">
              <c16:uniqueId val="{00000000-AB1A-4D28-BCAB-C7CA83FF4E90}"/>
            </c:ext>
          </c:extLst>
        </c:ser>
        <c:ser>
          <c:idx val="1"/>
          <c:order val="1"/>
          <c:tx>
            <c:strRef>
              <c:f>'BL1'!$BD$26</c:f>
              <c:strCache>
                <c:ptCount val="1"/>
                <c:pt idx="0">
                  <c:v>Log Scaling</c:v>
                </c:pt>
              </c:strCache>
            </c:strRef>
          </c:tx>
          <c:spPr>
            <a:solidFill>
              <a:srgbClr val="66FF99"/>
            </a:solidFill>
            <a:ln>
              <a:noFill/>
            </a:ln>
            <a:effectLst/>
          </c:spPr>
          <c:invertIfNegative val="0"/>
          <c:cat>
            <c:strRef>
              <c:f>'BL1'!$BE$24:$BH$24</c:f>
              <c:strCache>
                <c:ptCount val="4"/>
                <c:pt idx="0">
                  <c:v>D  D'</c:v>
                </c:pt>
                <c:pt idx="1">
                  <c:v>P P'</c:v>
                </c:pt>
                <c:pt idx="2">
                  <c:v>R R'</c:v>
                </c:pt>
                <c:pt idx="3">
                  <c:v>F F'</c:v>
                </c:pt>
              </c:strCache>
            </c:strRef>
          </c:cat>
          <c:val>
            <c:numRef>
              <c:f>'BL1'!$BE$26:$BH$26</c:f>
              <c:numCache>
                <c:formatCode>General</c:formatCode>
                <c:ptCount val="4"/>
                <c:pt idx="0">
                  <c:v>0.81</c:v>
                </c:pt>
                <c:pt idx="1">
                  <c:v>0.84</c:v>
                </c:pt>
                <c:pt idx="2">
                  <c:v>0.84</c:v>
                </c:pt>
                <c:pt idx="3">
                  <c:v>0.84</c:v>
                </c:pt>
              </c:numCache>
            </c:numRef>
          </c:val>
          <c:extLst>
            <c:ext xmlns:c16="http://schemas.microsoft.com/office/drawing/2014/chart" uri="{C3380CC4-5D6E-409C-BE32-E72D297353CC}">
              <c16:uniqueId val="{00000001-AB1A-4D28-BCAB-C7CA83FF4E90}"/>
            </c:ext>
          </c:extLst>
        </c:ser>
        <c:dLbls>
          <c:showLegendKey val="0"/>
          <c:showVal val="0"/>
          <c:showCatName val="0"/>
          <c:showSerName val="0"/>
          <c:showPercent val="0"/>
          <c:showBubbleSize val="0"/>
        </c:dLbls>
        <c:gapWidth val="219"/>
        <c:overlap val="-27"/>
        <c:axId val="629285135"/>
        <c:axId val="126727823"/>
      </c:barChart>
      <c:catAx>
        <c:axId val="629285135"/>
        <c:scaling>
          <c:orientation val="minMax"/>
        </c:scaling>
        <c:delete val="0"/>
        <c:axPos val="b"/>
        <c:title>
          <c:tx>
            <c:rich>
              <a:bodyPr rot="0" spcFirstLastPara="1" vertOverflow="ellipsis" vert="horz" wrap="square" anchor="ctr" anchorCtr="1"/>
              <a:lstStyle/>
              <a:p>
                <a:pPr>
                  <a:defRPr sz="1000" b="1" i="0" u="none" strike="noStrike" kern="1200" baseline="0">
                    <a:solidFill>
                      <a:sysClr val="windowText" lastClr="000000"/>
                    </a:solidFill>
                    <a:latin typeface="Times New Roman" panose="02020603050405020304" pitchFamily="18" charset="0"/>
                    <a:ea typeface="+mn-ea"/>
                    <a:cs typeface="Times New Roman" panose="02020603050405020304" pitchFamily="18" charset="0"/>
                  </a:defRPr>
                </a:pPr>
                <a:r>
                  <a:rPr lang="en-US" b="1" dirty="0"/>
                  <a:t>Evaluation Parameters </a:t>
                </a:r>
              </a:p>
            </c:rich>
          </c:tx>
          <c:layout>
            <c:manualLayout>
              <c:xMode val="edge"/>
              <c:yMode val="edge"/>
              <c:x val="0.37717082118482653"/>
              <c:y val="0.85846642564721409"/>
            </c:manualLayout>
          </c:layout>
          <c:overlay val="0"/>
          <c:spPr>
            <a:noFill/>
            <a:ln>
              <a:noFill/>
            </a:ln>
            <a:effectLst/>
          </c:spPr>
          <c:txPr>
            <a:bodyPr rot="0" spcFirstLastPara="1" vertOverflow="ellipsis" vert="horz" wrap="square" anchor="ctr" anchorCtr="1"/>
            <a:lstStyle/>
            <a:p>
              <a:pPr>
                <a:defRPr sz="1000" b="1" i="0" u="none" strike="noStrike" kern="1200" baseline="0">
                  <a:solidFill>
                    <a:sysClr val="windowText" lastClr="000000"/>
                  </a:solidFill>
                  <a:latin typeface="Times New Roman" panose="02020603050405020304" pitchFamily="18" charset="0"/>
                  <a:ea typeface="+mn-ea"/>
                  <a:cs typeface="Times New Roman" panose="02020603050405020304" pitchFamily="18" charset="0"/>
                </a:defRPr>
              </a:pPr>
              <a:endParaRPr lang="en-US"/>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ysClr val="windowText" lastClr="000000"/>
                </a:solidFill>
                <a:latin typeface="Times New Roman" panose="02020603050405020304" pitchFamily="18" charset="0"/>
                <a:ea typeface="+mn-ea"/>
                <a:cs typeface="Times New Roman" panose="02020603050405020304" pitchFamily="18" charset="0"/>
              </a:defRPr>
            </a:pPr>
            <a:endParaRPr lang="en-US"/>
          </a:p>
        </c:txPr>
        <c:crossAx val="126727823"/>
        <c:crosses val="autoZero"/>
        <c:auto val="1"/>
        <c:lblAlgn val="ctr"/>
        <c:lblOffset val="100"/>
        <c:noMultiLvlLbl val="0"/>
      </c:catAx>
      <c:valAx>
        <c:axId val="126727823"/>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1" i="0" u="none" strike="noStrike" kern="1200" baseline="0">
                    <a:solidFill>
                      <a:sysClr val="windowText" lastClr="000000"/>
                    </a:solidFill>
                    <a:latin typeface="Times New Roman" panose="02020603050405020304" pitchFamily="18" charset="0"/>
                    <a:ea typeface="+mn-ea"/>
                    <a:cs typeface="Times New Roman" panose="02020603050405020304" pitchFamily="18" charset="0"/>
                  </a:defRPr>
                </a:pPr>
                <a:r>
                  <a:rPr lang="en-US" sz="1000" b="1" i="0" u="none" strike="noStrike" baseline="0">
                    <a:effectLst/>
                  </a:rPr>
                  <a:t>Evaluation</a:t>
                </a:r>
                <a:r>
                  <a:rPr lang="en-US" b="1"/>
                  <a:t> Parameters for Cognitive Skill Dependency (Understanding)</a:t>
                </a:r>
              </a:p>
            </c:rich>
          </c:tx>
          <c:layout>
            <c:manualLayout>
              <c:xMode val="edge"/>
              <c:yMode val="edge"/>
              <c:x val="7.8282828282828284E-3"/>
              <c:y val="0.11131215305403896"/>
            </c:manualLayout>
          </c:layout>
          <c:overlay val="0"/>
          <c:spPr>
            <a:noFill/>
            <a:ln>
              <a:noFill/>
            </a:ln>
            <a:effectLst/>
          </c:spPr>
          <c:txPr>
            <a:bodyPr rot="-5400000" spcFirstLastPara="1" vertOverflow="ellipsis" vert="horz" wrap="square" anchor="ctr" anchorCtr="1"/>
            <a:lstStyle/>
            <a:p>
              <a:pPr>
                <a:defRPr sz="1000" b="1" i="0" u="none" strike="noStrike" kern="1200" baseline="0">
                  <a:solidFill>
                    <a:sysClr val="windowText" lastClr="000000"/>
                  </a:solidFill>
                  <a:latin typeface="Times New Roman" panose="02020603050405020304" pitchFamily="18" charset="0"/>
                  <a:ea typeface="+mn-ea"/>
                  <a:cs typeface="Times New Roman" panose="02020603050405020304" pitchFamily="18" charset="0"/>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ysClr val="windowText" lastClr="000000"/>
                </a:solidFill>
                <a:latin typeface="Times New Roman" panose="02020603050405020304" pitchFamily="18" charset="0"/>
                <a:ea typeface="+mn-ea"/>
                <a:cs typeface="Times New Roman" panose="02020603050405020304" pitchFamily="18" charset="0"/>
              </a:defRPr>
            </a:pPr>
            <a:endParaRPr lang="en-US"/>
          </a:p>
        </c:txPr>
        <c:crossAx val="629285135"/>
        <c:crosses val="autoZero"/>
        <c:crossBetween val="between"/>
      </c:valAx>
      <c:spPr>
        <a:noFill/>
        <a:ln>
          <a:noFill/>
        </a:ln>
        <a:effectLst/>
      </c:spPr>
    </c:plotArea>
    <c:legend>
      <c:legendPos val="b"/>
      <c:layout>
        <c:manualLayout>
          <c:xMode val="edge"/>
          <c:yMode val="edge"/>
          <c:x val="0.59237115246957761"/>
          <c:y val="0.91113581792688236"/>
          <c:w val="0.39909601924759402"/>
          <c:h val="7.8125546806649182E-2"/>
        </c:manualLayout>
      </c:layout>
      <c:overlay val="0"/>
      <c:spPr>
        <a:noFill/>
        <a:ln>
          <a:noFill/>
        </a:ln>
        <a:effectLst/>
      </c:spPr>
      <c:txPr>
        <a:bodyPr rot="0" spcFirstLastPara="1" vertOverflow="ellipsis" vert="horz" wrap="square" anchor="ctr" anchorCtr="1"/>
        <a:lstStyle/>
        <a:p>
          <a:pPr>
            <a:defRPr sz="900" b="0" i="0" u="none" strike="noStrike" kern="1200" baseline="0">
              <a:solidFill>
                <a:sysClr val="windowText" lastClr="000000"/>
              </a:solidFill>
              <a:latin typeface="Times New Roman" panose="02020603050405020304" pitchFamily="18" charset="0"/>
              <a:ea typeface="+mn-ea"/>
              <a:cs typeface="Times New Roman" panose="02020603050405020304" pitchFamily="18" charset="0"/>
            </a:defRPr>
          </a:pPr>
          <a:endParaRPr lang="en-US"/>
        </a:p>
      </c:txPr>
    </c:legend>
    <c:plotVisOnly val="1"/>
    <c:dispBlanksAs val="gap"/>
    <c:showDLblsOverMax val="0"/>
  </c:chart>
  <c:spPr>
    <a:solidFill>
      <a:schemeClr val="bg1"/>
    </a:solidFill>
    <a:ln w="9525" cap="flat" cmpd="sng" algn="ctr">
      <a:solidFill>
        <a:schemeClr val="tx1"/>
      </a:solidFill>
      <a:round/>
    </a:ln>
    <a:effectLst/>
  </c:spPr>
  <c:txPr>
    <a:bodyPr/>
    <a:lstStyle/>
    <a:p>
      <a:pPr>
        <a:defRPr>
          <a:solidFill>
            <a:sysClr val="windowText" lastClr="000000"/>
          </a:solidFill>
          <a:latin typeface="Times New Roman" panose="02020603050405020304" pitchFamily="18" charset="0"/>
          <a:cs typeface="Times New Roman" panose="02020603050405020304" pitchFamily="18" charset="0"/>
        </a:defRPr>
      </a:pPr>
      <a:endParaRPr lang="en-US"/>
    </a:p>
  </c:txPr>
  <c:externalData r:id="rId3">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ysClr val="windowText" lastClr="000000"/>
                </a:solidFill>
                <a:latin typeface="Times New Roman" panose="02020603050405020304" pitchFamily="18" charset="0"/>
                <a:ea typeface="+mn-ea"/>
                <a:cs typeface="Times New Roman" panose="02020603050405020304" pitchFamily="18" charset="0"/>
              </a:defRPr>
            </a:pPr>
            <a:r>
              <a:rPr lang="en-US" dirty="0">
                <a:solidFill>
                  <a:sysClr val="windowText" lastClr="000000"/>
                </a:solidFill>
              </a:rPr>
              <a:t>Evaluation of Inferred Cognitive Skill Dependency (</a:t>
            </a:r>
            <a:r>
              <a:rPr lang="en-US" b="1" dirty="0">
                <a:solidFill>
                  <a:sysClr val="windowText" lastClr="000000"/>
                </a:solidFill>
              </a:rPr>
              <a:t>Understanding</a:t>
            </a:r>
            <a:r>
              <a:rPr lang="en-US" dirty="0">
                <a:solidFill>
                  <a:sysClr val="windowText" lastClr="000000"/>
                </a:solidFill>
              </a:rPr>
              <a:t>)</a:t>
            </a:r>
          </a:p>
        </c:rich>
      </c:tx>
      <c:overlay val="0"/>
      <c:spPr>
        <a:noFill/>
        <a:ln>
          <a:noFill/>
        </a:ln>
        <a:effectLst/>
      </c:spPr>
      <c:txPr>
        <a:bodyPr rot="0" spcFirstLastPara="1" vertOverflow="ellipsis" vert="horz" wrap="square" anchor="ctr" anchorCtr="1"/>
        <a:lstStyle/>
        <a:p>
          <a:pPr>
            <a:defRPr sz="1400" b="0" i="0" u="none" strike="noStrike" kern="1200" spc="0" baseline="0">
              <a:solidFill>
                <a:sysClr val="windowText" lastClr="000000"/>
              </a:solidFill>
              <a:latin typeface="Times New Roman" panose="02020603050405020304" pitchFamily="18" charset="0"/>
              <a:ea typeface="+mn-ea"/>
              <a:cs typeface="Times New Roman" panose="02020603050405020304" pitchFamily="18" charset="0"/>
            </a:defRPr>
          </a:pPr>
          <a:endParaRPr lang="en-US"/>
        </a:p>
      </c:txPr>
    </c:title>
    <c:autoTitleDeleted val="0"/>
    <c:plotArea>
      <c:layout/>
      <c:barChart>
        <c:barDir val="col"/>
        <c:grouping val="clustered"/>
        <c:varyColors val="0"/>
        <c:ser>
          <c:idx val="0"/>
          <c:order val="0"/>
          <c:tx>
            <c:strRef>
              <c:f>'BL1'!$BD$25</c:f>
              <c:strCache>
                <c:ptCount val="1"/>
                <c:pt idx="0">
                  <c:v>MinMax Scaling </c:v>
                </c:pt>
              </c:strCache>
            </c:strRef>
          </c:tx>
          <c:spPr>
            <a:solidFill>
              <a:srgbClr val="FF9999"/>
            </a:solidFill>
            <a:ln>
              <a:noFill/>
            </a:ln>
            <a:effectLst/>
          </c:spPr>
          <c:invertIfNegative val="0"/>
          <c:cat>
            <c:strRef>
              <c:f>'BL1'!$BE$24:$BH$24</c:f>
              <c:strCache>
                <c:ptCount val="4"/>
                <c:pt idx="0">
                  <c:v>D  D'</c:v>
                </c:pt>
                <c:pt idx="1">
                  <c:v>P P'</c:v>
                </c:pt>
                <c:pt idx="2">
                  <c:v>R R'</c:v>
                </c:pt>
                <c:pt idx="3">
                  <c:v>F F'</c:v>
                </c:pt>
              </c:strCache>
            </c:strRef>
          </c:cat>
          <c:val>
            <c:numRef>
              <c:f>'BL1'!$BE$25:$BH$25</c:f>
              <c:numCache>
                <c:formatCode>General</c:formatCode>
                <c:ptCount val="4"/>
                <c:pt idx="0">
                  <c:v>0.84</c:v>
                </c:pt>
                <c:pt idx="1">
                  <c:v>0.97</c:v>
                </c:pt>
                <c:pt idx="2">
                  <c:v>0.66</c:v>
                </c:pt>
                <c:pt idx="3">
                  <c:v>0.78</c:v>
                </c:pt>
              </c:numCache>
            </c:numRef>
          </c:val>
          <c:extLst>
            <c:ext xmlns:c16="http://schemas.microsoft.com/office/drawing/2014/chart" uri="{C3380CC4-5D6E-409C-BE32-E72D297353CC}">
              <c16:uniqueId val="{00000000-AB1A-4D28-BCAB-C7CA83FF4E90}"/>
            </c:ext>
          </c:extLst>
        </c:ser>
        <c:ser>
          <c:idx val="1"/>
          <c:order val="1"/>
          <c:tx>
            <c:strRef>
              <c:f>'BL1'!$BD$26</c:f>
              <c:strCache>
                <c:ptCount val="1"/>
                <c:pt idx="0">
                  <c:v>Log Scaling</c:v>
                </c:pt>
              </c:strCache>
            </c:strRef>
          </c:tx>
          <c:spPr>
            <a:solidFill>
              <a:srgbClr val="66FF99"/>
            </a:solidFill>
            <a:ln>
              <a:noFill/>
            </a:ln>
            <a:effectLst/>
          </c:spPr>
          <c:invertIfNegative val="0"/>
          <c:cat>
            <c:strRef>
              <c:f>'BL1'!$BE$24:$BH$24</c:f>
              <c:strCache>
                <c:ptCount val="4"/>
                <c:pt idx="0">
                  <c:v>D  D'</c:v>
                </c:pt>
                <c:pt idx="1">
                  <c:v>P P'</c:v>
                </c:pt>
                <c:pt idx="2">
                  <c:v>R R'</c:v>
                </c:pt>
                <c:pt idx="3">
                  <c:v>F F'</c:v>
                </c:pt>
              </c:strCache>
            </c:strRef>
          </c:cat>
          <c:val>
            <c:numRef>
              <c:f>'BL1'!$BE$26:$BH$26</c:f>
              <c:numCache>
                <c:formatCode>General</c:formatCode>
                <c:ptCount val="4"/>
                <c:pt idx="0">
                  <c:v>0.81</c:v>
                </c:pt>
                <c:pt idx="1">
                  <c:v>0.84</c:v>
                </c:pt>
                <c:pt idx="2">
                  <c:v>0.84</c:v>
                </c:pt>
                <c:pt idx="3">
                  <c:v>0.84</c:v>
                </c:pt>
              </c:numCache>
            </c:numRef>
          </c:val>
          <c:extLst>
            <c:ext xmlns:c16="http://schemas.microsoft.com/office/drawing/2014/chart" uri="{C3380CC4-5D6E-409C-BE32-E72D297353CC}">
              <c16:uniqueId val="{00000001-AB1A-4D28-BCAB-C7CA83FF4E90}"/>
            </c:ext>
          </c:extLst>
        </c:ser>
        <c:dLbls>
          <c:showLegendKey val="0"/>
          <c:showVal val="0"/>
          <c:showCatName val="0"/>
          <c:showSerName val="0"/>
          <c:showPercent val="0"/>
          <c:showBubbleSize val="0"/>
        </c:dLbls>
        <c:gapWidth val="219"/>
        <c:overlap val="-27"/>
        <c:axId val="629285135"/>
        <c:axId val="126727823"/>
      </c:barChart>
      <c:catAx>
        <c:axId val="629285135"/>
        <c:scaling>
          <c:orientation val="minMax"/>
        </c:scaling>
        <c:delete val="0"/>
        <c:axPos val="b"/>
        <c:title>
          <c:tx>
            <c:rich>
              <a:bodyPr rot="0" spcFirstLastPara="1" vertOverflow="ellipsis" vert="horz" wrap="square" anchor="ctr" anchorCtr="1"/>
              <a:lstStyle/>
              <a:p>
                <a:pPr>
                  <a:defRPr sz="1000" b="1" i="0" u="none" strike="noStrike" kern="1200" baseline="0">
                    <a:solidFill>
                      <a:sysClr val="windowText" lastClr="000000"/>
                    </a:solidFill>
                    <a:latin typeface="Times New Roman" panose="02020603050405020304" pitchFamily="18" charset="0"/>
                    <a:ea typeface="+mn-ea"/>
                    <a:cs typeface="Times New Roman" panose="02020603050405020304" pitchFamily="18" charset="0"/>
                  </a:defRPr>
                </a:pPr>
                <a:r>
                  <a:rPr lang="en-US" b="1" dirty="0"/>
                  <a:t>Evaluation Parameters </a:t>
                </a:r>
              </a:p>
            </c:rich>
          </c:tx>
          <c:layout>
            <c:manualLayout>
              <c:xMode val="edge"/>
              <c:yMode val="edge"/>
              <c:x val="0.37717082118482653"/>
              <c:y val="0.85846642564721409"/>
            </c:manualLayout>
          </c:layout>
          <c:overlay val="0"/>
          <c:spPr>
            <a:noFill/>
            <a:ln>
              <a:noFill/>
            </a:ln>
            <a:effectLst/>
          </c:spPr>
          <c:txPr>
            <a:bodyPr rot="0" spcFirstLastPara="1" vertOverflow="ellipsis" vert="horz" wrap="square" anchor="ctr" anchorCtr="1"/>
            <a:lstStyle/>
            <a:p>
              <a:pPr>
                <a:defRPr sz="1000" b="1" i="0" u="none" strike="noStrike" kern="1200" baseline="0">
                  <a:solidFill>
                    <a:sysClr val="windowText" lastClr="000000"/>
                  </a:solidFill>
                  <a:latin typeface="Times New Roman" panose="02020603050405020304" pitchFamily="18" charset="0"/>
                  <a:ea typeface="+mn-ea"/>
                  <a:cs typeface="Times New Roman" panose="02020603050405020304" pitchFamily="18" charset="0"/>
                </a:defRPr>
              </a:pPr>
              <a:endParaRPr lang="en-US"/>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ysClr val="windowText" lastClr="000000"/>
                </a:solidFill>
                <a:latin typeface="Times New Roman" panose="02020603050405020304" pitchFamily="18" charset="0"/>
                <a:ea typeface="+mn-ea"/>
                <a:cs typeface="Times New Roman" panose="02020603050405020304" pitchFamily="18" charset="0"/>
              </a:defRPr>
            </a:pPr>
            <a:endParaRPr lang="en-US"/>
          </a:p>
        </c:txPr>
        <c:crossAx val="126727823"/>
        <c:crosses val="autoZero"/>
        <c:auto val="1"/>
        <c:lblAlgn val="ctr"/>
        <c:lblOffset val="100"/>
        <c:noMultiLvlLbl val="0"/>
      </c:catAx>
      <c:valAx>
        <c:axId val="126727823"/>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1" i="0" u="none" strike="noStrike" kern="1200" baseline="0">
                    <a:solidFill>
                      <a:sysClr val="windowText" lastClr="000000"/>
                    </a:solidFill>
                    <a:latin typeface="Times New Roman" panose="02020603050405020304" pitchFamily="18" charset="0"/>
                    <a:ea typeface="+mn-ea"/>
                    <a:cs typeface="Times New Roman" panose="02020603050405020304" pitchFamily="18" charset="0"/>
                  </a:defRPr>
                </a:pPr>
                <a:r>
                  <a:rPr lang="en-US" sz="1000" b="1" i="0" u="none" strike="noStrike" baseline="0">
                    <a:effectLst/>
                  </a:rPr>
                  <a:t>Evaluation</a:t>
                </a:r>
                <a:r>
                  <a:rPr lang="en-US" b="1"/>
                  <a:t> Parameters for Cognitive Skill Dependency (Understanding)</a:t>
                </a:r>
              </a:p>
            </c:rich>
          </c:tx>
          <c:layout>
            <c:manualLayout>
              <c:xMode val="edge"/>
              <c:yMode val="edge"/>
              <c:x val="7.8282828282828284E-3"/>
              <c:y val="0.11131215305403896"/>
            </c:manualLayout>
          </c:layout>
          <c:overlay val="0"/>
          <c:spPr>
            <a:noFill/>
            <a:ln>
              <a:noFill/>
            </a:ln>
            <a:effectLst/>
          </c:spPr>
          <c:txPr>
            <a:bodyPr rot="-5400000" spcFirstLastPara="1" vertOverflow="ellipsis" vert="horz" wrap="square" anchor="ctr" anchorCtr="1"/>
            <a:lstStyle/>
            <a:p>
              <a:pPr>
                <a:defRPr sz="1000" b="1" i="0" u="none" strike="noStrike" kern="1200" baseline="0">
                  <a:solidFill>
                    <a:sysClr val="windowText" lastClr="000000"/>
                  </a:solidFill>
                  <a:latin typeface="Times New Roman" panose="02020603050405020304" pitchFamily="18" charset="0"/>
                  <a:ea typeface="+mn-ea"/>
                  <a:cs typeface="Times New Roman" panose="02020603050405020304" pitchFamily="18" charset="0"/>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ysClr val="windowText" lastClr="000000"/>
                </a:solidFill>
                <a:latin typeface="Times New Roman" panose="02020603050405020304" pitchFamily="18" charset="0"/>
                <a:ea typeface="+mn-ea"/>
                <a:cs typeface="Times New Roman" panose="02020603050405020304" pitchFamily="18" charset="0"/>
              </a:defRPr>
            </a:pPr>
            <a:endParaRPr lang="en-US"/>
          </a:p>
        </c:txPr>
        <c:crossAx val="629285135"/>
        <c:crosses val="autoZero"/>
        <c:crossBetween val="between"/>
      </c:valAx>
      <c:spPr>
        <a:noFill/>
        <a:ln>
          <a:noFill/>
        </a:ln>
        <a:effectLst/>
      </c:spPr>
    </c:plotArea>
    <c:legend>
      <c:legendPos val="b"/>
      <c:layout>
        <c:manualLayout>
          <c:xMode val="edge"/>
          <c:yMode val="edge"/>
          <c:x val="0.59237115246957761"/>
          <c:y val="0.91113581792688236"/>
          <c:w val="0.39909601924759402"/>
          <c:h val="7.8125546806649182E-2"/>
        </c:manualLayout>
      </c:layout>
      <c:overlay val="0"/>
      <c:spPr>
        <a:noFill/>
        <a:ln>
          <a:noFill/>
        </a:ln>
        <a:effectLst/>
      </c:spPr>
      <c:txPr>
        <a:bodyPr rot="0" spcFirstLastPara="1" vertOverflow="ellipsis" vert="horz" wrap="square" anchor="ctr" anchorCtr="1"/>
        <a:lstStyle/>
        <a:p>
          <a:pPr>
            <a:defRPr sz="900" b="0" i="0" u="none" strike="noStrike" kern="1200" baseline="0">
              <a:solidFill>
                <a:sysClr val="windowText" lastClr="000000"/>
              </a:solidFill>
              <a:latin typeface="Times New Roman" panose="02020603050405020304" pitchFamily="18" charset="0"/>
              <a:ea typeface="+mn-ea"/>
              <a:cs typeface="Times New Roman" panose="02020603050405020304" pitchFamily="18" charset="0"/>
            </a:defRPr>
          </a:pPr>
          <a:endParaRPr lang="en-US"/>
        </a:p>
      </c:txPr>
    </c:legend>
    <c:plotVisOnly val="1"/>
    <c:dispBlanksAs val="gap"/>
    <c:showDLblsOverMax val="0"/>
  </c:chart>
  <c:spPr>
    <a:solidFill>
      <a:schemeClr val="bg1"/>
    </a:solidFill>
    <a:ln w="9525" cap="flat" cmpd="sng" algn="ctr">
      <a:solidFill>
        <a:schemeClr val="tx1"/>
      </a:solidFill>
      <a:round/>
    </a:ln>
    <a:effectLst/>
  </c:spPr>
  <c:txPr>
    <a:bodyPr/>
    <a:lstStyle/>
    <a:p>
      <a:pPr>
        <a:defRPr>
          <a:solidFill>
            <a:sysClr val="windowText" lastClr="000000"/>
          </a:solidFill>
          <a:latin typeface="Times New Roman" panose="02020603050405020304" pitchFamily="18" charset="0"/>
          <a:cs typeface="Times New Roman" panose="02020603050405020304" pitchFamily="18" charset="0"/>
        </a:defRPr>
      </a:pPr>
      <a:endParaRPr lang="en-US"/>
    </a:p>
  </c:txPr>
  <c:externalData r:id="rId3">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ysClr val="windowText" lastClr="000000"/>
                </a:solidFill>
                <a:latin typeface="Times New Roman" panose="02020603050405020304" pitchFamily="18" charset="0"/>
                <a:ea typeface="+mn-ea"/>
                <a:cs typeface="Times New Roman" panose="02020603050405020304" pitchFamily="18" charset="0"/>
              </a:defRPr>
            </a:pPr>
            <a:r>
              <a:rPr lang="en-US" dirty="0">
                <a:solidFill>
                  <a:sysClr val="windowText" lastClr="000000"/>
                </a:solidFill>
              </a:rPr>
              <a:t>Evaluation of Inferred Cognitive Skill Dependency (</a:t>
            </a:r>
            <a:r>
              <a:rPr lang="en-US" b="1" dirty="0">
                <a:solidFill>
                  <a:sysClr val="windowText" lastClr="000000"/>
                </a:solidFill>
              </a:rPr>
              <a:t>Understanding</a:t>
            </a:r>
            <a:r>
              <a:rPr lang="en-US" dirty="0">
                <a:solidFill>
                  <a:sysClr val="windowText" lastClr="000000"/>
                </a:solidFill>
              </a:rPr>
              <a:t>)</a:t>
            </a:r>
          </a:p>
        </c:rich>
      </c:tx>
      <c:overlay val="0"/>
      <c:spPr>
        <a:noFill/>
        <a:ln>
          <a:noFill/>
        </a:ln>
        <a:effectLst/>
      </c:spPr>
      <c:txPr>
        <a:bodyPr rot="0" spcFirstLastPara="1" vertOverflow="ellipsis" vert="horz" wrap="square" anchor="ctr" anchorCtr="1"/>
        <a:lstStyle/>
        <a:p>
          <a:pPr>
            <a:defRPr sz="1400" b="0" i="0" u="none" strike="noStrike" kern="1200" spc="0" baseline="0">
              <a:solidFill>
                <a:sysClr val="windowText" lastClr="000000"/>
              </a:solidFill>
              <a:latin typeface="Times New Roman" panose="02020603050405020304" pitchFamily="18" charset="0"/>
              <a:ea typeface="+mn-ea"/>
              <a:cs typeface="Times New Roman" panose="02020603050405020304" pitchFamily="18" charset="0"/>
            </a:defRPr>
          </a:pPr>
          <a:endParaRPr lang="en-US"/>
        </a:p>
      </c:txPr>
    </c:title>
    <c:autoTitleDeleted val="0"/>
    <c:plotArea>
      <c:layout/>
      <c:barChart>
        <c:barDir val="col"/>
        <c:grouping val="clustered"/>
        <c:varyColors val="0"/>
        <c:ser>
          <c:idx val="0"/>
          <c:order val="0"/>
          <c:tx>
            <c:strRef>
              <c:f>'BL1'!$BD$25</c:f>
              <c:strCache>
                <c:ptCount val="1"/>
                <c:pt idx="0">
                  <c:v>MinMax Scaling </c:v>
                </c:pt>
              </c:strCache>
            </c:strRef>
          </c:tx>
          <c:spPr>
            <a:solidFill>
              <a:srgbClr val="FF9999"/>
            </a:solidFill>
            <a:ln>
              <a:noFill/>
            </a:ln>
            <a:effectLst/>
          </c:spPr>
          <c:invertIfNegative val="0"/>
          <c:cat>
            <c:strRef>
              <c:f>'BL1'!$BE$24:$BH$24</c:f>
              <c:strCache>
                <c:ptCount val="4"/>
                <c:pt idx="0">
                  <c:v>D  D'</c:v>
                </c:pt>
                <c:pt idx="1">
                  <c:v>P P'</c:v>
                </c:pt>
                <c:pt idx="2">
                  <c:v>R R'</c:v>
                </c:pt>
                <c:pt idx="3">
                  <c:v>F F'</c:v>
                </c:pt>
              </c:strCache>
            </c:strRef>
          </c:cat>
          <c:val>
            <c:numRef>
              <c:f>'BL1'!$BE$25:$BH$25</c:f>
              <c:numCache>
                <c:formatCode>General</c:formatCode>
                <c:ptCount val="4"/>
                <c:pt idx="0">
                  <c:v>0.84</c:v>
                </c:pt>
                <c:pt idx="1">
                  <c:v>0.97</c:v>
                </c:pt>
                <c:pt idx="2">
                  <c:v>0.66</c:v>
                </c:pt>
                <c:pt idx="3">
                  <c:v>0.78</c:v>
                </c:pt>
              </c:numCache>
            </c:numRef>
          </c:val>
          <c:extLst>
            <c:ext xmlns:c16="http://schemas.microsoft.com/office/drawing/2014/chart" uri="{C3380CC4-5D6E-409C-BE32-E72D297353CC}">
              <c16:uniqueId val="{00000000-AB1A-4D28-BCAB-C7CA83FF4E90}"/>
            </c:ext>
          </c:extLst>
        </c:ser>
        <c:ser>
          <c:idx val="1"/>
          <c:order val="1"/>
          <c:tx>
            <c:strRef>
              <c:f>'BL1'!$BD$26</c:f>
              <c:strCache>
                <c:ptCount val="1"/>
                <c:pt idx="0">
                  <c:v>Log Scaling</c:v>
                </c:pt>
              </c:strCache>
            </c:strRef>
          </c:tx>
          <c:spPr>
            <a:solidFill>
              <a:srgbClr val="66FF99"/>
            </a:solidFill>
            <a:ln>
              <a:noFill/>
            </a:ln>
            <a:effectLst/>
          </c:spPr>
          <c:invertIfNegative val="0"/>
          <c:cat>
            <c:strRef>
              <c:f>'BL1'!$BE$24:$BH$24</c:f>
              <c:strCache>
                <c:ptCount val="4"/>
                <c:pt idx="0">
                  <c:v>D  D'</c:v>
                </c:pt>
                <c:pt idx="1">
                  <c:v>P P'</c:v>
                </c:pt>
                <c:pt idx="2">
                  <c:v>R R'</c:v>
                </c:pt>
                <c:pt idx="3">
                  <c:v>F F'</c:v>
                </c:pt>
              </c:strCache>
            </c:strRef>
          </c:cat>
          <c:val>
            <c:numRef>
              <c:f>'BL1'!$BE$26:$BH$26</c:f>
              <c:numCache>
                <c:formatCode>General</c:formatCode>
                <c:ptCount val="4"/>
                <c:pt idx="0">
                  <c:v>0.81</c:v>
                </c:pt>
                <c:pt idx="1">
                  <c:v>0.84</c:v>
                </c:pt>
                <c:pt idx="2">
                  <c:v>0.84</c:v>
                </c:pt>
                <c:pt idx="3">
                  <c:v>0.84</c:v>
                </c:pt>
              </c:numCache>
            </c:numRef>
          </c:val>
          <c:extLst>
            <c:ext xmlns:c16="http://schemas.microsoft.com/office/drawing/2014/chart" uri="{C3380CC4-5D6E-409C-BE32-E72D297353CC}">
              <c16:uniqueId val="{00000001-AB1A-4D28-BCAB-C7CA83FF4E90}"/>
            </c:ext>
          </c:extLst>
        </c:ser>
        <c:dLbls>
          <c:showLegendKey val="0"/>
          <c:showVal val="0"/>
          <c:showCatName val="0"/>
          <c:showSerName val="0"/>
          <c:showPercent val="0"/>
          <c:showBubbleSize val="0"/>
        </c:dLbls>
        <c:gapWidth val="219"/>
        <c:overlap val="-27"/>
        <c:axId val="629285135"/>
        <c:axId val="126727823"/>
      </c:barChart>
      <c:catAx>
        <c:axId val="629285135"/>
        <c:scaling>
          <c:orientation val="minMax"/>
        </c:scaling>
        <c:delete val="0"/>
        <c:axPos val="b"/>
        <c:title>
          <c:tx>
            <c:rich>
              <a:bodyPr rot="0" spcFirstLastPara="1" vertOverflow="ellipsis" vert="horz" wrap="square" anchor="ctr" anchorCtr="1"/>
              <a:lstStyle/>
              <a:p>
                <a:pPr>
                  <a:defRPr sz="1000" b="1" i="0" u="none" strike="noStrike" kern="1200" baseline="0">
                    <a:solidFill>
                      <a:sysClr val="windowText" lastClr="000000"/>
                    </a:solidFill>
                    <a:latin typeface="Times New Roman" panose="02020603050405020304" pitchFamily="18" charset="0"/>
                    <a:ea typeface="+mn-ea"/>
                    <a:cs typeface="Times New Roman" panose="02020603050405020304" pitchFamily="18" charset="0"/>
                  </a:defRPr>
                </a:pPr>
                <a:r>
                  <a:rPr lang="en-US" b="1" dirty="0"/>
                  <a:t>Evaluation Parameters </a:t>
                </a:r>
              </a:p>
            </c:rich>
          </c:tx>
          <c:layout>
            <c:manualLayout>
              <c:xMode val="edge"/>
              <c:yMode val="edge"/>
              <c:x val="0.37717082118482653"/>
              <c:y val="0.85846642564721409"/>
            </c:manualLayout>
          </c:layout>
          <c:overlay val="0"/>
          <c:spPr>
            <a:noFill/>
            <a:ln>
              <a:noFill/>
            </a:ln>
            <a:effectLst/>
          </c:spPr>
          <c:txPr>
            <a:bodyPr rot="0" spcFirstLastPara="1" vertOverflow="ellipsis" vert="horz" wrap="square" anchor="ctr" anchorCtr="1"/>
            <a:lstStyle/>
            <a:p>
              <a:pPr>
                <a:defRPr sz="1000" b="1" i="0" u="none" strike="noStrike" kern="1200" baseline="0">
                  <a:solidFill>
                    <a:sysClr val="windowText" lastClr="000000"/>
                  </a:solidFill>
                  <a:latin typeface="Times New Roman" panose="02020603050405020304" pitchFamily="18" charset="0"/>
                  <a:ea typeface="+mn-ea"/>
                  <a:cs typeface="Times New Roman" panose="02020603050405020304" pitchFamily="18" charset="0"/>
                </a:defRPr>
              </a:pPr>
              <a:endParaRPr lang="en-US"/>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ysClr val="windowText" lastClr="000000"/>
                </a:solidFill>
                <a:latin typeface="Times New Roman" panose="02020603050405020304" pitchFamily="18" charset="0"/>
                <a:ea typeface="+mn-ea"/>
                <a:cs typeface="Times New Roman" panose="02020603050405020304" pitchFamily="18" charset="0"/>
              </a:defRPr>
            </a:pPr>
            <a:endParaRPr lang="en-US"/>
          </a:p>
        </c:txPr>
        <c:crossAx val="126727823"/>
        <c:crosses val="autoZero"/>
        <c:auto val="1"/>
        <c:lblAlgn val="ctr"/>
        <c:lblOffset val="100"/>
        <c:noMultiLvlLbl val="0"/>
      </c:catAx>
      <c:valAx>
        <c:axId val="126727823"/>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1" i="0" u="none" strike="noStrike" kern="1200" baseline="0">
                    <a:solidFill>
                      <a:sysClr val="windowText" lastClr="000000"/>
                    </a:solidFill>
                    <a:latin typeface="Times New Roman" panose="02020603050405020304" pitchFamily="18" charset="0"/>
                    <a:ea typeface="+mn-ea"/>
                    <a:cs typeface="Times New Roman" panose="02020603050405020304" pitchFamily="18" charset="0"/>
                  </a:defRPr>
                </a:pPr>
                <a:r>
                  <a:rPr lang="en-US" sz="1000" b="1" i="0" u="none" strike="noStrike" baseline="0">
                    <a:effectLst/>
                  </a:rPr>
                  <a:t>Evaluation</a:t>
                </a:r>
                <a:r>
                  <a:rPr lang="en-US" b="1"/>
                  <a:t> Parameters for Cognitive Skill Dependency (Understanding)</a:t>
                </a:r>
              </a:p>
            </c:rich>
          </c:tx>
          <c:layout>
            <c:manualLayout>
              <c:xMode val="edge"/>
              <c:yMode val="edge"/>
              <c:x val="7.8282828282828284E-3"/>
              <c:y val="0.11131215305403896"/>
            </c:manualLayout>
          </c:layout>
          <c:overlay val="0"/>
          <c:spPr>
            <a:noFill/>
            <a:ln>
              <a:noFill/>
            </a:ln>
            <a:effectLst/>
          </c:spPr>
          <c:txPr>
            <a:bodyPr rot="-5400000" spcFirstLastPara="1" vertOverflow="ellipsis" vert="horz" wrap="square" anchor="ctr" anchorCtr="1"/>
            <a:lstStyle/>
            <a:p>
              <a:pPr>
                <a:defRPr sz="1000" b="1" i="0" u="none" strike="noStrike" kern="1200" baseline="0">
                  <a:solidFill>
                    <a:sysClr val="windowText" lastClr="000000"/>
                  </a:solidFill>
                  <a:latin typeface="Times New Roman" panose="02020603050405020304" pitchFamily="18" charset="0"/>
                  <a:ea typeface="+mn-ea"/>
                  <a:cs typeface="Times New Roman" panose="02020603050405020304" pitchFamily="18" charset="0"/>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ysClr val="windowText" lastClr="000000"/>
                </a:solidFill>
                <a:latin typeface="Times New Roman" panose="02020603050405020304" pitchFamily="18" charset="0"/>
                <a:ea typeface="+mn-ea"/>
                <a:cs typeface="Times New Roman" panose="02020603050405020304" pitchFamily="18" charset="0"/>
              </a:defRPr>
            </a:pPr>
            <a:endParaRPr lang="en-US"/>
          </a:p>
        </c:txPr>
        <c:crossAx val="629285135"/>
        <c:crosses val="autoZero"/>
        <c:crossBetween val="between"/>
      </c:valAx>
      <c:spPr>
        <a:noFill/>
        <a:ln>
          <a:noFill/>
        </a:ln>
        <a:effectLst/>
      </c:spPr>
    </c:plotArea>
    <c:legend>
      <c:legendPos val="b"/>
      <c:layout>
        <c:manualLayout>
          <c:xMode val="edge"/>
          <c:yMode val="edge"/>
          <c:x val="0.59237115246957761"/>
          <c:y val="0.91113581792688236"/>
          <c:w val="0.39909601924759402"/>
          <c:h val="7.8125546806649182E-2"/>
        </c:manualLayout>
      </c:layout>
      <c:overlay val="0"/>
      <c:spPr>
        <a:noFill/>
        <a:ln>
          <a:noFill/>
        </a:ln>
        <a:effectLst/>
      </c:spPr>
      <c:txPr>
        <a:bodyPr rot="0" spcFirstLastPara="1" vertOverflow="ellipsis" vert="horz" wrap="square" anchor="ctr" anchorCtr="1"/>
        <a:lstStyle/>
        <a:p>
          <a:pPr>
            <a:defRPr sz="900" b="0" i="0" u="none" strike="noStrike" kern="1200" baseline="0">
              <a:solidFill>
                <a:sysClr val="windowText" lastClr="000000"/>
              </a:solidFill>
              <a:latin typeface="Times New Roman" panose="02020603050405020304" pitchFamily="18" charset="0"/>
              <a:ea typeface="+mn-ea"/>
              <a:cs typeface="Times New Roman" panose="02020603050405020304" pitchFamily="18" charset="0"/>
            </a:defRPr>
          </a:pPr>
          <a:endParaRPr lang="en-US"/>
        </a:p>
      </c:txPr>
    </c:legend>
    <c:plotVisOnly val="1"/>
    <c:dispBlanksAs val="gap"/>
    <c:showDLblsOverMax val="0"/>
  </c:chart>
  <c:spPr>
    <a:solidFill>
      <a:schemeClr val="bg1"/>
    </a:solidFill>
    <a:ln w="9525" cap="flat" cmpd="sng" algn="ctr">
      <a:solidFill>
        <a:schemeClr val="tx1"/>
      </a:solidFill>
      <a:round/>
    </a:ln>
    <a:effectLst/>
  </c:spPr>
  <c:txPr>
    <a:bodyPr/>
    <a:lstStyle/>
    <a:p>
      <a:pPr>
        <a:defRPr>
          <a:solidFill>
            <a:sysClr val="windowText" lastClr="000000"/>
          </a:solidFill>
          <a:latin typeface="Times New Roman" panose="02020603050405020304" pitchFamily="18" charset="0"/>
          <a:cs typeface="Times New Roman" panose="02020603050405020304" pitchFamily="18" charset="0"/>
        </a:defRPr>
      </a:pPr>
      <a:endParaRPr lang="en-US"/>
    </a:p>
  </c:txPr>
  <c:externalData r:id="rId3">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ysClr val="windowText" lastClr="000000"/>
                </a:solidFill>
                <a:latin typeface="Times New Roman" panose="02020603050405020304" pitchFamily="18" charset="0"/>
                <a:ea typeface="+mn-ea"/>
                <a:cs typeface="Times New Roman" panose="02020603050405020304" pitchFamily="18" charset="0"/>
              </a:defRPr>
            </a:pPr>
            <a:r>
              <a:rPr lang="en-US" b="0" dirty="0"/>
              <a:t>Evaluation of Inferred Cognitive Skill Dependency (</a:t>
            </a:r>
            <a:r>
              <a:rPr lang="en-US" b="1" dirty="0"/>
              <a:t>Applying</a:t>
            </a:r>
            <a:r>
              <a:rPr lang="en-US" b="0" dirty="0"/>
              <a:t>)</a:t>
            </a:r>
          </a:p>
        </c:rich>
      </c:tx>
      <c:overlay val="0"/>
      <c:spPr>
        <a:noFill/>
        <a:ln>
          <a:noFill/>
        </a:ln>
        <a:effectLst/>
      </c:spPr>
      <c:txPr>
        <a:bodyPr rot="0" spcFirstLastPara="1" vertOverflow="ellipsis" vert="horz" wrap="square" anchor="ctr" anchorCtr="1"/>
        <a:lstStyle/>
        <a:p>
          <a:pPr>
            <a:defRPr sz="1400" b="0" i="0" u="none" strike="noStrike" kern="1200" spc="0" baseline="0">
              <a:solidFill>
                <a:sysClr val="windowText" lastClr="000000"/>
              </a:solidFill>
              <a:latin typeface="Times New Roman" panose="02020603050405020304" pitchFamily="18" charset="0"/>
              <a:ea typeface="+mn-ea"/>
              <a:cs typeface="Times New Roman" panose="02020603050405020304" pitchFamily="18" charset="0"/>
            </a:defRPr>
          </a:pPr>
          <a:endParaRPr lang="en-US"/>
        </a:p>
      </c:txPr>
    </c:title>
    <c:autoTitleDeleted val="0"/>
    <c:plotArea>
      <c:layout/>
      <c:barChart>
        <c:barDir val="col"/>
        <c:grouping val="clustered"/>
        <c:varyColors val="0"/>
        <c:ser>
          <c:idx val="0"/>
          <c:order val="0"/>
          <c:tx>
            <c:strRef>
              <c:f>'BL2'!$BP$21</c:f>
              <c:strCache>
                <c:ptCount val="1"/>
                <c:pt idx="0">
                  <c:v>MinMax Scaling </c:v>
                </c:pt>
              </c:strCache>
            </c:strRef>
          </c:tx>
          <c:spPr>
            <a:solidFill>
              <a:srgbClr val="FF9999"/>
            </a:solidFill>
            <a:ln>
              <a:noFill/>
            </a:ln>
            <a:effectLst/>
          </c:spPr>
          <c:invertIfNegative val="0"/>
          <c:cat>
            <c:strRef>
              <c:f>'BL2'!$BQ$20:$BT$20</c:f>
              <c:strCache>
                <c:ptCount val="4"/>
                <c:pt idx="0">
                  <c:v>D  D'</c:v>
                </c:pt>
                <c:pt idx="1">
                  <c:v>P P'</c:v>
                </c:pt>
                <c:pt idx="2">
                  <c:v>R R'</c:v>
                </c:pt>
                <c:pt idx="3">
                  <c:v>F F'</c:v>
                </c:pt>
              </c:strCache>
            </c:strRef>
          </c:cat>
          <c:val>
            <c:numRef>
              <c:f>'BL2'!$BQ$21:$BT$21</c:f>
              <c:numCache>
                <c:formatCode>General</c:formatCode>
                <c:ptCount val="4"/>
                <c:pt idx="0">
                  <c:v>0.78</c:v>
                </c:pt>
                <c:pt idx="1">
                  <c:v>0.86</c:v>
                </c:pt>
                <c:pt idx="2">
                  <c:v>0.87</c:v>
                </c:pt>
                <c:pt idx="3">
                  <c:v>0.86</c:v>
                </c:pt>
              </c:numCache>
            </c:numRef>
          </c:val>
          <c:extLst>
            <c:ext xmlns:c16="http://schemas.microsoft.com/office/drawing/2014/chart" uri="{C3380CC4-5D6E-409C-BE32-E72D297353CC}">
              <c16:uniqueId val="{00000000-9EAE-4286-8C5D-20DE5A3868A2}"/>
            </c:ext>
          </c:extLst>
        </c:ser>
        <c:ser>
          <c:idx val="1"/>
          <c:order val="1"/>
          <c:tx>
            <c:strRef>
              <c:f>'BL2'!$BP$22</c:f>
              <c:strCache>
                <c:ptCount val="1"/>
                <c:pt idx="0">
                  <c:v>Log Scaling</c:v>
                </c:pt>
              </c:strCache>
            </c:strRef>
          </c:tx>
          <c:spPr>
            <a:solidFill>
              <a:srgbClr val="66FF99"/>
            </a:solidFill>
            <a:ln>
              <a:noFill/>
            </a:ln>
            <a:effectLst/>
          </c:spPr>
          <c:invertIfNegative val="0"/>
          <c:cat>
            <c:strRef>
              <c:f>'BL2'!$BQ$20:$BT$20</c:f>
              <c:strCache>
                <c:ptCount val="4"/>
                <c:pt idx="0">
                  <c:v>D  D'</c:v>
                </c:pt>
                <c:pt idx="1">
                  <c:v>P P'</c:v>
                </c:pt>
                <c:pt idx="2">
                  <c:v>R R'</c:v>
                </c:pt>
                <c:pt idx="3">
                  <c:v>F F'</c:v>
                </c:pt>
              </c:strCache>
            </c:strRef>
          </c:cat>
          <c:val>
            <c:numRef>
              <c:f>'BL2'!$BQ$22:$BT$22</c:f>
              <c:numCache>
                <c:formatCode>General</c:formatCode>
                <c:ptCount val="4"/>
                <c:pt idx="0">
                  <c:v>0.78</c:v>
                </c:pt>
                <c:pt idx="1">
                  <c:v>0.92</c:v>
                </c:pt>
                <c:pt idx="2">
                  <c:v>0.93</c:v>
                </c:pt>
                <c:pt idx="3">
                  <c:v>0.93</c:v>
                </c:pt>
              </c:numCache>
            </c:numRef>
          </c:val>
          <c:extLst>
            <c:ext xmlns:c16="http://schemas.microsoft.com/office/drawing/2014/chart" uri="{C3380CC4-5D6E-409C-BE32-E72D297353CC}">
              <c16:uniqueId val="{00000001-9EAE-4286-8C5D-20DE5A3868A2}"/>
            </c:ext>
          </c:extLst>
        </c:ser>
        <c:dLbls>
          <c:showLegendKey val="0"/>
          <c:showVal val="0"/>
          <c:showCatName val="0"/>
          <c:showSerName val="0"/>
          <c:showPercent val="0"/>
          <c:showBubbleSize val="0"/>
        </c:dLbls>
        <c:gapWidth val="219"/>
        <c:overlap val="-27"/>
        <c:axId val="231823935"/>
        <c:axId val="143322031"/>
      </c:barChart>
      <c:catAx>
        <c:axId val="231823935"/>
        <c:scaling>
          <c:orientation val="minMax"/>
        </c:scaling>
        <c:delete val="0"/>
        <c:axPos val="b"/>
        <c:title>
          <c:tx>
            <c:rich>
              <a:bodyPr rot="0" spcFirstLastPara="1" vertOverflow="ellipsis" vert="horz" wrap="square" anchor="ctr" anchorCtr="1"/>
              <a:lstStyle/>
              <a:p>
                <a:pPr>
                  <a:defRPr sz="1000" b="1" i="0" u="none" strike="noStrike" kern="1200" baseline="0">
                    <a:solidFill>
                      <a:sysClr val="windowText" lastClr="000000"/>
                    </a:solidFill>
                    <a:latin typeface="Times New Roman" panose="02020603050405020304" pitchFamily="18" charset="0"/>
                    <a:ea typeface="+mn-ea"/>
                    <a:cs typeface="Times New Roman" panose="02020603050405020304" pitchFamily="18" charset="0"/>
                  </a:defRPr>
                </a:pPr>
                <a:r>
                  <a:rPr lang="en-US" sz="1000" b="1" i="0" u="none" strike="noStrike" baseline="0">
                    <a:effectLst/>
                  </a:rPr>
                  <a:t>Evaluation</a:t>
                </a:r>
                <a:r>
                  <a:rPr lang="en-US" b="1"/>
                  <a:t> Parameters </a:t>
                </a:r>
              </a:p>
            </c:rich>
          </c:tx>
          <c:layout>
            <c:manualLayout>
              <c:xMode val="edge"/>
              <c:yMode val="edge"/>
              <c:x val="0.36979088570543528"/>
              <c:y val="0.85200144574518799"/>
            </c:manualLayout>
          </c:layout>
          <c:overlay val="0"/>
          <c:spPr>
            <a:noFill/>
            <a:ln>
              <a:noFill/>
            </a:ln>
            <a:effectLst/>
          </c:spPr>
          <c:txPr>
            <a:bodyPr rot="0" spcFirstLastPara="1" vertOverflow="ellipsis" vert="horz" wrap="square" anchor="ctr" anchorCtr="1"/>
            <a:lstStyle/>
            <a:p>
              <a:pPr>
                <a:defRPr sz="1000" b="1" i="0" u="none" strike="noStrike" kern="1200" baseline="0">
                  <a:solidFill>
                    <a:sysClr val="windowText" lastClr="000000"/>
                  </a:solidFill>
                  <a:latin typeface="Times New Roman" panose="02020603050405020304" pitchFamily="18" charset="0"/>
                  <a:ea typeface="+mn-ea"/>
                  <a:cs typeface="Times New Roman" panose="02020603050405020304" pitchFamily="18" charset="0"/>
                </a:defRPr>
              </a:pPr>
              <a:endParaRPr lang="en-US"/>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ysClr val="windowText" lastClr="000000"/>
                </a:solidFill>
                <a:latin typeface="Times New Roman" panose="02020603050405020304" pitchFamily="18" charset="0"/>
                <a:ea typeface="+mn-ea"/>
                <a:cs typeface="Times New Roman" panose="02020603050405020304" pitchFamily="18" charset="0"/>
              </a:defRPr>
            </a:pPr>
            <a:endParaRPr lang="en-US"/>
          </a:p>
        </c:txPr>
        <c:crossAx val="143322031"/>
        <c:crosses val="autoZero"/>
        <c:auto val="1"/>
        <c:lblAlgn val="ctr"/>
        <c:lblOffset val="100"/>
        <c:noMultiLvlLbl val="0"/>
      </c:catAx>
      <c:valAx>
        <c:axId val="143322031"/>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1" i="0" u="none" strike="noStrike" kern="1200" baseline="0">
                    <a:solidFill>
                      <a:sysClr val="windowText" lastClr="000000"/>
                    </a:solidFill>
                    <a:latin typeface="Times New Roman" panose="02020603050405020304" pitchFamily="18" charset="0"/>
                    <a:ea typeface="+mn-ea"/>
                    <a:cs typeface="Times New Roman" panose="02020603050405020304" pitchFamily="18" charset="0"/>
                  </a:defRPr>
                </a:pPr>
                <a:r>
                  <a:rPr lang="en-US" sz="1000" b="1" i="0" u="none" strike="noStrike" baseline="0">
                    <a:effectLst/>
                  </a:rPr>
                  <a:t>Evaluation</a:t>
                </a:r>
                <a:r>
                  <a:rPr lang="en-US" b="1"/>
                  <a:t> Parameters for Cognitive Skill Dependency (Applying)</a:t>
                </a:r>
              </a:p>
            </c:rich>
          </c:tx>
          <c:layout>
            <c:manualLayout>
              <c:xMode val="edge"/>
              <c:yMode val="edge"/>
              <c:x val="1.5151515151515152E-2"/>
              <c:y val="0.18444444444444444"/>
            </c:manualLayout>
          </c:layout>
          <c:overlay val="0"/>
          <c:spPr>
            <a:noFill/>
            <a:ln>
              <a:noFill/>
            </a:ln>
            <a:effectLst/>
          </c:spPr>
          <c:txPr>
            <a:bodyPr rot="-5400000" spcFirstLastPara="1" vertOverflow="ellipsis" vert="horz" wrap="square" anchor="ctr" anchorCtr="1"/>
            <a:lstStyle/>
            <a:p>
              <a:pPr>
                <a:defRPr sz="1000" b="1" i="0" u="none" strike="noStrike" kern="1200" baseline="0">
                  <a:solidFill>
                    <a:sysClr val="windowText" lastClr="000000"/>
                  </a:solidFill>
                  <a:latin typeface="Times New Roman" panose="02020603050405020304" pitchFamily="18" charset="0"/>
                  <a:ea typeface="+mn-ea"/>
                  <a:cs typeface="Times New Roman" panose="02020603050405020304" pitchFamily="18" charset="0"/>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ysClr val="windowText" lastClr="000000"/>
                </a:solidFill>
                <a:latin typeface="Times New Roman" panose="02020603050405020304" pitchFamily="18" charset="0"/>
                <a:ea typeface="+mn-ea"/>
                <a:cs typeface="Times New Roman" panose="02020603050405020304" pitchFamily="18" charset="0"/>
              </a:defRPr>
            </a:pPr>
            <a:endParaRPr lang="en-US"/>
          </a:p>
        </c:txPr>
        <c:crossAx val="231823935"/>
        <c:crosses val="autoZero"/>
        <c:crossBetween val="between"/>
      </c:valAx>
      <c:spPr>
        <a:noFill/>
        <a:ln>
          <a:noFill/>
        </a:ln>
        <a:effectLst/>
      </c:spPr>
    </c:plotArea>
    <c:legend>
      <c:legendPos val="b"/>
      <c:layout>
        <c:manualLayout>
          <c:xMode val="edge"/>
          <c:yMode val="edge"/>
          <c:x val="0.57182905422695496"/>
          <c:y val="0.92966871232584569"/>
          <c:w val="0.42649013014648773"/>
          <c:h val="6.245780401721255E-2"/>
        </c:manualLayout>
      </c:layout>
      <c:overlay val="0"/>
      <c:spPr>
        <a:noFill/>
        <a:ln>
          <a:noFill/>
        </a:ln>
        <a:effectLst/>
      </c:spPr>
      <c:txPr>
        <a:bodyPr rot="0" spcFirstLastPara="1" vertOverflow="ellipsis" vert="horz" wrap="square" anchor="ctr" anchorCtr="1"/>
        <a:lstStyle/>
        <a:p>
          <a:pPr>
            <a:defRPr sz="900" b="0" i="0" u="none" strike="noStrike" kern="1200" baseline="0">
              <a:solidFill>
                <a:sysClr val="windowText" lastClr="000000"/>
              </a:solidFill>
              <a:latin typeface="Times New Roman" panose="02020603050405020304" pitchFamily="18" charset="0"/>
              <a:ea typeface="+mn-ea"/>
              <a:cs typeface="Times New Roman" panose="02020603050405020304" pitchFamily="18" charset="0"/>
            </a:defRPr>
          </a:pPr>
          <a:endParaRPr lang="en-US"/>
        </a:p>
      </c:txPr>
    </c:legend>
    <c:plotVisOnly val="1"/>
    <c:dispBlanksAs val="gap"/>
    <c:showDLblsOverMax val="0"/>
  </c:chart>
  <c:spPr>
    <a:solidFill>
      <a:schemeClr val="bg1"/>
    </a:solidFill>
    <a:ln w="9525" cap="flat" cmpd="sng" algn="ctr">
      <a:solidFill>
        <a:sysClr val="windowText" lastClr="000000"/>
      </a:solidFill>
      <a:round/>
    </a:ln>
    <a:effectLst/>
  </c:spPr>
  <c:txPr>
    <a:bodyPr/>
    <a:lstStyle/>
    <a:p>
      <a:pPr>
        <a:defRPr>
          <a:solidFill>
            <a:sysClr val="windowText" lastClr="000000"/>
          </a:solidFill>
          <a:latin typeface="Times New Roman" panose="02020603050405020304" pitchFamily="18" charset="0"/>
          <a:cs typeface="Times New Roman" panose="02020603050405020304" pitchFamily="18" charset="0"/>
        </a:defRPr>
      </a:pPr>
      <a:endParaRPr lang="en-US"/>
    </a:p>
  </c:txPr>
  <c:externalData r:id="rId3">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ysClr val="windowText" lastClr="000000"/>
                </a:solidFill>
                <a:latin typeface="Times New Roman" panose="02020603050405020304" pitchFamily="18" charset="0"/>
                <a:ea typeface="+mn-ea"/>
                <a:cs typeface="Times New Roman" panose="02020603050405020304" pitchFamily="18" charset="0"/>
              </a:defRPr>
            </a:pPr>
            <a:r>
              <a:rPr lang="en-US" dirty="0">
                <a:solidFill>
                  <a:sysClr val="windowText" lastClr="000000"/>
                </a:solidFill>
              </a:rPr>
              <a:t>Evaluation of Inferred Cognitive Skill Dependency (</a:t>
            </a:r>
            <a:r>
              <a:rPr lang="en-US" sz="1400" b="1" i="0" u="none" strike="noStrike" baseline="0" dirty="0">
                <a:solidFill>
                  <a:sysClr val="windowText" lastClr="000000"/>
                </a:solidFill>
                <a:effectLst/>
              </a:rPr>
              <a:t>Analyzing-Evaluating</a:t>
            </a:r>
            <a:r>
              <a:rPr lang="en-US" dirty="0">
                <a:solidFill>
                  <a:sysClr val="windowText" lastClr="000000"/>
                </a:solidFill>
              </a:rPr>
              <a:t>)</a:t>
            </a:r>
          </a:p>
        </c:rich>
      </c:tx>
      <c:overlay val="0"/>
      <c:spPr>
        <a:noFill/>
        <a:ln>
          <a:noFill/>
        </a:ln>
        <a:effectLst/>
      </c:spPr>
      <c:txPr>
        <a:bodyPr rot="0" spcFirstLastPara="1" vertOverflow="ellipsis" vert="horz" wrap="square" anchor="ctr" anchorCtr="1"/>
        <a:lstStyle/>
        <a:p>
          <a:pPr>
            <a:defRPr sz="1400" b="0" i="0" u="none" strike="noStrike" kern="1200" spc="0" baseline="0">
              <a:solidFill>
                <a:sysClr val="windowText" lastClr="000000"/>
              </a:solidFill>
              <a:latin typeface="Times New Roman" panose="02020603050405020304" pitchFamily="18" charset="0"/>
              <a:ea typeface="+mn-ea"/>
              <a:cs typeface="Times New Roman" panose="02020603050405020304" pitchFamily="18" charset="0"/>
            </a:defRPr>
          </a:pPr>
          <a:endParaRPr lang="en-US"/>
        </a:p>
      </c:txPr>
    </c:title>
    <c:autoTitleDeleted val="0"/>
    <c:plotArea>
      <c:layout/>
      <c:barChart>
        <c:barDir val="col"/>
        <c:grouping val="clustered"/>
        <c:varyColors val="0"/>
        <c:ser>
          <c:idx val="0"/>
          <c:order val="0"/>
          <c:tx>
            <c:strRef>
              <c:f>'BL3'!$BC$21</c:f>
              <c:strCache>
                <c:ptCount val="1"/>
                <c:pt idx="0">
                  <c:v>MinMax Scaling </c:v>
                </c:pt>
              </c:strCache>
            </c:strRef>
          </c:tx>
          <c:spPr>
            <a:solidFill>
              <a:srgbClr val="FF9999"/>
            </a:solidFill>
            <a:ln>
              <a:noFill/>
            </a:ln>
            <a:effectLst/>
          </c:spPr>
          <c:invertIfNegative val="0"/>
          <c:cat>
            <c:strRef>
              <c:f>'BL3'!$BD$20:$BG$20</c:f>
              <c:strCache>
                <c:ptCount val="4"/>
                <c:pt idx="0">
                  <c:v>D  D'</c:v>
                </c:pt>
                <c:pt idx="1">
                  <c:v>P P'</c:v>
                </c:pt>
                <c:pt idx="2">
                  <c:v>R R'</c:v>
                </c:pt>
                <c:pt idx="3">
                  <c:v>F F'</c:v>
                </c:pt>
              </c:strCache>
            </c:strRef>
          </c:cat>
          <c:val>
            <c:numRef>
              <c:f>'BL3'!$BD$21:$BG$21</c:f>
              <c:numCache>
                <c:formatCode>General</c:formatCode>
                <c:ptCount val="4"/>
                <c:pt idx="0">
                  <c:v>0.83</c:v>
                </c:pt>
                <c:pt idx="1">
                  <c:v>0.88</c:v>
                </c:pt>
                <c:pt idx="2">
                  <c:v>0.88</c:v>
                </c:pt>
                <c:pt idx="3">
                  <c:v>0.89</c:v>
                </c:pt>
              </c:numCache>
            </c:numRef>
          </c:val>
          <c:extLst>
            <c:ext xmlns:c16="http://schemas.microsoft.com/office/drawing/2014/chart" uri="{C3380CC4-5D6E-409C-BE32-E72D297353CC}">
              <c16:uniqueId val="{00000000-EAC5-43A4-A971-3095606D5205}"/>
            </c:ext>
          </c:extLst>
        </c:ser>
        <c:ser>
          <c:idx val="1"/>
          <c:order val="1"/>
          <c:tx>
            <c:strRef>
              <c:f>'BL3'!$BC$22</c:f>
              <c:strCache>
                <c:ptCount val="1"/>
                <c:pt idx="0">
                  <c:v>Log Scaling</c:v>
                </c:pt>
              </c:strCache>
            </c:strRef>
          </c:tx>
          <c:spPr>
            <a:solidFill>
              <a:srgbClr val="66FF99"/>
            </a:solidFill>
            <a:ln>
              <a:noFill/>
            </a:ln>
            <a:effectLst/>
          </c:spPr>
          <c:invertIfNegative val="0"/>
          <c:cat>
            <c:strRef>
              <c:f>'BL3'!$BD$20:$BG$20</c:f>
              <c:strCache>
                <c:ptCount val="4"/>
                <c:pt idx="0">
                  <c:v>D  D'</c:v>
                </c:pt>
                <c:pt idx="1">
                  <c:v>P P'</c:v>
                </c:pt>
                <c:pt idx="2">
                  <c:v>R R'</c:v>
                </c:pt>
                <c:pt idx="3">
                  <c:v>F F'</c:v>
                </c:pt>
              </c:strCache>
            </c:strRef>
          </c:cat>
          <c:val>
            <c:numRef>
              <c:f>'BL3'!$BD$22:$BG$22</c:f>
              <c:numCache>
                <c:formatCode>General</c:formatCode>
                <c:ptCount val="4"/>
                <c:pt idx="0">
                  <c:v>0.85</c:v>
                </c:pt>
                <c:pt idx="1">
                  <c:v>0.95</c:v>
                </c:pt>
                <c:pt idx="2">
                  <c:v>0.95</c:v>
                </c:pt>
                <c:pt idx="3">
                  <c:v>0.95</c:v>
                </c:pt>
              </c:numCache>
            </c:numRef>
          </c:val>
          <c:extLst>
            <c:ext xmlns:c16="http://schemas.microsoft.com/office/drawing/2014/chart" uri="{C3380CC4-5D6E-409C-BE32-E72D297353CC}">
              <c16:uniqueId val="{00000001-EAC5-43A4-A971-3095606D5205}"/>
            </c:ext>
          </c:extLst>
        </c:ser>
        <c:dLbls>
          <c:showLegendKey val="0"/>
          <c:showVal val="0"/>
          <c:showCatName val="0"/>
          <c:showSerName val="0"/>
          <c:showPercent val="0"/>
          <c:showBubbleSize val="0"/>
        </c:dLbls>
        <c:gapWidth val="219"/>
        <c:overlap val="-27"/>
        <c:axId val="1090091280"/>
        <c:axId val="126733647"/>
      </c:barChart>
      <c:catAx>
        <c:axId val="1090091280"/>
        <c:scaling>
          <c:orientation val="minMax"/>
        </c:scaling>
        <c:delete val="0"/>
        <c:axPos val="b"/>
        <c:title>
          <c:tx>
            <c:rich>
              <a:bodyPr rot="0" spcFirstLastPara="1" vertOverflow="ellipsis" vert="horz" wrap="square" anchor="ctr" anchorCtr="1"/>
              <a:lstStyle/>
              <a:p>
                <a:pPr>
                  <a:defRPr sz="1000" b="1" i="0" u="none" strike="noStrike" kern="1200" baseline="0">
                    <a:solidFill>
                      <a:sysClr val="windowText" lastClr="000000"/>
                    </a:solidFill>
                    <a:latin typeface="Times New Roman" panose="02020603050405020304" pitchFamily="18" charset="0"/>
                    <a:ea typeface="+mn-ea"/>
                    <a:cs typeface="Times New Roman" panose="02020603050405020304" pitchFamily="18" charset="0"/>
                  </a:defRPr>
                </a:pPr>
                <a:r>
                  <a:rPr lang="en-US" sz="1000" b="1" i="0" u="none" strike="noStrike" baseline="0">
                    <a:effectLst/>
                  </a:rPr>
                  <a:t>Evaluation</a:t>
                </a:r>
                <a:r>
                  <a:rPr lang="en-US" b="1">
                    <a:solidFill>
                      <a:sysClr val="windowText" lastClr="000000"/>
                    </a:solidFill>
                  </a:rPr>
                  <a:t> Parameters </a:t>
                </a:r>
              </a:p>
            </c:rich>
          </c:tx>
          <c:layout>
            <c:manualLayout>
              <c:xMode val="edge"/>
              <c:yMode val="edge"/>
              <c:x val="0.35879523582279488"/>
              <c:y val="0.82416072990876144"/>
            </c:manualLayout>
          </c:layout>
          <c:overlay val="0"/>
          <c:spPr>
            <a:noFill/>
            <a:ln>
              <a:noFill/>
            </a:ln>
            <a:effectLst/>
          </c:spPr>
          <c:txPr>
            <a:bodyPr rot="0" spcFirstLastPara="1" vertOverflow="ellipsis" vert="horz" wrap="square" anchor="ctr" anchorCtr="1"/>
            <a:lstStyle/>
            <a:p>
              <a:pPr>
                <a:defRPr sz="1000" b="1" i="0" u="none" strike="noStrike" kern="1200" baseline="0">
                  <a:solidFill>
                    <a:sysClr val="windowText" lastClr="000000"/>
                  </a:solidFill>
                  <a:latin typeface="Times New Roman" panose="02020603050405020304" pitchFamily="18" charset="0"/>
                  <a:ea typeface="+mn-ea"/>
                  <a:cs typeface="Times New Roman" panose="02020603050405020304" pitchFamily="18" charset="0"/>
                </a:defRPr>
              </a:pPr>
              <a:endParaRPr lang="en-US"/>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ysClr val="windowText" lastClr="000000"/>
                </a:solidFill>
                <a:latin typeface="Times New Roman" panose="02020603050405020304" pitchFamily="18" charset="0"/>
                <a:ea typeface="+mn-ea"/>
                <a:cs typeface="Times New Roman" panose="02020603050405020304" pitchFamily="18" charset="0"/>
              </a:defRPr>
            </a:pPr>
            <a:endParaRPr lang="en-US"/>
          </a:p>
        </c:txPr>
        <c:crossAx val="126733647"/>
        <c:crosses val="autoZero"/>
        <c:auto val="1"/>
        <c:lblAlgn val="ctr"/>
        <c:lblOffset val="100"/>
        <c:noMultiLvlLbl val="0"/>
      </c:catAx>
      <c:valAx>
        <c:axId val="126733647"/>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1" i="0" u="none" strike="noStrike" kern="1200" baseline="0">
                    <a:solidFill>
                      <a:sysClr val="windowText" lastClr="000000"/>
                    </a:solidFill>
                    <a:latin typeface="Times New Roman" panose="02020603050405020304" pitchFamily="18" charset="0"/>
                    <a:ea typeface="+mn-ea"/>
                    <a:cs typeface="Times New Roman" panose="02020603050405020304" pitchFamily="18" charset="0"/>
                  </a:defRPr>
                </a:pPr>
                <a:r>
                  <a:rPr lang="en-US" sz="1000" b="1" i="0" u="none" strike="noStrike" baseline="0">
                    <a:effectLst/>
                  </a:rPr>
                  <a:t>Evaluation</a:t>
                </a:r>
                <a:r>
                  <a:rPr lang="en-US" b="1">
                    <a:solidFill>
                      <a:sysClr val="windowText" lastClr="000000"/>
                    </a:solidFill>
                  </a:rPr>
                  <a:t> Parameters for Cognitive Skill Dependency (</a:t>
                </a:r>
                <a:r>
                  <a:rPr lang="en-US" sz="1000" b="1" i="0" u="none" strike="noStrike" baseline="0">
                    <a:solidFill>
                      <a:sysClr val="windowText" lastClr="000000"/>
                    </a:solidFill>
                    <a:effectLst/>
                  </a:rPr>
                  <a:t>Analyzing and Evaluating</a:t>
                </a:r>
                <a:r>
                  <a:rPr lang="en-US" b="1">
                    <a:solidFill>
                      <a:sysClr val="windowText" lastClr="000000"/>
                    </a:solidFill>
                  </a:rPr>
                  <a:t>)</a:t>
                </a:r>
              </a:p>
            </c:rich>
          </c:tx>
          <c:layout>
            <c:manualLayout>
              <c:xMode val="edge"/>
              <c:yMode val="edge"/>
              <c:x val="1.2878787878787878E-2"/>
              <c:y val="0.11870503597122303"/>
            </c:manualLayout>
          </c:layout>
          <c:overlay val="0"/>
          <c:spPr>
            <a:noFill/>
            <a:ln>
              <a:noFill/>
            </a:ln>
            <a:effectLst/>
          </c:spPr>
          <c:txPr>
            <a:bodyPr rot="-5400000" spcFirstLastPara="1" vertOverflow="ellipsis" vert="horz" wrap="square" anchor="ctr" anchorCtr="1"/>
            <a:lstStyle/>
            <a:p>
              <a:pPr>
                <a:defRPr sz="1000" b="1" i="0" u="none" strike="noStrike" kern="1200" baseline="0">
                  <a:solidFill>
                    <a:sysClr val="windowText" lastClr="000000"/>
                  </a:solidFill>
                  <a:latin typeface="Times New Roman" panose="02020603050405020304" pitchFamily="18" charset="0"/>
                  <a:ea typeface="+mn-ea"/>
                  <a:cs typeface="Times New Roman" panose="02020603050405020304" pitchFamily="18" charset="0"/>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ysClr val="windowText" lastClr="000000"/>
                </a:solidFill>
                <a:latin typeface="Times New Roman" panose="02020603050405020304" pitchFamily="18" charset="0"/>
                <a:ea typeface="+mn-ea"/>
                <a:cs typeface="Times New Roman" panose="02020603050405020304" pitchFamily="18" charset="0"/>
              </a:defRPr>
            </a:pPr>
            <a:endParaRPr lang="en-US"/>
          </a:p>
        </c:txPr>
        <c:crossAx val="1090091280"/>
        <c:crosses val="autoZero"/>
        <c:crossBetween val="between"/>
      </c:valAx>
      <c:spPr>
        <a:noFill/>
        <a:ln>
          <a:noFill/>
        </a:ln>
        <a:effectLst/>
      </c:spPr>
    </c:plotArea>
    <c:legend>
      <c:legendPos val="b"/>
      <c:layout>
        <c:manualLayout>
          <c:xMode val="edge"/>
          <c:yMode val="edge"/>
          <c:x val="0.61665811659906145"/>
          <c:y val="0.93704224471941011"/>
          <c:w val="0.37779467907420661"/>
          <c:h val="6.295775528058993E-2"/>
        </c:manualLayout>
      </c:layout>
      <c:overlay val="0"/>
      <c:spPr>
        <a:noFill/>
        <a:ln>
          <a:noFill/>
        </a:ln>
        <a:effectLst/>
      </c:spPr>
      <c:txPr>
        <a:bodyPr rot="0" spcFirstLastPara="1" vertOverflow="ellipsis" vert="horz" wrap="square" anchor="ctr" anchorCtr="1"/>
        <a:lstStyle/>
        <a:p>
          <a:pPr>
            <a:defRPr sz="900" b="0" i="0" u="none" strike="noStrike" kern="1200" baseline="0">
              <a:solidFill>
                <a:sysClr val="windowText" lastClr="000000"/>
              </a:solidFill>
              <a:latin typeface="Times New Roman" panose="02020603050405020304" pitchFamily="18" charset="0"/>
              <a:ea typeface="+mn-ea"/>
              <a:cs typeface="Times New Roman" panose="02020603050405020304" pitchFamily="18" charset="0"/>
            </a:defRPr>
          </a:pPr>
          <a:endParaRPr lang="en-US"/>
        </a:p>
      </c:txPr>
    </c:legend>
    <c:plotVisOnly val="1"/>
    <c:dispBlanksAs val="gap"/>
    <c:showDLblsOverMax val="0"/>
  </c:chart>
  <c:spPr>
    <a:solidFill>
      <a:schemeClr val="bg1"/>
    </a:solidFill>
    <a:ln w="9525" cap="flat" cmpd="sng" algn="ctr">
      <a:solidFill>
        <a:sysClr val="windowText" lastClr="000000"/>
      </a:solidFill>
      <a:round/>
    </a:ln>
    <a:effectLst/>
  </c:spPr>
  <c:txPr>
    <a:bodyPr/>
    <a:lstStyle/>
    <a:p>
      <a:pPr>
        <a:defRPr>
          <a:solidFill>
            <a:sysClr val="windowText" lastClr="000000"/>
          </a:solidFill>
          <a:latin typeface="Times New Roman" panose="02020603050405020304" pitchFamily="18" charset="0"/>
          <a:cs typeface="Times New Roman" panose="02020603050405020304" pitchFamily="18" charset="0"/>
        </a:defRPr>
      </a:pPr>
      <a:endParaRPr lang="en-US"/>
    </a:p>
  </c:txPr>
  <c:externalData r:id="rId3">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ysClr val="windowText" lastClr="000000"/>
                </a:solidFill>
                <a:latin typeface="Times New Roman" panose="02020603050405020304" pitchFamily="18" charset="0"/>
                <a:ea typeface="+mn-ea"/>
                <a:cs typeface="Times New Roman" panose="02020603050405020304" pitchFamily="18" charset="0"/>
              </a:defRPr>
            </a:pPr>
            <a:r>
              <a:rPr lang="en-US" dirty="0"/>
              <a:t>Evaluation of Inferred Cognitive Skill Dependency (</a:t>
            </a:r>
            <a:r>
              <a:rPr lang="en-US" b="1" dirty="0"/>
              <a:t>Creating</a:t>
            </a:r>
            <a:r>
              <a:rPr lang="en-US" dirty="0"/>
              <a:t>)</a:t>
            </a:r>
          </a:p>
        </c:rich>
      </c:tx>
      <c:overlay val="0"/>
      <c:spPr>
        <a:noFill/>
        <a:ln>
          <a:noFill/>
        </a:ln>
        <a:effectLst/>
      </c:spPr>
      <c:txPr>
        <a:bodyPr rot="0" spcFirstLastPara="1" vertOverflow="ellipsis" vert="horz" wrap="square" anchor="ctr" anchorCtr="1"/>
        <a:lstStyle/>
        <a:p>
          <a:pPr>
            <a:defRPr sz="1400" b="0" i="0" u="none" strike="noStrike" kern="1200" spc="0" baseline="0">
              <a:solidFill>
                <a:sysClr val="windowText" lastClr="000000"/>
              </a:solidFill>
              <a:latin typeface="Times New Roman" panose="02020603050405020304" pitchFamily="18" charset="0"/>
              <a:ea typeface="+mn-ea"/>
              <a:cs typeface="Times New Roman" panose="02020603050405020304" pitchFamily="18" charset="0"/>
            </a:defRPr>
          </a:pPr>
          <a:endParaRPr lang="en-US"/>
        </a:p>
      </c:txPr>
    </c:title>
    <c:autoTitleDeleted val="0"/>
    <c:plotArea>
      <c:layout/>
      <c:barChart>
        <c:barDir val="col"/>
        <c:grouping val="clustered"/>
        <c:varyColors val="0"/>
        <c:ser>
          <c:idx val="0"/>
          <c:order val="0"/>
          <c:tx>
            <c:strRef>
              <c:f>'BL4'!$BF$25</c:f>
              <c:strCache>
                <c:ptCount val="1"/>
                <c:pt idx="0">
                  <c:v>MinMax Scaling </c:v>
                </c:pt>
              </c:strCache>
            </c:strRef>
          </c:tx>
          <c:spPr>
            <a:solidFill>
              <a:srgbClr val="FF9999"/>
            </a:solidFill>
            <a:ln>
              <a:noFill/>
            </a:ln>
            <a:effectLst/>
          </c:spPr>
          <c:invertIfNegative val="0"/>
          <c:cat>
            <c:strRef>
              <c:f>'BL4'!$BG$24:$BJ$24</c:f>
              <c:strCache>
                <c:ptCount val="4"/>
                <c:pt idx="0">
                  <c:v>D  D'</c:v>
                </c:pt>
                <c:pt idx="1">
                  <c:v>P P'</c:v>
                </c:pt>
                <c:pt idx="2">
                  <c:v>R R'</c:v>
                </c:pt>
                <c:pt idx="3">
                  <c:v>F F'</c:v>
                </c:pt>
              </c:strCache>
            </c:strRef>
          </c:cat>
          <c:val>
            <c:numRef>
              <c:f>'BL4'!$BG$25:$BJ$25</c:f>
              <c:numCache>
                <c:formatCode>General</c:formatCode>
                <c:ptCount val="4"/>
                <c:pt idx="0">
                  <c:v>0.88</c:v>
                </c:pt>
                <c:pt idx="1">
                  <c:v>0.1</c:v>
                </c:pt>
                <c:pt idx="2">
                  <c:v>0.44</c:v>
                </c:pt>
                <c:pt idx="3">
                  <c:v>0.17</c:v>
                </c:pt>
              </c:numCache>
            </c:numRef>
          </c:val>
          <c:extLst>
            <c:ext xmlns:c16="http://schemas.microsoft.com/office/drawing/2014/chart" uri="{C3380CC4-5D6E-409C-BE32-E72D297353CC}">
              <c16:uniqueId val="{00000000-BCCA-4E5B-B85B-BB5D0F6C3F85}"/>
            </c:ext>
          </c:extLst>
        </c:ser>
        <c:ser>
          <c:idx val="1"/>
          <c:order val="1"/>
          <c:tx>
            <c:strRef>
              <c:f>'BL4'!$BF$26</c:f>
              <c:strCache>
                <c:ptCount val="1"/>
                <c:pt idx="0">
                  <c:v>Log Scaling</c:v>
                </c:pt>
              </c:strCache>
            </c:strRef>
          </c:tx>
          <c:spPr>
            <a:solidFill>
              <a:srgbClr val="66FF99"/>
            </a:solidFill>
            <a:ln>
              <a:noFill/>
            </a:ln>
            <a:effectLst/>
          </c:spPr>
          <c:invertIfNegative val="0"/>
          <c:cat>
            <c:strRef>
              <c:f>'BL4'!$BG$24:$BJ$24</c:f>
              <c:strCache>
                <c:ptCount val="4"/>
                <c:pt idx="0">
                  <c:v>D  D'</c:v>
                </c:pt>
                <c:pt idx="1">
                  <c:v>P P'</c:v>
                </c:pt>
                <c:pt idx="2">
                  <c:v>R R'</c:v>
                </c:pt>
                <c:pt idx="3">
                  <c:v>F F'</c:v>
                </c:pt>
              </c:strCache>
            </c:strRef>
          </c:cat>
          <c:val>
            <c:numRef>
              <c:f>'BL4'!$BG$26:$BJ$26</c:f>
              <c:numCache>
                <c:formatCode>General</c:formatCode>
                <c:ptCount val="4"/>
                <c:pt idx="0">
                  <c:v>0.81</c:v>
                </c:pt>
                <c:pt idx="1">
                  <c:v>0.34</c:v>
                </c:pt>
                <c:pt idx="2">
                  <c:v>0.34</c:v>
                </c:pt>
                <c:pt idx="3">
                  <c:v>0.34</c:v>
                </c:pt>
              </c:numCache>
            </c:numRef>
          </c:val>
          <c:extLst>
            <c:ext xmlns:c16="http://schemas.microsoft.com/office/drawing/2014/chart" uri="{C3380CC4-5D6E-409C-BE32-E72D297353CC}">
              <c16:uniqueId val="{00000001-BCCA-4E5B-B85B-BB5D0F6C3F85}"/>
            </c:ext>
          </c:extLst>
        </c:ser>
        <c:dLbls>
          <c:showLegendKey val="0"/>
          <c:showVal val="0"/>
          <c:showCatName val="0"/>
          <c:showSerName val="0"/>
          <c:showPercent val="0"/>
          <c:showBubbleSize val="0"/>
        </c:dLbls>
        <c:gapWidth val="219"/>
        <c:overlap val="-27"/>
        <c:axId val="1942335759"/>
        <c:axId val="1941939759"/>
      </c:barChart>
      <c:catAx>
        <c:axId val="1942335759"/>
        <c:scaling>
          <c:orientation val="minMax"/>
        </c:scaling>
        <c:delete val="0"/>
        <c:axPos val="b"/>
        <c:title>
          <c:tx>
            <c:rich>
              <a:bodyPr rot="0" spcFirstLastPara="1" vertOverflow="ellipsis" vert="horz" wrap="square" anchor="ctr" anchorCtr="1"/>
              <a:lstStyle/>
              <a:p>
                <a:pPr>
                  <a:defRPr sz="1000" b="1" i="0" u="none" strike="noStrike" kern="1200" baseline="0">
                    <a:solidFill>
                      <a:sysClr val="windowText" lastClr="000000"/>
                    </a:solidFill>
                    <a:latin typeface="Times New Roman" panose="02020603050405020304" pitchFamily="18" charset="0"/>
                    <a:ea typeface="+mn-ea"/>
                    <a:cs typeface="Times New Roman" panose="02020603050405020304" pitchFamily="18" charset="0"/>
                  </a:defRPr>
                </a:pPr>
                <a:r>
                  <a:rPr lang="en-US" sz="1000" b="1" i="0" u="none" strike="noStrike" baseline="0">
                    <a:effectLst/>
                  </a:rPr>
                  <a:t>Evaluation</a:t>
                </a:r>
                <a:r>
                  <a:rPr lang="en-US" b="1"/>
                  <a:t> Parameters </a:t>
                </a:r>
              </a:p>
            </c:rich>
          </c:tx>
          <c:layout>
            <c:manualLayout>
              <c:xMode val="edge"/>
              <c:yMode val="edge"/>
              <c:x val="0.38801246900932373"/>
              <c:y val="0.83924009498812635"/>
            </c:manualLayout>
          </c:layout>
          <c:overlay val="0"/>
          <c:spPr>
            <a:noFill/>
            <a:ln>
              <a:noFill/>
            </a:ln>
            <a:effectLst/>
          </c:spPr>
          <c:txPr>
            <a:bodyPr rot="0" spcFirstLastPara="1" vertOverflow="ellipsis" vert="horz" wrap="square" anchor="ctr" anchorCtr="1"/>
            <a:lstStyle/>
            <a:p>
              <a:pPr>
                <a:defRPr sz="1000" b="1" i="0" u="none" strike="noStrike" kern="1200" baseline="0">
                  <a:solidFill>
                    <a:sysClr val="windowText" lastClr="000000"/>
                  </a:solidFill>
                  <a:latin typeface="Times New Roman" panose="02020603050405020304" pitchFamily="18" charset="0"/>
                  <a:ea typeface="+mn-ea"/>
                  <a:cs typeface="Times New Roman" panose="02020603050405020304" pitchFamily="18" charset="0"/>
                </a:defRPr>
              </a:pPr>
              <a:endParaRPr lang="en-US"/>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ysClr val="windowText" lastClr="000000"/>
                </a:solidFill>
                <a:latin typeface="Times New Roman" panose="02020603050405020304" pitchFamily="18" charset="0"/>
                <a:ea typeface="+mn-ea"/>
                <a:cs typeface="Times New Roman" panose="02020603050405020304" pitchFamily="18" charset="0"/>
              </a:defRPr>
            </a:pPr>
            <a:endParaRPr lang="en-US"/>
          </a:p>
        </c:txPr>
        <c:crossAx val="1941939759"/>
        <c:crosses val="autoZero"/>
        <c:auto val="1"/>
        <c:lblAlgn val="ctr"/>
        <c:lblOffset val="100"/>
        <c:noMultiLvlLbl val="0"/>
      </c:catAx>
      <c:valAx>
        <c:axId val="1941939759"/>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1" i="0" u="none" strike="noStrike" kern="1200" baseline="0">
                    <a:solidFill>
                      <a:sysClr val="windowText" lastClr="000000"/>
                    </a:solidFill>
                    <a:latin typeface="Times New Roman" panose="02020603050405020304" pitchFamily="18" charset="0"/>
                    <a:ea typeface="+mn-ea"/>
                    <a:cs typeface="Times New Roman" panose="02020603050405020304" pitchFamily="18" charset="0"/>
                  </a:defRPr>
                </a:pPr>
                <a:r>
                  <a:rPr lang="en-US" sz="1000" b="1" i="0" u="none" strike="noStrike" baseline="0">
                    <a:effectLst/>
                  </a:rPr>
                  <a:t>Evaluation</a:t>
                </a:r>
                <a:r>
                  <a:rPr lang="en-US" b="1"/>
                  <a:t> Parameters for Cognitive Skill Dependency (Creating)</a:t>
                </a:r>
              </a:p>
            </c:rich>
          </c:tx>
          <c:layout>
            <c:manualLayout>
              <c:xMode val="edge"/>
              <c:yMode val="edge"/>
              <c:x val="2.5000000000000001E-2"/>
              <c:y val="0.13518518518518521"/>
            </c:manualLayout>
          </c:layout>
          <c:overlay val="0"/>
          <c:spPr>
            <a:noFill/>
            <a:ln>
              <a:noFill/>
            </a:ln>
            <a:effectLst/>
          </c:spPr>
          <c:txPr>
            <a:bodyPr rot="-5400000" spcFirstLastPara="1" vertOverflow="ellipsis" vert="horz" wrap="square" anchor="ctr" anchorCtr="1"/>
            <a:lstStyle/>
            <a:p>
              <a:pPr>
                <a:defRPr sz="1000" b="1" i="0" u="none" strike="noStrike" kern="1200" baseline="0">
                  <a:solidFill>
                    <a:sysClr val="windowText" lastClr="000000"/>
                  </a:solidFill>
                  <a:latin typeface="Times New Roman" panose="02020603050405020304" pitchFamily="18" charset="0"/>
                  <a:ea typeface="+mn-ea"/>
                  <a:cs typeface="Times New Roman" panose="02020603050405020304" pitchFamily="18" charset="0"/>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ysClr val="windowText" lastClr="000000"/>
                </a:solidFill>
                <a:latin typeface="Times New Roman" panose="02020603050405020304" pitchFamily="18" charset="0"/>
                <a:ea typeface="+mn-ea"/>
                <a:cs typeface="Times New Roman" panose="02020603050405020304" pitchFamily="18" charset="0"/>
              </a:defRPr>
            </a:pPr>
            <a:endParaRPr lang="en-US"/>
          </a:p>
        </c:txPr>
        <c:crossAx val="1942335759"/>
        <c:crosses val="autoZero"/>
        <c:crossBetween val="between"/>
      </c:valAx>
      <c:spPr>
        <a:noFill/>
        <a:ln>
          <a:noFill/>
        </a:ln>
        <a:effectLst/>
      </c:spPr>
    </c:plotArea>
    <c:legend>
      <c:legendPos val="b"/>
      <c:layout>
        <c:manualLayout>
          <c:xMode val="edge"/>
          <c:yMode val="edge"/>
          <c:x val="0.58123895224565736"/>
          <c:y val="0.93704224471940989"/>
          <c:w val="0.41627741179543043"/>
          <c:h val="6.295775528058993E-2"/>
        </c:manualLayout>
      </c:layout>
      <c:overlay val="0"/>
      <c:spPr>
        <a:noFill/>
        <a:ln>
          <a:noFill/>
        </a:ln>
        <a:effectLst/>
      </c:spPr>
      <c:txPr>
        <a:bodyPr rot="0" spcFirstLastPara="1" vertOverflow="ellipsis" vert="horz" wrap="square" anchor="ctr" anchorCtr="1"/>
        <a:lstStyle/>
        <a:p>
          <a:pPr>
            <a:defRPr sz="900" b="0" i="0" u="none" strike="noStrike" kern="1200" baseline="0">
              <a:solidFill>
                <a:sysClr val="windowText" lastClr="000000"/>
              </a:solidFill>
              <a:latin typeface="Times New Roman" panose="02020603050405020304" pitchFamily="18" charset="0"/>
              <a:ea typeface="+mn-ea"/>
              <a:cs typeface="Times New Roman" panose="02020603050405020304" pitchFamily="18" charset="0"/>
            </a:defRPr>
          </a:pPr>
          <a:endParaRPr lang="en-US"/>
        </a:p>
      </c:txPr>
    </c:legend>
    <c:plotVisOnly val="1"/>
    <c:dispBlanksAs val="gap"/>
    <c:showDLblsOverMax val="0"/>
  </c:chart>
  <c:spPr>
    <a:solidFill>
      <a:schemeClr val="bg1"/>
    </a:solidFill>
    <a:ln w="9525" cap="flat" cmpd="sng" algn="ctr">
      <a:solidFill>
        <a:sysClr val="windowText" lastClr="000000"/>
      </a:solidFill>
      <a:round/>
    </a:ln>
    <a:effectLst/>
  </c:spPr>
  <c:txPr>
    <a:bodyPr/>
    <a:lstStyle/>
    <a:p>
      <a:pPr>
        <a:defRPr>
          <a:solidFill>
            <a:sysClr val="windowText" lastClr="000000"/>
          </a:solidFill>
          <a:latin typeface="Times New Roman" panose="02020603050405020304" pitchFamily="18" charset="0"/>
          <a:cs typeface="Times New Roman" panose="02020603050405020304" pitchFamily="18" charset="0"/>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Sheet1!$G$8</c:f>
              <c:strCache>
                <c:ptCount val="1"/>
                <c:pt idx="0">
                  <c:v>Total </c:v>
                </c:pt>
              </c:strCache>
            </c:strRef>
          </c:tx>
          <c:spPr>
            <a:solidFill>
              <a:srgbClr val="FF9999"/>
            </a:solidFill>
            <a:ln>
              <a:noFill/>
            </a:ln>
            <a:effectLst/>
          </c:spPr>
          <c:invertIfNegative val="0"/>
          <c:dLbls>
            <c:spPr>
              <a:noFill/>
              <a:ln>
                <a:noFill/>
              </a:ln>
              <a:effectLst/>
            </c:spPr>
            <c:txPr>
              <a:bodyPr rot="0" spcFirstLastPara="1" vertOverflow="ellipsis" vert="horz" wrap="square" anchor="ctr" anchorCtr="1"/>
              <a:lstStyle/>
              <a:p>
                <a:pPr>
                  <a:defRPr sz="1200" b="0" i="0" u="none" strike="noStrike" kern="1200" baseline="0">
                    <a:solidFill>
                      <a:schemeClr val="dk1"/>
                    </a:solidFill>
                    <a:latin typeface="Times New Roman" panose="02020603050405020304" pitchFamily="18" charset="0"/>
                    <a:ea typeface="+mn-ea"/>
                    <a:cs typeface="Times New Roman" panose="02020603050405020304" pitchFamily="18"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Sheet1!$H$7:$K$7</c:f>
              <c:strCache>
                <c:ptCount val="4"/>
                <c:pt idx="0">
                  <c:v>Understanding</c:v>
                </c:pt>
                <c:pt idx="1">
                  <c:v>Applying</c:v>
                </c:pt>
                <c:pt idx="2">
                  <c:v>Analyzing-Evaluatin</c:v>
                </c:pt>
                <c:pt idx="3">
                  <c:v>Creating</c:v>
                </c:pt>
              </c:strCache>
            </c:strRef>
          </c:cat>
          <c:val>
            <c:numRef>
              <c:f>Sheet1!$H$8:$K$8</c:f>
              <c:numCache>
                <c:formatCode>General</c:formatCode>
                <c:ptCount val="4"/>
                <c:pt idx="0">
                  <c:v>147</c:v>
                </c:pt>
                <c:pt idx="1">
                  <c:v>57</c:v>
                </c:pt>
                <c:pt idx="2">
                  <c:v>50</c:v>
                </c:pt>
                <c:pt idx="3">
                  <c:v>55</c:v>
                </c:pt>
              </c:numCache>
            </c:numRef>
          </c:val>
          <c:extLst>
            <c:ext xmlns:c16="http://schemas.microsoft.com/office/drawing/2014/chart" uri="{C3380CC4-5D6E-409C-BE32-E72D297353CC}">
              <c16:uniqueId val="{00000000-6296-4E6F-BE07-1111BFD7EC19}"/>
            </c:ext>
          </c:extLst>
        </c:ser>
        <c:dLbls>
          <c:showLegendKey val="0"/>
          <c:showVal val="0"/>
          <c:showCatName val="0"/>
          <c:showSerName val="0"/>
          <c:showPercent val="0"/>
          <c:showBubbleSize val="0"/>
        </c:dLbls>
        <c:gapWidth val="219"/>
        <c:overlap val="-27"/>
        <c:axId val="1994660015"/>
        <c:axId val="1998111583"/>
      </c:barChart>
      <c:catAx>
        <c:axId val="1994660015"/>
        <c:scaling>
          <c:orientation val="minMax"/>
        </c:scaling>
        <c:delete val="0"/>
        <c:axPos val="b"/>
        <c:title>
          <c:tx>
            <c:rich>
              <a:bodyPr rot="0" spcFirstLastPara="1" vertOverflow="ellipsis" vert="horz" wrap="square" anchor="ctr" anchorCtr="1"/>
              <a:lstStyle/>
              <a:p>
                <a:pPr>
                  <a:defRPr sz="1200" b="0" i="0" u="none" strike="noStrike" kern="1200" baseline="0">
                    <a:solidFill>
                      <a:schemeClr val="dk1"/>
                    </a:solidFill>
                    <a:latin typeface="Times New Roman" panose="02020603050405020304" pitchFamily="18" charset="0"/>
                    <a:ea typeface="+mn-ea"/>
                    <a:cs typeface="Times New Roman" panose="02020603050405020304" pitchFamily="18" charset="0"/>
                  </a:defRPr>
                </a:pPr>
                <a:r>
                  <a:rPr lang="en-US"/>
                  <a:t>Cognitive  Skill Verbs</a:t>
                </a:r>
              </a:p>
            </c:rich>
          </c:tx>
          <c:layout>
            <c:manualLayout>
              <c:xMode val="edge"/>
              <c:yMode val="edge"/>
              <c:x val="0.3711695689518939"/>
              <c:y val="0.91272273598634868"/>
            </c:manualLayout>
          </c:layout>
          <c:overlay val="0"/>
          <c:spPr>
            <a:noFill/>
            <a:ln>
              <a:noFill/>
            </a:ln>
            <a:effectLst/>
          </c:spPr>
          <c:txPr>
            <a:bodyPr rot="0" spcFirstLastPara="1" vertOverflow="ellipsis" vert="horz" wrap="square" anchor="ctr" anchorCtr="1"/>
            <a:lstStyle/>
            <a:p>
              <a:pPr>
                <a:defRPr sz="1200" b="0" i="0" u="none" strike="noStrike" kern="1200" baseline="0">
                  <a:solidFill>
                    <a:schemeClr val="dk1"/>
                  </a:solidFill>
                  <a:latin typeface="Times New Roman" panose="02020603050405020304" pitchFamily="18" charset="0"/>
                  <a:ea typeface="+mn-ea"/>
                  <a:cs typeface="Times New Roman" panose="02020603050405020304" pitchFamily="18" charset="0"/>
                </a:defRPr>
              </a:pPr>
              <a:endParaRPr lang="en-US"/>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dk1"/>
                </a:solidFill>
                <a:latin typeface="Times New Roman" panose="02020603050405020304" pitchFamily="18" charset="0"/>
                <a:ea typeface="+mn-ea"/>
                <a:cs typeface="Times New Roman" panose="02020603050405020304" pitchFamily="18" charset="0"/>
              </a:defRPr>
            </a:pPr>
            <a:endParaRPr lang="en-US"/>
          </a:p>
        </c:txPr>
        <c:crossAx val="1998111583"/>
        <c:crosses val="autoZero"/>
        <c:auto val="1"/>
        <c:lblAlgn val="ctr"/>
        <c:lblOffset val="100"/>
        <c:noMultiLvlLbl val="0"/>
      </c:catAx>
      <c:valAx>
        <c:axId val="1998111583"/>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200" b="0" i="0" u="none" strike="noStrike" kern="1200" baseline="0">
                    <a:solidFill>
                      <a:schemeClr val="dk1"/>
                    </a:solidFill>
                    <a:latin typeface="Times New Roman" panose="02020603050405020304" pitchFamily="18" charset="0"/>
                    <a:ea typeface="+mn-ea"/>
                    <a:cs typeface="Times New Roman" panose="02020603050405020304" pitchFamily="18" charset="0"/>
                  </a:defRPr>
                </a:pPr>
                <a:r>
                  <a:rPr lang="en-US"/>
                  <a:t>Number of Cognitive  Verbs</a:t>
                </a:r>
              </a:p>
            </c:rich>
          </c:tx>
          <c:layout>
            <c:manualLayout>
              <c:xMode val="edge"/>
              <c:yMode val="edge"/>
              <c:x val="2.1606692655814108E-2"/>
              <c:y val="0.22894462754986672"/>
            </c:manualLayout>
          </c:layout>
          <c:overlay val="0"/>
          <c:spPr>
            <a:noFill/>
            <a:ln>
              <a:noFill/>
            </a:ln>
            <a:effectLst/>
          </c:spPr>
          <c:txPr>
            <a:bodyPr rot="-5400000" spcFirstLastPara="1" vertOverflow="ellipsis" vert="horz" wrap="square" anchor="ctr" anchorCtr="1"/>
            <a:lstStyle/>
            <a:p>
              <a:pPr>
                <a:defRPr sz="1200" b="0" i="0" u="none" strike="noStrike" kern="1200" baseline="0">
                  <a:solidFill>
                    <a:schemeClr val="dk1"/>
                  </a:solidFill>
                  <a:latin typeface="Times New Roman" panose="02020603050405020304" pitchFamily="18" charset="0"/>
                  <a:ea typeface="+mn-ea"/>
                  <a:cs typeface="Times New Roman" panose="02020603050405020304" pitchFamily="18" charset="0"/>
                </a:defRPr>
              </a:pPr>
              <a:endParaRPr lang="en-US"/>
            </a:p>
          </c:txPr>
        </c:title>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dk1"/>
                </a:solidFill>
                <a:latin typeface="Times New Roman" panose="02020603050405020304" pitchFamily="18" charset="0"/>
                <a:ea typeface="+mn-ea"/>
                <a:cs typeface="Times New Roman" panose="02020603050405020304" pitchFamily="18" charset="0"/>
              </a:defRPr>
            </a:pPr>
            <a:endParaRPr lang="en-US"/>
          </a:p>
        </c:txPr>
        <c:crossAx val="1994660015"/>
        <c:crosses val="autoZero"/>
        <c:crossBetween val="between"/>
      </c:valAx>
      <c:spPr>
        <a:noFill/>
        <a:ln>
          <a:noFill/>
        </a:ln>
        <a:effectLst/>
      </c:spPr>
    </c:plotArea>
    <c:plotVisOnly val="1"/>
    <c:dispBlanksAs val="gap"/>
    <c:showDLblsOverMax val="0"/>
  </c:chart>
  <c:spPr>
    <a:solidFill>
      <a:schemeClr val="lt1"/>
    </a:solidFill>
    <a:ln w="12700" cap="flat" cmpd="sng" algn="ctr">
      <a:solidFill>
        <a:schemeClr val="tx1"/>
      </a:solidFill>
      <a:prstDash val="solid"/>
      <a:miter lim="800000"/>
    </a:ln>
    <a:effectLst/>
  </c:spPr>
  <c:txPr>
    <a:bodyPr/>
    <a:lstStyle/>
    <a:p>
      <a:pPr>
        <a:defRPr sz="1200">
          <a:solidFill>
            <a:schemeClr val="dk1"/>
          </a:solidFill>
          <a:latin typeface="Times New Roman" panose="02020603050405020304" pitchFamily="18" charset="0"/>
          <a:ea typeface="+mn-ea"/>
          <a:cs typeface="Times New Roman" panose="02020603050405020304" pitchFamily="18" charset="0"/>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marL="0" marR="0" lvl="0" indent="0" algn="ctr" defTabSz="914400" rtl="0" eaLnBrk="1" fontAlgn="auto" latinLnBrk="0" hangingPunct="1">
              <a:lnSpc>
                <a:spcPct val="100000"/>
              </a:lnSpc>
              <a:spcBef>
                <a:spcPts val="0"/>
              </a:spcBef>
              <a:spcAft>
                <a:spcPts val="0"/>
              </a:spcAft>
              <a:buClrTx/>
              <a:buSzTx/>
              <a:buFontTx/>
              <a:buNone/>
              <a:tabLst/>
              <a:defRPr sz="1000" b="0" i="0" u="none" strike="noStrike" kern="1200" spc="0" baseline="0">
                <a:solidFill>
                  <a:sysClr val="windowText" lastClr="000000"/>
                </a:solidFill>
                <a:latin typeface="Times New Roman" panose="02020603050405020304" pitchFamily="18" charset="0"/>
                <a:ea typeface="+mn-ea"/>
                <a:cs typeface="Times New Roman" panose="02020603050405020304" pitchFamily="18" charset="0"/>
              </a:defRPr>
            </a:pPr>
            <a:r>
              <a:rPr lang="en-US" sz="1000" b="0" i="0" baseline="0" dirty="0">
                <a:effectLst/>
              </a:rPr>
              <a:t>The Accurateness of the Inferred Cognitive Skill Dependency (</a:t>
            </a:r>
            <a:r>
              <a:rPr lang="en-US" sz="1000" b="1" i="0" baseline="0" dirty="0">
                <a:effectLst/>
              </a:rPr>
              <a:t>Understanding</a:t>
            </a:r>
            <a:r>
              <a:rPr lang="en-US" sz="1000" b="0" i="0" baseline="0" dirty="0">
                <a:effectLst/>
              </a:rPr>
              <a:t>) with β</a:t>
            </a:r>
            <a:r>
              <a:rPr lang="en-US" sz="1000" b="0" i="0" baseline="-25000" dirty="0">
                <a:effectLst/>
              </a:rPr>
              <a:t>m</a:t>
            </a:r>
            <a:r>
              <a:rPr lang="en-US" sz="1000" b="0" i="0" baseline="0" dirty="0">
                <a:effectLst/>
              </a:rPr>
              <a:t> =0.61  and β</a:t>
            </a:r>
            <a:r>
              <a:rPr lang="en-US" sz="1000" b="0" i="0" baseline="-25000" dirty="0">
                <a:effectLst/>
              </a:rPr>
              <a:t>H</a:t>
            </a:r>
            <a:r>
              <a:rPr lang="en-US" sz="1000" b="0" i="0" baseline="0" dirty="0">
                <a:effectLst/>
              </a:rPr>
              <a:t> =0.60 </a:t>
            </a:r>
            <a:endParaRPr lang="en-US" sz="1000" b="0" dirty="0">
              <a:effectLst/>
            </a:endParaRPr>
          </a:p>
          <a:p>
            <a:pPr marL="0" marR="0" lvl="0" indent="0" algn="ctr" defTabSz="914400" rtl="0" eaLnBrk="1" fontAlgn="auto" latinLnBrk="0" hangingPunct="1">
              <a:lnSpc>
                <a:spcPct val="100000"/>
              </a:lnSpc>
              <a:spcBef>
                <a:spcPts val="0"/>
              </a:spcBef>
              <a:spcAft>
                <a:spcPts val="0"/>
              </a:spcAft>
              <a:buClrTx/>
              <a:buSzTx/>
              <a:buFontTx/>
              <a:buNone/>
              <a:tabLst/>
              <a:defRPr sz="1000"/>
            </a:pPr>
            <a:r>
              <a:rPr lang="en-US" sz="1000" b="0" dirty="0">
                <a:effectLst/>
              </a:rPr>
              <a:t> </a:t>
            </a:r>
          </a:p>
        </c:rich>
      </c:tx>
      <c:overlay val="0"/>
      <c:spPr>
        <a:noFill/>
        <a:ln>
          <a:noFill/>
        </a:ln>
        <a:effectLst/>
      </c:spPr>
      <c:txPr>
        <a:bodyPr rot="0" spcFirstLastPara="1" vertOverflow="ellipsis" vert="horz" wrap="square" anchor="ctr" anchorCtr="1"/>
        <a:lstStyle/>
        <a:p>
          <a:pPr marL="0" marR="0" lvl="0" indent="0" algn="ctr" defTabSz="914400" rtl="0" eaLnBrk="1" fontAlgn="auto" latinLnBrk="0" hangingPunct="1">
            <a:lnSpc>
              <a:spcPct val="100000"/>
            </a:lnSpc>
            <a:spcBef>
              <a:spcPts val="0"/>
            </a:spcBef>
            <a:spcAft>
              <a:spcPts val="0"/>
            </a:spcAft>
            <a:buClrTx/>
            <a:buSzTx/>
            <a:buFontTx/>
            <a:buNone/>
            <a:tabLst/>
            <a:defRPr sz="1000" b="0" i="0" u="none" strike="noStrike" kern="1200" spc="0" baseline="0">
              <a:solidFill>
                <a:sysClr val="windowText" lastClr="000000"/>
              </a:solidFill>
              <a:latin typeface="Times New Roman" panose="02020603050405020304" pitchFamily="18" charset="0"/>
              <a:ea typeface="+mn-ea"/>
              <a:cs typeface="Times New Roman" panose="02020603050405020304" pitchFamily="18" charset="0"/>
            </a:defRPr>
          </a:pPr>
          <a:endParaRPr lang="en-US"/>
        </a:p>
      </c:txPr>
    </c:title>
    <c:autoTitleDeleted val="0"/>
    <c:plotArea>
      <c:layout/>
      <c:barChart>
        <c:barDir val="col"/>
        <c:grouping val="clustered"/>
        <c:varyColors val="0"/>
        <c:ser>
          <c:idx val="0"/>
          <c:order val="0"/>
          <c:tx>
            <c:strRef>
              <c:f>'BL1'!$AM$26</c:f>
              <c:strCache>
                <c:ptCount val="1"/>
                <c:pt idx="0">
                  <c:v>MinMax Scaling </c:v>
                </c:pt>
              </c:strCache>
            </c:strRef>
          </c:tx>
          <c:spPr>
            <a:solidFill>
              <a:srgbClr val="FF9999"/>
            </a:solidFill>
            <a:ln>
              <a:noFill/>
            </a:ln>
            <a:effectLst/>
          </c:spPr>
          <c:invertIfNegative val="0"/>
          <c:cat>
            <c:strRef>
              <c:f>'BL1'!$AN$25:$AQ$25</c:f>
              <c:strCache>
                <c:ptCount val="4"/>
                <c:pt idx="0">
                  <c:v>True Positives</c:v>
                </c:pt>
                <c:pt idx="1">
                  <c:v>False Negative</c:v>
                </c:pt>
                <c:pt idx="2">
                  <c:v>False Positive</c:v>
                </c:pt>
                <c:pt idx="3">
                  <c:v>True Negative</c:v>
                </c:pt>
              </c:strCache>
            </c:strRef>
          </c:cat>
          <c:val>
            <c:numRef>
              <c:f>'BL1'!$AN$26:$AQ$26</c:f>
              <c:numCache>
                <c:formatCode>General</c:formatCode>
                <c:ptCount val="4"/>
                <c:pt idx="0">
                  <c:v>261</c:v>
                </c:pt>
                <c:pt idx="1">
                  <c:v>64</c:v>
                </c:pt>
                <c:pt idx="2">
                  <c:v>8</c:v>
                </c:pt>
                <c:pt idx="3">
                  <c:v>127</c:v>
                </c:pt>
              </c:numCache>
            </c:numRef>
          </c:val>
          <c:extLst>
            <c:ext xmlns:c16="http://schemas.microsoft.com/office/drawing/2014/chart" uri="{C3380CC4-5D6E-409C-BE32-E72D297353CC}">
              <c16:uniqueId val="{00000000-CA4E-4960-8DC0-675F22D2F537}"/>
            </c:ext>
          </c:extLst>
        </c:ser>
        <c:ser>
          <c:idx val="1"/>
          <c:order val="1"/>
          <c:tx>
            <c:strRef>
              <c:f>'BL1'!$AM$27</c:f>
              <c:strCache>
                <c:ptCount val="1"/>
                <c:pt idx="0">
                  <c:v>Log Scaling</c:v>
                </c:pt>
              </c:strCache>
            </c:strRef>
          </c:tx>
          <c:spPr>
            <a:solidFill>
              <a:srgbClr val="66FF99"/>
            </a:solidFill>
            <a:ln>
              <a:noFill/>
            </a:ln>
            <a:effectLst/>
          </c:spPr>
          <c:invertIfNegative val="0"/>
          <c:cat>
            <c:strRef>
              <c:f>'BL1'!$AN$25:$AQ$25</c:f>
              <c:strCache>
                <c:ptCount val="4"/>
                <c:pt idx="0">
                  <c:v>True Positives</c:v>
                </c:pt>
                <c:pt idx="1">
                  <c:v>False Negative</c:v>
                </c:pt>
                <c:pt idx="2">
                  <c:v>False Positive</c:v>
                </c:pt>
                <c:pt idx="3">
                  <c:v>True Negative</c:v>
                </c:pt>
              </c:strCache>
            </c:strRef>
          </c:cat>
          <c:val>
            <c:numRef>
              <c:f>'BL1'!$AN$27:$AQ$27</c:f>
              <c:numCache>
                <c:formatCode>General</c:formatCode>
                <c:ptCount val="4"/>
                <c:pt idx="0">
                  <c:v>285</c:v>
                </c:pt>
                <c:pt idx="1">
                  <c:v>53</c:v>
                </c:pt>
                <c:pt idx="2">
                  <c:v>39</c:v>
                </c:pt>
                <c:pt idx="3">
                  <c:v>119</c:v>
                </c:pt>
              </c:numCache>
            </c:numRef>
          </c:val>
          <c:extLst>
            <c:ext xmlns:c16="http://schemas.microsoft.com/office/drawing/2014/chart" uri="{C3380CC4-5D6E-409C-BE32-E72D297353CC}">
              <c16:uniqueId val="{00000001-CA4E-4960-8DC0-675F22D2F537}"/>
            </c:ext>
          </c:extLst>
        </c:ser>
        <c:dLbls>
          <c:showLegendKey val="0"/>
          <c:showVal val="0"/>
          <c:showCatName val="0"/>
          <c:showSerName val="0"/>
          <c:showPercent val="0"/>
          <c:showBubbleSize val="0"/>
        </c:dLbls>
        <c:gapWidth val="221"/>
        <c:overlap val="-23"/>
        <c:axId val="536145679"/>
        <c:axId val="504884319"/>
      </c:barChart>
      <c:catAx>
        <c:axId val="536145679"/>
        <c:scaling>
          <c:orientation val="minMax"/>
        </c:scaling>
        <c:delete val="0"/>
        <c:axPos val="b"/>
        <c:title>
          <c:tx>
            <c:rich>
              <a:bodyPr rot="0" spcFirstLastPara="1" vertOverflow="ellipsis" vert="horz" wrap="square" anchor="ctr" anchorCtr="1"/>
              <a:lstStyle/>
              <a:p>
                <a:pPr>
                  <a:defRPr sz="1000" b="1" i="0" u="none" strike="noStrike" kern="1200" baseline="0">
                    <a:solidFill>
                      <a:sysClr val="windowText" lastClr="000000"/>
                    </a:solidFill>
                    <a:latin typeface="Times New Roman" panose="02020603050405020304" pitchFamily="18" charset="0"/>
                    <a:ea typeface="+mn-ea"/>
                    <a:cs typeface="Times New Roman" panose="02020603050405020304" pitchFamily="18" charset="0"/>
                  </a:defRPr>
                </a:pPr>
                <a:r>
                  <a:rPr lang="en-US" sz="1000" b="1" i="0" u="none" strike="noStrike" baseline="0" dirty="0">
                    <a:effectLst/>
                  </a:rPr>
                  <a:t>Accurateness</a:t>
                </a:r>
                <a:r>
                  <a:rPr lang="en-US" b="1" dirty="0"/>
                  <a:t> Parameters </a:t>
                </a:r>
              </a:p>
            </c:rich>
          </c:tx>
          <c:layout>
            <c:manualLayout>
              <c:xMode val="edge"/>
              <c:yMode val="edge"/>
              <c:x val="0.36879839588684366"/>
              <c:y val="0.85670080487247624"/>
            </c:manualLayout>
          </c:layout>
          <c:overlay val="0"/>
          <c:spPr>
            <a:noFill/>
            <a:ln>
              <a:noFill/>
            </a:ln>
            <a:effectLst/>
          </c:spPr>
          <c:txPr>
            <a:bodyPr rot="0" spcFirstLastPara="1" vertOverflow="ellipsis" vert="horz" wrap="square" anchor="ctr" anchorCtr="1"/>
            <a:lstStyle/>
            <a:p>
              <a:pPr>
                <a:defRPr sz="1000" b="1" i="0" u="none" strike="noStrike" kern="1200" baseline="0">
                  <a:solidFill>
                    <a:sysClr val="windowText" lastClr="000000"/>
                  </a:solidFill>
                  <a:latin typeface="Times New Roman" panose="02020603050405020304" pitchFamily="18" charset="0"/>
                  <a:ea typeface="+mn-ea"/>
                  <a:cs typeface="Times New Roman" panose="02020603050405020304" pitchFamily="18" charset="0"/>
                </a:defRPr>
              </a:pPr>
              <a:endParaRPr lang="en-US"/>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ysClr val="windowText" lastClr="000000"/>
                </a:solidFill>
                <a:latin typeface="Times New Roman" panose="02020603050405020304" pitchFamily="18" charset="0"/>
                <a:ea typeface="+mn-ea"/>
                <a:cs typeface="Times New Roman" panose="02020603050405020304" pitchFamily="18" charset="0"/>
              </a:defRPr>
            </a:pPr>
            <a:endParaRPr lang="en-US"/>
          </a:p>
        </c:txPr>
        <c:crossAx val="504884319"/>
        <c:crosses val="autoZero"/>
        <c:auto val="1"/>
        <c:lblAlgn val="ctr"/>
        <c:lblOffset val="100"/>
        <c:noMultiLvlLbl val="0"/>
      </c:catAx>
      <c:valAx>
        <c:axId val="504884319"/>
        <c:scaling>
          <c:orientation val="minMax"/>
          <c:max val="40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1" i="0" u="none" strike="noStrike" kern="1200" baseline="0">
                    <a:solidFill>
                      <a:sysClr val="windowText" lastClr="000000"/>
                    </a:solidFill>
                    <a:latin typeface="Times New Roman" panose="02020603050405020304" pitchFamily="18" charset="0"/>
                    <a:ea typeface="+mn-ea"/>
                    <a:cs typeface="Times New Roman" panose="02020603050405020304" pitchFamily="18" charset="0"/>
                  </a:defRPr>
                </a:pPr>
                <a:r>
                  <a:rPr lang="en-US" b="1">
                    <a:solidFill>
                      <a:sysClr val="windowText" lastClr="000000"/>
                    </a:solidFill>
                  </a:rPr>
                  <a:t>Number of </a:t>
                </a:r>
                <a:r>
                  <a:rPr lang="en-US" sz="1000" b="1" i="0" u="none" strike="noStrike" baseline="0">
                    <a:effectLst/>
                  </a:rPr>
                  <a:t>Accurateness </a:t>
                </a:r>
                <a:r>
                  <a:rPr lang="en-US" b="1">
                    <a:solidFill>
                      <a:sysClr val="windowText" lastClr="000000"/>
                    </a:solidFill>
                  </a:rPr>
                  <a:t> parameters for </a:t>
                </a:r>
                <a:r>
                  <a:rPr lang="en-US" sz="1000" b="1" i="0" u="none" strike="noStrike" baseline="0">
                    <a:effectLst/>
                  </a:rPr>
                  <a:t>Cognitive Skill Dependencies (Understanding). </a:t>
                </a:r>
                <a:endParaRPr lang="en-US" b="1">
                  <a:solidFill>
                    <a:sysClr val="windowText" lastClr="000000"/>
                  </a:solidFill>
                </a:endParaRPr>
              </a:p>
            </c:rich>
          </c:tx>
          <c:layout>
            <c:manualLayout>
              <c:xMode val="edge"/>
              <c:yMode val="edge"/>
              <c:x val="1.1111111111111112E-2"/>
              <c:y val="0.1037037037037037"/>
            </c:manualLayout>
          </c:layout>
          <c:overlay val="0"/>
          <c:spPr>
            <a:noFill/>
            <a:ln>
              <a:noFill/>
            </a:ln>
            <a:effectLst/>
          </c:spPr>
          <c:txPr>
            <a:bodyPr rot="-5400000" spcFirstLastPara="1" vertOverflow="ellipsis" vert="horz" wrap="square" anchor="ctr" anchorCtr="1"/>
            <a:lstStyle/>
            <a:p>
              <a:pPr>
                <a:defRPr sz="1000" b="1" i="0" u="none" strike="noStrike" kern="1200" baseline="0">
                  <a:solidFill>
                    <a:sysClr val="windowText" lastClr="000000"/>
                  </a:solidFill>
                  <a:latin typeface="Times New Roman" panose="02020603050405020304" pitchFamily="18" charset="0"/>
                  <a:ea typeface="+mn-ea"/>
                  <a:cs typeface="Times New Roman" panose="02020603050405020304" pitchFamily="18" charset="0"/>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ysClr val="windowText" lastClr="000000"/>
                </a:solidFill>
                <a:latin typeface="Times New Roman" panose="02020603050405020304" pitchFamily="18" charset="0"/>
                <a:ea typeface="+mn-ea"/>
                <a:cs typeface="Times New Roman" panose="02020603050405020304" pitchFamily="18" charset="0"/>
              </a:defRPr>
            </a:pPr>
            <a:endParaRPr lang="en-US"/>
          </a:p>
        </c:txPr>
        <c:crossAx val="536145679"/>
        <c:crosses val="autoZero"/>
        <c:crossBetween val="between"/>
      </c:valAx>
      <c:spPr>
        <a:noFill/>
        <a:ln>
          <a:noFill/>
        </a:ln>
        <a:effectLst/>
      </c:spPr>
    </c:plotArea>
    <c:legend>
      <c:legendPos val="b"/>
      <c:layout>
        <c:manualLayout>
          <c:xMode val="edge"/>
          <c:yMode val="edge"/>
          <c:x val="0.59684533815295548"/>
          <c:y val="0.91729002624671918"/>
          <c:w val="0.40023192325678392"/>
          <c:h val="7.3450714494021574E-2"/>
        </c:manualLayout>
      </c:layout>
      <c:overlay val="0"/>
      <c:spPr>
        <a:noFill/>
        <a:ln>
          <a:noFill/>
        </a:ln>
        <a:effectLst/>
      </c:spPr>
      <c:txPr>
        <a:bodyPr rot="0" spcFirstLastPara="1" vertOverflow="ellipsis" vert="horz" wrap="square" anchor="ctr" anchorCtr="1"/>
        <a:lstStyle/>
        <a:p>
          <a:pPr>
            <a:defRPr sz="900" b="0" i="0" u="none" strike="noStrike" kern="1200" baseline="0">
              <a:solidFill>
                <a:sysClr val="windowText" lastClr="000000"/>
              </a:solidFill>
              <a:latin typeface="Times New Roman" panose="02020603050405020304" pitchFamily="18" charset="0"/>
              <a:ea typeface="+mn-ea"/>
              <a:cs typeface="Times New Roman" panose="02020603050405020304" pitchFamily="18" charset="0"/>
            </a:defRPr>
          </a:pPr>
          <a:endParaRPr lang="en-US"/>
        </a:p>
      </c:txPr>
    </c:legend>
    <c:plotVisOnly val="1"/>
    <c:dispBlanksAs val="gap"/>
    <c:showDLblsOverMax val="0"/>
  </c:chart>
  <c:spPr>
    <a:solidFill>
      <a:schemeClr val="bg1"/>
    </a:solidFill>
    <a:ln w="9525" cap="flat" cmpd="sng" algn="ctr">
      <a:solidFill>
        <a:sysClr val="windowText" lastClr="000000"/>
      </a:solidFill>
      <a:round/>
    </a:ln>
    <a:effectLst/>
  </c:spPr>
  <c:txPr>
    <a:bodyPr/>
    <a:lstStyle/>
    <a:p>
      <a:pPr>
        <a:defRPr>
          <a:solidFill>
            <a:sysClr val="windowText" lastClr="000000"/>
          </a:solidFill>
          <a:latin typeface="Times New Roman" panose="02020603050405020304" pitchFamily="18" charset="0"/>
          <a:cs typeface="Times New Roman" panose="02020603050405020304" pitchFamily="18" charset="0"/>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marL="0" marR="0" lvl="0" indent="0" algn="ctr" defTabSz="914400" rtl="0" eaLnBrk="1" fontAlgn="auto" latinLnBrk="0" hangingPunct="1">
              <a:lnSpc>
                <a:spcPct val="100000"/>
              </a:lnSpc>
              <a:spcBef>
                <a:spcPts val="0"/>
              </a:spcBef>
              <a:spcAft>
                <a:spcPts val="0"/>
              </a:spcAft>
              <a:buClrTx/>
              <a:buSzTx/>
              <a:buFontTx/>
              <a:buNone/>
              <a:tabLst/>
              <a:defRPr sz="1000" b="0" i="0" u="none" strike="noStrike" kern="1200" spc="0" baseline="0">
                <a:solidFill>
                  <a:sysClr val="windowText" lastClr="000000"/>
                </a:solidFill>
                <a:latin typeface="Times New Roman" panose="02020603050405020304" pitchFamily="18" charset="0"/>
                <a:ea typeface="+mn-ea"/>
                <a:cs typeface="Times New Roman" panose="02020603050405020304" pitchFamily="18" charset="0"/>
              </a:defRPr>
            </a:pPr>
            <a:r>
              <a:rPr lang="en-US" sz="1000" b="0" i="0" baseline="0" dirty="0">
                <a:effectLst/>
              </a:rPr>
              <a:t>The Accurateness of the Inferred Cognitive Skill Dependency (</a:t>
            </a:r>
            <a:r>
              <a:rPr lang="en-US" sz="1000" b="1" i="0" baseline="0" dirty="0">
                <a:effectLst/>
              </a:rPr>
              <a:t>Understanding</a:t>
            </a:r>
            <a:r>
              <a:rPr lang="en-US" sz="1000" b="0" i="0" baseline="0" dirty="0">
                <a:effectLst/>
              </a:rPr>
              <a:t>) with β</a:t>
            </a:r>
            <a:r>
              <a:rPr lang="en-US" sz="1000" b="0" i="0" baseline="-25000" dirty="0">
                <a:effectLst/>
              </a:rPr>
              <a:t>m</a:t>
            </a:r>
            <a:r>
              <a:rPr lang="en-US" sz="1000" b="0" i="0" baseline="0" dirty="0">
                <a:effectLst/>
              </a:rPr>
              <a:t> =0.61  and β</a:t>
            </a:r>
            <a:r>
              <a:rPr lang="en-US" sz="1000" b="0" i="0" baseline="-25000" dirty="0">
                <a:effectLst/>
              </a:rPr>
              <a:t>H</a:t>
            </a:r>
            <a:r>
              <a:rPr lang="en-US" sz="1000" b="0" i="0" baseline="0" dirty="0">
                <a:effectLst/>
              </a:rPr>
              <a:t> =0.60 </a:t>
            </a:r>
            <a:endParaRPr lang="en-US" sz="1000" b="0" dirty="0">
              <a:effectLst/>
            </a:endParaRPr>
          </a:p>
          <a:p>
            <a:pPr marL="0" marR="0" lvl="0" indent="0" algn="ctr" defTabSz="914400" rtl="0" eaLnBrk="1" fontAlgn="auto" latinLnBrk="0" hangingPunct="1">
              <a:lnSpc>
                <a:spcPct val="100000"/>
              </a:lnSpc>
              <a:spcBef>
                <a:spcPts val="0"/>
              </a:spcBef>
              <a:spcAft>
                <a:spcPts val="0"/>
              </a:spcAft>
              <a:buClrTx/>
              <a:buSzTx/>
              <a:buFontTx/>
              <a:buNone/>
              <a:tabLst/>
              <a:defRPr sz="1000"/>
            </a:pPr>
            <a:r>
              <a:rPr lang="en-US" sz="1000" b="0" dirty="0">
                <a:effectLst/>
              </a:rPr>
              <a:t> </a:t>
            </a:r>
          </a:p>
        </c:rich>
      </c:tx>
      <c:overlay val="0"/>
      <c:spPr>
        <a:noFill/>
        <a:ln>
          <a:noFill/>
        </a:ln>
        <a:effectLst/>
      </c:spPr>
      <c:txPr>
        <a:bodyPr rot="0" spcFirstLastPara="1" vertOverflow="ellipsis" vert="horz" wrap="square" anchor="ctr" anchorCtr="1"/>
        <a:lstStyle/>
        <a:p>
          <a:pPr marL="0" marR="0" lvl="0" indent="0" algn="ctr" defTabSz="914400" rtl="0" eaLnBrk="1" fontAlgn="auto" latinLnBrk="0" hangingPunct="1">
            <a:lnSpc>
              <a:spcPct val="100000"/>
            </a:lnSpc>
            <a:spcBef>
              <a:spcPts val="0"/>
            </a:spcBef>
            <a:spcAft>
              <a:spcPts val="0"/>
            </a:spcAft>
            <a:buClrTx/>
            <a:buSzTx/>
            <a:buFontTx/>
            <a:buNone/>
            <a:tabLst/>
            <a:defRPr sz="1000" b="0" i="0" u="none" strike="noStrike" kern="1200" spc="0" baseline="0">
              <a:solidFill>
                <a:sysClr val="windowText" lastClr="000000"/>
              </a:solidFill>
              <a:latin typeface="Times New Roman" panose="02020603050405020304" pitchFamily="18" charset="0"/>
              <a:ea typeface="+mn-ea"/>
              <a:cs typeface="Times New Roman" panose="02020603050405020304" pitchFamily="18" charset="0"/>
            </a:defRPr>
          </a:pPr>
          <a:endParaRPr lang="en-US"/>
        </a:p>
      </c:txPr>
    </c:title>
    <c:autoTitleDeleted val="0"/>
    <c:plotArea>
      <c:layout/>
      <c:barChart>
        <c:barDir val="col"/>
        <c:grouping val="clustered"/>
        <c:varyColors val="0"/>
        <c:ser>
          <c:idx val="0"/>
          <c:order val="0"/>
          <c:tx>
            <c:strRef>
              <c:f>'BL1'!$AM$26</c:f>
              <c:strCache>
                <c:ptCount val="1"/>
                <c:pt idx="0">
                  <c:v>MinMax Scaling </c:v>
                </c:pt>
              </c:strCache>
            </c:strRef>
          </c:tx>
          <c:spPr>
            <a:solidFill>
              <a:srgbClr val="FF9999"/>
            </a:solidFill>
            <a:ln>
              <a:noFill/>
            </a:ln>
            <a:effectLst/>
          </c:spPr>
          <c:invertIfNegative val="0"/>
          <c:cat>
            <c:strRef>
              <c:f>'BL1'!$AN$25:$AQ$25</c:f>
              <c:strCache>
                <c:ptCount val="4"/>
                <c:pt idx="0">
                  <c:v>True Positives</c:v>
                </c:pt>
                <c:pt idx="1">
                  <c:v>False Negative</c:v>
                </c:pt>
                <c:pt idx="2">
                  <c:v>False Positive</c:v>
                </c:pt>
                <c:pt idx="3">
                  <c:v>True Negative</c:v>
                </c:pt>
              </c:strCache>
            </c:strRef>
          </c:cat>
          <c:val>
            <c:numRef>
              <c:f>'BL1'!$AN$26:$AQ$26</c:f>
              <c:numCache>
                <c:formatCode>General</c:formatCode>
                <c:ptCount val="4"/>
                <c:pt idx="0">
                  <c:v>261</c:v>
                </c:pt>
                <c:pt idx="1">
                  <c:v>64</c:v>
                </c:pt>
                <c:pt idx="2">
                  <c:v>8</c:v>
                </c:pt>
                <c:pt idx="3">
                  <c:v>127</c:v>
                </c:pt>
              </c:numCache>
            </c:numRef>
          </c:val>
          <c:extLst>
            <c:ext xmlns:c16="http://schemas.microsoft.com/office/drawing/2014/chart" uri="{C3380CC4-5D6E-409C-BE32-E72D297353CC}">
              <c16:uniqueId val="{00000000-CA4E-4960-8DC0-675F22D2F537}"/>
            </c:ext>
          </c:extLst>
        </c:ser>
        <c:ser>
          <c:idx val="1"/>
          <c:order val="1"/>
          <c:tx>
            <c:strRef>
              <c:f>'BL1'!$AM$27</c:f>
              <c:strCache>
                <c:ptCount val="1"/>
                <c:pt idx="0">
                  <c:v>Log Scaling</c:v>
                </c:pt>
              </c:strCache>
            </c:strRef>
          </c:tx>
          <c:spPr>
            <a:solidFill>
              <a:srgbClr val="66FF99"/>
            </a:solidFill>
            <a:ln>
              <a:noFill/>
            </a:ln>
            <a:effectLst/>
          </c:spPr>
          <c:invertIfNegative val="0"/>
          <c:cat>
            <c:strRef>
              <c:f>'BL1'!$AN$25:$AQ$25</c:f>
              <c:strCache>
                <c:ptCount val="4"/>
                <c:pt idx="0">
                  <c:v>True Positives</c:v>
                </c:pt>
                <c:pt idx="1">
                  <c:v>False Negative</c:v>
                </c:pt>
                <c:pt idx="2">
                  <c:v>False Positive</c:v>
                </c:pt>
                <c:pt idx="3">
                  <c:v>True Negative</c:v>
                </c:pt>
              </c:strCache>
            </c:strRef>
          </c:cat>
          <c:val>
            <c:numRef>
              <c:f>'BL1'!$AN$27:$AQ$27</c:f>
              <c:numCache>
                <c:formatCode>General</c:formatCode>
                <c:ptCount val="4"/>
                <c:pt idx="0">
                  <c:v>285</c:v>
                </c:pt>
                <c:pt idx="1">
                  <c:v>53</c:v>
                </c:pt>
                <c:pt idx="2">
                  <c:v>39</c:v>
                </c:pt>
                <c:pt idx="3">
                  <c:v>119</c:v>
                </c:pt>
              </c:numCache>
            </c:numRef>
          </c:val>
          <c:extLst>
            <c:ext xmlns:c16="http://schemas.microsoft.com/office/drawing/2014/chart" uri="{C3380CC4-5D6E-409C-BE32-E72D297353CC}">
              <c16:uniqueId val="{00000001-CA4E-4960-8DC0-675F22D2F537}"/>
            </c:ext>
          </c:extLst>
        </c:ser>
        <c:dLbls>
          <c:showLegendKey val="0"/>
          <c:showVal val="0"/>
          <c:showCatName val="0"/>
          <c:showSerName val="0"/>
          <c:showPercent val="0"/>
          <c:showBubbleSize val="0"/>
        </c:dLbls>
        <c:gapWidth val="221"/>
        <c:overlap val="-23"/>
        <c:axId val="536145679"/>
        <c:axId val="504884319"/>
      </c:barChart>
      <c:catAx>
        <c:axId val="536145679"/>
        <c:scaling>
          <c:orientation val="minMax"/>
        </c:scaling>
        <c:delete val="0"/>
        <c:axPos val="b"/>
        <c:title>
          <c:tx>
            <c:rich>
              <a:bodyPr rot="0" spcFirstLastPara="1" vertOverflow="ellipsis" vert="horz" wrap="square" anchor="ctr" anchorCtr="1"/>
              <a:lstStyle/>
              <a:p>
                <a:pPr>
                  <a:defRPr sz="1000" b="1" i="0" u="none" strike="noStrike" kern="1200" baseline="0">
                    <a:solidFill>
                      <a:sysClr val="windowText" lastClr="000000"/>
                    </a:solidFill>
                    <a:latin typeface="Times New Roman" panose="02020603050405020304" pitchFamily="18" charset="0"/>
                    <a:ea typeface="+mn-ea"/>
                    <a:cs typeface="Times New Roman" panose="02020603050405020304" pitchFamily="18" charset="0"/>
                  </a:defRPr>
                </a:pPr>
                <a:r>
                  <a:rPr lang="en-US" sz="1000" b="1" i="0" u="none" strike="noStrike" baseline="0" dirty="0">
                    <a:effectLst/>
                  </a:rPr>
                  <a:t>Accurateness</a:t>
                </a:r>
                <a:r>
                  <a:rPr lang="en-US" b="1" dirty="0"/>
                  <a:t> Parameters </a:t>
                </a:r>
              </a:p>
            </c:rich>
          </c:tx>
          <c:layout>
            <c:manualLayout>
              <c:xMode val="edge"/>
              <c:yMode val="edge"/>
              <c:x val="0.36879839588684366"/>
              <c:y val="0.85670080487247624"/>
            </c:manualLayout>
          </c:layout>
          <c:overlay val="0"/>
          <c:spPr>
            <a:noFill/>
            <a:ln>
              <a:noFill/>
            </a:ln>
            <a:effectLst/>
          </c:spPr>
          <c:txPr>
            <a:bodyPr rot="0" spcFirstLastPara="1" vertOverflow="ellipsis" vert="horz" wrap="square" anchor="ctr" anchorCtr="1"/>
            <a:lstStyle/>
            <a:p>
              <a:pPr>
                <a:defRPr sz="1000" b="1" i="0" u="none" strike="noStrike" kern="1200" baseline="0">
                  <a:solidFill>
                    <a:sysClr val="windowText" lastClr="000000"/>
                  </a:solidFill>
                  <a:latin typeface="Times New Roman" panose="02020603050405020304" pitchFamily="18" charset="0"/>
                  <a:ea typeface="+mn-ea"/>
                  <a:cs typeface="Times New Roman" panose="02020603050405020304" pitchFamily="18" charset="0"/>
                </a:defRPr>
              </a:pPr>
              <a:endParaRPr lang="en-US"/>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ysClr val="windowText" lastClr="000000"/>
                </a:solidFill>
                <a:latin typeface="Times New Roman" panose="02020603050405020304" pitchFamily="18" charset="0"/>
                <a:ea typeface="+mn-ea"/>
                <a:cs typeface="Times New Roman" panose="02020603050405020304" pitchFamily="18" charset="0"/>
              </a:defRPr>
            </a:pPr>
            <a:endParaRPr lang="en-US"/>
          </a:p>
        </c:txPr>
        <c:crossAx val="504884319"/>
        <c:crosses val="autoZero"/>
        <c:auto val="1"/>
        <c:lblAlgn val="ctr"/>
        <c:lblOffset val="100"/>
        <c:noMultiLvlLbl val="0"/>
      </c:catAx>
      <c:valAx>
        <c:axId val="504884319"/>
        <c:scaling>
          <c:orientation val="minMax"/>
          <c:max val="40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1" i="0" u="none" strike="noStrike" kern="1200" baseline="0">
                    <a:solidFill>
                      <a:sysClr val="windowText" lastClr="000000"/>
                    </a:solidFill>
                    <a:latin typeface="Times New Roman" panose="02020603050405020304" pitchFamily="18" charset="0"/>
                    <a:ea typeface="+mn-ea"/>
                    <a:cs typeface="Times New Roman" panose="02020603050405020304" pitchFamily="18" charset="0"/>
                  </a:defRPr>
                </a:pPr>
                <a:r>
                  <a:rPr lang="en-US" b="1">
                    <a:solidFill>
                      <a:sysClr val="windowText" lastClr="000000"/>
                    </a:solidFill>
                  </a:rPr>
                  <a:t>Number of </a:t>
                </a:r>
                <a:r>
                  <a:rPr lang="en-US" sz="1000" b="1" i="0" u="none" strike="noStrike" baseline="0">
                    <a:effectLst/>
                  </a:rPr>
                  <a:t>Accurateness </a:t>
                </a:r>
                <a:r>
                  <a:rPr lang="en-US" b="1">
                    <a:solidFill>
                      <a:sysClr val="windowText" lastClr="000000"/>
                    </a:solidFill>
                  </a:rPr>
                  <a:t> parameters for </a:t>
                </a:r>
                <a:r>
                  <a:rPr lang="en-US" sz="1000" b="1" i="0" u="none" strike="noStrike" baseline="0">
                    <a:effectLst/>
                  </a:rPr>
                  <a:t>Cognitive Skill Dependencies (Understanding). </a:t>
                </a:r>
                <a:endParaRPr lang="en-US" b="1">
                  <a:solidFill>
                    <a:sysClr val="windowText" lastClr="000000"/>
                  </a:solidFill>
                </a:endParaRPr>
              </a:p>
            </c:rich>
          </c:tx>
          <c:layout>
            <c:manualLayout>
              <c:xMode val="edge"/>
              <c:yMode val="edge"/>
              <c:x val="1.1111111111111112E-2"/>
              <c:y val="0.1037037037037037"/>
            </c:manualLayout>
          </c:layout>
          <c:overlay val="0"/>
          <c:spPr>
            <a:noFill/>
            <a:ln>
              <a:noFill/>
            </a:ln>
            <a:effectLst/>
          </c:spPr>
          <c:txPr>
            <a:bodyPr rot="-5400000" spcFirstLastPara="1" vertOverflow="ellipsis" vert="horz" wrap="square" anchor="ctr" anchorCtr="1"/>
            <a:lstStyle/>
            <a:p>
              <a:pPr>
                <a:defRPr sz="1000" b="1" i="0" u="none" strike="noStrike" kern="1200" baseline="0">
                  <a:solidFill>
                    <a:sysClr val="windowText" lastClr="000000"/>
                  </a:solidFill>
                  <a:latin typeface="Times New Roman" panose="02020603050405020304" pitchFamily="18" charset="0"/>
                  <a:ea typeface="+mn-ea"/>
                  <a:cs typeface="Times New Roman" panose="02020603050405020304" pitchFamily="18" charset="0"/>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ysClr val="windowText" lastClr="000000"/>
                </a:solidFill>
                <a:latin typeface="Times New Roman" panose="02020603050405020304" pitchFamily="18" charset="0"/>
                <a:ea typeface="+mn-ea"/>
                <a:cs typeface="Times New Roman" panose="02020603050405020304" pitchFamily="18" charset="0"/>
              </a:defRPr>
            </a:pPr>
            <a:endParaRPr lang="en-US"/>
          </a:p>
        </c:txPr>
        <c:crossAx val="536145679"/>
        <c:crosses val="autoZero"/>
        <c:crossBetween val="between"/>
      </c:valAx>
      <c:spPr>
        <a:noFill/>
        <a:ln>
          <a:noFill/>
        </a:ln>
        <a:effectLst/>
      </c:spPr>
    </c:plotArea>
    <c:legend>
      <c:legendPos val="b"/>
      <c:layout>
        <c:manualLayout>
          <c:xMode val="edge"/>
          <c:yMode val="edge"/>
          <c:x val="0.59684533815295548"/>
          <c:y val="0.91729002624671918"/>
          <c:w val="0.40023192325678392"/>
          <c:h val="7.3450714494021574E-2"/>
        </c:manualLayout>
      </c:layout>
      <c:overlay val="0"/>
      <c:spPr>
        <a:noFill/>
        <a:ln>
          <a:noFill/>
        </a:ln>
        <a:effectLst/>
      </c:spPr>
      <c:txPr>
        <a:bodyPr rot="0" spcFirstLastPara="1" vertOverflow="ellipsis" vert="horz" wrap="square" anchor="ctr" anchorCtr="1"/>
        <a:lstStyle/>
        <a:p>
          <a:pPr>
            <a:defRPr sz="900" b="0" i="0" u="none" strike="noStrike" kern="1200" baseline="0">
              <a:solidFill>
                <a:sysClr val="windowText" lastClr="000000"/>
              </a:solidFill>
              <a:latin typeface="Times New Roman" panose="02020603050405020304" pitchFamily="18" charset="0"/>
              <a:ea typeface="+mn-ea"/>
              <a:cs typeface="Times New Roman" panose="02020603050405020304" pitchFamily="18" charset="0"/>
            </a:defRPr>
          </a:pPr>
          <a:endParaRPr lang="en-US"/>
        </a:p>
      </c:txPr>
    </c:legend>
    <c:plotVisOnly val="1"/>
    <c:dispBlanksAs val="gap"/>
    <c:showDLblsOverMax val="0"/>
  </c:chart>
  <c:spPr>
    <a:solidFill>
      <a:schemeClr val="bg1"/>
    </a:solidFill>
    <a:ln w="9525" cap="flat" cmpd="sng" algn="ctr">
      <a:solidFill>
        <a:sysClr val="windowText" lastClr="000000"/>
      </a:solidFill>
      <a:round/>
    </a:ln>
    <a:effectLst/>
  </c:spPr>
  <c:txPr>
    <a:bodyPr/>
    <a:lstStyle/>
    <a:p>
      <a:pPr>
        <a:defRPr>
          <a:solidFill>
            <a:sysClr val="windowText" lastClr="000000"/>
          </a:solidFill>
          <a:latin typeface="Times New Roman" panose="02020603050405020304" pitchFamily="18" charset="0"/>
          <a:cs typeface="Times New Roman" panose="02020603050405020304" pitchFamily="18" charset="0"/>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marL="0" marR="0" lvl="0" indent="0" algn="ctr" defTabSz="914400" rtl="0" eaLnBrk="1" fontAlgn="auto" latinLnBrk="0" hangingPunct="1">
              <a:lnSpc>
                <a:spcPct val="100000"/>
              </a:lnSpc>
              <a:spcBef>
                <a:spcPts val="0"/>
              </a:spcBef>
              <a:spcAft>
                <a:spcPts val="0"/>
              </a:spcAft>
              <a:buClrTx/>
              <a:buSzTx/>
              <a:buFontTx/>
              <a:buNone/>
              <a:tabLst/>
              <a:defRPr sz="1000" b="0" i="0" u="none" strike="noStrike" kern="1200" spc="0" baseline="0">
                <a:solidFill>
                  <a:sysClr val="windowText" lastClr="000000"/>
                </a:solidFill>
                <a:latin typeface="Times New Roman" panose="02020603050405020304" pitchFamily="18" charset="0"/>
                <a:ea typeface="+mn-ea"/>
                <a:cs typeface="Times New Roman" panose="02020603050405020304" pitchFamily="18" charset="0"/>
              </a:defRPr>
            </a:pPr>
            <a:r>
              <a:rPr lang="en-US" sz="1000" b="0" i="0" baseline="0" dirty="0">
                <a:effectLst/>
              </a:rPr>
              <a:t>The Accurateness of the Inferred Cognitive Skill Dependency (</a:t>
            </a:r>
            <a:r>
              <a:rPr lang="en-US" sz="1000" b="1" i="0" baseline="0" dirty="0">
                <a:effectLst/>
              </a:rPr>
              <a:t>Understanding</a:t>
            </a:r>
            <a:r>
              <a:rPr lang="en-US" sz="1000" b="0" i="0" baseline="0" dirty="0">
                <a:effectLst/>
              </a:rPr>
              <a:t>) with β</a:t>
            </a:r>
            <a:r>
              <a:rPr lang="en-US" sz="1000" b="0" i="0" baseline="-25000" dirty="0">
                <a:effectLst/>
              </a:rPr>
              <a:t>m</a:t>
            </a:r>
            <a:r>
              <a:rPr lang="en-US" sz="1000" b="0" i="0" baseline="0" dirty="0">
                <a:effectLst/>
              </a:rPr>
              <a:t> =0.61  and β</a:t>
            </a:r>
            <a:r>
              <a:rPr lang="en-US" sz="1000" b="0" i="0" baseline="-25000" dirty="0">
                <a:effectLst/>
              </a:rPr>
              <a:t>H</a:t>
            </a:r>
            <a:r>
              <a:rPr lang="en-US" sz="1000" b="0" i="0" baseline="0" dirty="0">
                <a:effectLst/>
              </a:rPr>
              <a:t> =0.60 </a:t>
            </a:r>
            <a:endParaRPr lang="en-US" sz="1000" b="0" dirty="0">
              <a:effectLst/>
            </a:endParaRPr>
          </a:p>
          <a:p>
            <a:pPr marL="0" marR="0" lvl="0" indent="0" algn="ctr" defTabSz="914400" rtl="0" eaLnBrk="1" fontAlgn="auto" latinLnBrk="0" hangingPunct="1">
              <a:lnSpc>
                <a:spcPct val="100000"/>
              </a:lnSpc>
              <a:spcBef>
                <a:spcPts val="0"/>
              </a:spcBef>
              <a:spcAft>
                <a:spcPts val="0"/>
              </a:spcAft>
              <a:buClrTx/>
              <a:buSzTx/>
              <a:buFontTx/>
              <a:buNone/>
              <a:tabLst/>
              <a:defRPr sz="1000"/>
            </a:pPr>
            <a:r>
              <a:rPr lang="en-US" sz="1000" b="0" dirty="0">
                <a:effectLst/>
              </a:rPr>
              <a:t> </a:t>
            </a:r>
          </a:p>
        </c:rich>
      </c:tx>
      <c:overlay val="0"/>
      <c:spPr>
        <a:noFill/>
        <a:ln>
          <a:noFill/>
        </a:ln>
        <a:effectLst/>
      </c:spPr>
      <c:txPr>
        <a:bodyPr rot="0" spcFirstLastPara="1" vertOverflow="ellipsis" vert="horz" wrap="square" anchor="ctr" anchorCtr="1"/>
        <a:lstStyle/>
        <a:p>
          <a:pPr marL="0" marR="0" lvl="0" indent="0" algn="ctr" defTabSz="914400" rtl="0" eaLnBrk="1" fontAlgn="auto" latinLnBrk="0" hangingPunct="1">
            <a:lnSpc>
              <a:spcPct val="100000"/>
            </a:lnSpc>
            <a:spcBef>
              <a:spcPts val="0"/>
            </a:spcBef>
            <a:spcAft>
              <a:spcPts val="0"/>
            </a:spcAft>
            <a:buClrTx/>
            <a:buSzTx/>
            <a:buFontTx/>
            <a:buNone/>
            <a:tabLst/>
            <a:defRPr sz="1000" b="0" i="0" u="none" strike="noStrike" kern="1200" spc="0" baseline="0">
              <a:solidFill>
                <a:sysClr val="windowText" lastClr="000000"/>
              </a:solidFill>
              <a:latin typeface="Times New Roman" panose="02020603050405020304" pitchFamily="18" charset="0"/>
              <a:ea typeface="+mn-ea"/>
              <a:cs typeface="Times New Roman" panose="02020603050405020304" pitchFamily="18" charset="0"/>
            </a:defRPr>
          </a:pPr>
          <a:endParaRPr lang="en-US"/>
        </a:p>
      </c:txPr>
    </c:title>
    <c:autoTitleDeleted val="0"/>
    <c:plotArea>
      <c:layout/>
      <c:barChart>
        <c:barDir val="col"/>
        <c:grouping val="clustered"/>
        <c:varyColors val="0"/>
        <c:ser>
          <c:idx val="0"/>
          <c:order val="0"/>
          <c:tx>
            <c:strRef>
              <c:f>'BL1'!$AM$26</c:f>
              <c:strCache>
                <c:ptCount val="1"/>
                <c:pt idx="0">
                  <c:v>MinMax Scaling </c:v>
                </c:pt>
              </c:strCache>
            </c:strRef>
          </c:tx>
          <c:spPr>
            <a:solidFill>
              <a:srgbClr val="FF9999"/>
            </a:solidFill>
            <a:ln>
              <a:noFill/>
            </a:ln>
            <a:effectLst/>
          </c:spPr>
          <c:invertIfNegative val="0"/>
          <c:cat>
            <c:strRef>
              <c:f>'BL1'!$AN$25:$AQ$25</c:f>
              <c:strCache>
                <c:ptCount val="4"/>
                <c:pt idx="0">
                  <c:v>True Positives</c:v>
                </c:pt>
                <c:pt idx="1">
                  <c:v>False Negative</c:v>
                </c:pt>
                <c:pt idx="2">
                  <c:v>False Positive</c:v>
                </c:pt>
                <c:pt idx="3">
                  <c:v>True Negative</c:v>
                </c:pt>
              </c:strCache>
            </c:strRef>
          </c:cat>
          <c:val>
            <c:numRef>
              <c:f>'BL1'!$AN$26:$AQ$26</c:f>
              <c:numCache>
                <c:formatCode>General</c:formatCode>
                <c:ptCount val="4"/>
                <c:pt idx="0">
                  <c:v>261</c:v>
                </c:pt>
                <c:pt idx="1">
                  <c:v>64</c:v>
                </c:pt>
                <c:pt idx="2">
                  <c:v>8</c:v>
                </c:pt>
                <c:pt idx="3">
                  <c:v>127</c:v>
                </c:pt>
              </c:numCache>
            </c:numRef>
          </c:val>
          <c:extLst>
            <c:ext xmlns:c16="http://schemas.microsoft.com/office/drawing/2014/chart" uri="{C3380CC4-5D6E-409C-BE32-E72D297353CC}">
              <c16:uniqueId val="{00000000-CA4E-4960-8DC0-675F22D2F537}"/>
            </c:ext>
          </c:extLst>
        </c:ser>
        <c:ser>
          <c:idx val="1"/>
          <c:order val="1"/>
          <c:tx>
            <c:strRef>
              <c:f>'BL1'!$AM$27</c:f>
              <c:strCache>
                <c:ptCount val="1"/>
                <c:pt idx="0">
                  <c:v>Log Scaling</c:v>
                </c:pt>
              </c:strCache>
            </c:strRef>
          </c:tx>
          <c:spPr>
            <a:solidFill>
              <a:srgbClr val="66FF99"/>
            </a:solidFill>
            <a:ln>
              <a:noFill/>
            </a:ln>
            <a:effectLst/>
          </c:spPr>
          <c:invertIfNegative val="0"/>
          <c:cat>
            <c:strRef>
              <c:f>'BL1'!$AN$25:$AQ$25</c:f>
              <c:strCache>
                <c:ptCount val="4"/>
                <c:pt idx="0">
                  <c:v>True Positives</c:v>
                </c:pt>
                <c:pt idx="1">
                  <c:v>False Negative</c:v>
                </c:pt>
                <c:pt idx="2">
                  <c:v>False Positive</c:v>
                </c:pt>
                <c:pt idx="3">
                  <c:v>True Negative</c:v>
                </c:pt>
              </c:strCache>
            </c:strRef>
          </c:cat>
          <c:val>
            <c:numRef>
              <c:f>'BL1'!$AN$27:$AQ$27</c:f>
              <c:numCache>
                <c:formatCode>General</c:formatCode>
                <c:ptCount val="4"/>
                <c:pt idx="0">
                  <c:v>285</c:v>
                </c:pt>
                <c:pt idx="1">
                  <c:v>53</c:v>
                </c:pt>
                <c:pt idx="2">
                  <c:v>39</c:v>
                </c:pt>
                <c:pt idx="3">
                  <c:v>119</c:v>
                </c:pt>
              </c:numCache>
            </c:numRef>
          </c:val>
          <c:extLst>
            <c:ext xmlns:c16="http://schemas.microsoft.com/office/drawing/2014/chart" uri="{C3380CC4-5D6E-409C-BE32-E72D297353CC}">
              <c16:uniqueId val="{00000001-CA4E-4960-8DC0-675F22D2F537}"/>
            </c:ext>
          </c:extLst>
        </c:ser>
        <c:dLbls>
          <c:showLegendKey val="0"/>
          <c:showVal val="0"/>
          <c:showCatName val="0"/>
          <c:showSerName val="0"/>
          <c:showPercent val="0"/>
          <c:showBubbleSize val="0"/>
        </c:dLbls>
        <c:gapWidth val="221"/>
        <c:overlap val="-23"/>
        <c:axId val="536145679"/>
        <c:axId val="504884319"/>
      </c:barChart>
      <c:catAx>
        <c:axId val="536145679"/>
        <c:scaling>
          <c:orientation val="minMax"/>
        </c:scaling>
        <c:delete val="0"/>
        <c:axPos val="b"/>
        <c:title>
          <c:tx>
            <c:rich>
              <a:bodyPr rot="0" spcFirstLastPara="1" vertOverflow="ellipsis" vert="horz" wrap="square" anchor="ctr" anchorCtr="1"/>
              <a:lstStyle/>
              <a:p>
                <a:pPr>
                  <a:defRPr sz="1000" b="1" i="0" u="none" strike="noStrike" kern="1200" baseline="0">
                    <a:solidFill>
                      <a:sysClr val="windowText" lastClr="000000"/>
                    </a:solidFill>
                    <a:latin typeface="Times New Roman" panose="02020603050405020304" pitchFamily="18" charset="0"/>
                    <a:ea typeface="+mn-ea"/>
                    <a:cs typeface="Times New Roman" panose="02020603050405020304" pitchFamily="18" charset="0"/>
                  </a:defRPr>
                </a:pPr>
                <a:r>
                  <a:rPr lang="en-US" sz="1000" b="1" i="0" u="none" strike="noStrike" baseline="0" dirty="0">
                    <a:effectLst/>
                  </a:rPr>
                  <a:t>Accurateness</a:t>
                </a:r>
                <a:r>
                  <a:rPr lang="en-US" b="1" dirty="0"/>
                  <a:t> Parameters </a:t>
                </a:r>
              </a:p>
            </c:rich>
          </c:tx>
          <c:layout>
            <c:manualLayout>
              <c:xMode val="edge"/>
              <c:yMode val="edge"/>
              <c:x val="0.36879839588684366"/>
              <c:y val="0.85670080487247624"/>
            </c:manualLayout>
          </c:layout>
          <c:overlay val="0"/>
          <c:spPr>
            <a:noFill/>
            <a:ln>
              <a:noFill/>
            </a:ln>
            <a:effectLst/>
          </c:spPr>
          <c:txPr>
            <a:bodyPr rot="0" spcFirstLastPara="1" vertOverflow="ellipsis" vert="horz" wrap="square" anchor="ctr" anchorCtr="1"/>
            <a:lstStyle/>
            <a:p>
              <a:pPr>
                <a:defRPr sz="1000" b="1" i="0" u="none" strike="noStrike" kern="1200" baseline="0">
                  <a:solidFill>
                    <a:sysClr val="windowText" lastClr="000000"/>
                  </a:solidFill>
                  <a:latin typeface="Times New Roman" panose="02020603050405020304" pitchFamily="18" charset="0"/>
                  <a:ea typeface="+mn-ea"/>
                  <a:cs typeface="Times New Roman" panose="02020603050405020304" pitchFamily="18" charset="0"/>
                </a:defRPr>
              </a:pPr>
              <a:endParaRPr lang="en-US"/>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ysClr val="windowText" lastClr="000000"/>
                </a:solidFill>
                <a:latin typeface="Times New Roman" panose="02020603050405020304" pitchFamily="18" charset="0"/>
                <a:ea typeface="+mn-ea"/>
                <a:cs typeface="Times New Roman" panose="02020603050405020304" pitchFamily="18" charset="0"/>
              </a:defRPr>
            </a:pPr>
            <a:endParaRPr lang="en-US"/>
          </a:p>
        </c:txPr>
        <c:crossAx val="504884319"/>
        <c:crosses val="autoZero"/>
        <c:auto val="1"/>
        <c:lblAlgn val="ctr"/>
        <c:lblOffset val="100"/>
        <c:noMultiLvlLbl val="0"/>
      </c:catAx>
      <c:valAx>
        <c:axId val="504884319"/>
        <c:scaling>
          <c:orientation val="minMax"/>
          <c:max val="40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1" i="0" u="none" strike="noStrike" kern="1200" baseline="0">
                    <a:solidFill>
                      <a:sysClr val="windowText" lastClr="000000"/>
                    </a:solidFill>
                    <a:latin typeface="Times New Roman" panose="02020603050405020304" pitchFamily="18" charset="0"/>
                    <a:ea typeface="+mn-ea"/>
                    <a:cs typeface="Times New Roman" panose="02020603050405020304" pitchFamily="18" charset="0"/>
                  </a:defRPr>
                </a:pPr>
                <a:r>
                  <a:rPr lang="en-US" b="1">
                    <a:solidFill>
                      <a:sysClr val="windowText" lastClr="000000"/>
                    </a:solidFill>
                  </a:rPr>
                  <a:t>Number of </a:t>
                </a:r>
                <a:r>
                  <a:rPr lang="en-US" sz="1000" b="1" i="0" u="none" strike="noStrike" baseline="0">
                    <a:effectLst/>
                  </a:rPr>
                  <a:t>Accurateness </a:t>
                </a:r>
                <a:r>
                  <a:rPr lang="en-US" b="1">
                    <a:solidFill>
                      <a:sysClr val="windowText" lastClr="000000"/>
                    </a:solidFill>
                  </a:rPr>
                  <a:t> parameters for </a:t>
                </a:r>
                <a:r>
                  <a:rPr lang="en-US" sz="1000" b="1" i="0" u="none" strike="noStrike" baseline="0">
                    <a:effectLst/>
                  </a:rPr>
                  <a:t>Cognitive Skill Dependencies (Understanding). </a:t>
                </a:r>
                <a:endParaRPr lang="en-US" b="1">
                  <a:solidFill>
                    <a:sysClr val="windowText" lastClr="000000"/>
                  </a:solidFill>
                </a:endParaRPr>
              </a:p>
            </c:rich>
          </c:tx>
          <c:layout>
            <c:manualLayout>
              <c:xMode val="edge"/>
              <c:yMode val="edge"/>
              <c:x val="1.1111111111111112E-2"/>
              <c:y val="0.1037037037037037"/>
            </c:manualLayout>
          </c:layout>
          <c:overlay val="0"/>
          <c:spPr>
            <a:noFill/>
            <a:ln>
              <a:noFill/>
            </a:ln>
            <a:effectLst/>
          </c:spPr>
          <c:txPr>
            <a:bodyPr rot="-5400000" spcFirstLastPara="1" vertOverflow="ellipsis" vert="horz" wrap="square" anchor="ctr" anchorCtr="1"/>
            <a:lstStyle/>
            <a:p>
              <a:pPr>
                <a:defRPr sz="1000" b="1" i="0" u="none" strike="noStrike" kern="1200" baseline="0">
                  <a:solidFill>
                    <a:sysClr val="windowText" lastClr="000000"/>
                  </a:solidFill>
                  <a:latin typeface="Times New Roman" panose="02020603050405020304" pitchFamily="18" charset="0"/>
                  <a:ea typeface="+mn-ea"/>
                  <a:cs typeface="Times New Roman" panose="02020603050405020304" pitchFamily="18" charset="0"/>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ysClr val="windowText" lastClr="000000"/>
                </a:solidFill>
                <a:latin typeface="Times New Roman" panose="02020603050405020304" pitchFamily="18" charset="0"/>
                <a:ea typeface="+mn-ea"/>
                <a:cs typeface="Times New Roman" panose="02020603050405020304" pitchFamily="18" charset="0"/>
              </a:defRPr>
            </a:pPr>
            <a:endParaRPr lang="en-US"/>
          </a:p>
        </c:txPr>
        <c:crossAx val="536145679"/>
        <c:crosses val="autoZero"/>
        <c:crossBetween val="between"/>
      </c:valAx>
      <c:spPr>
        <a:noFill/>
        <a:ln>
          <a:noFill/>
        </a:ln>
        <a:effectLst/>
      </c:spPr>
    </c:plotArea>
    <c:legend>
      <c:legendPos val="b"/>
      <c:layout>
        <c:manualLayout>
          <c:xMode val="edge"/>
          <c:yMode val="edge"/>
          <c:x val="0.59684533815295548"/>
          <c:y val="0.91729002624671918"/>
          <c:w val="0.40023192325678392"/>
          <c:h val="7.3450714494021574E-2"/>
        </c:manualLayout>
      </c:layout>
      <c:overlay val="0"/>
      <c:spPr>
        <a:noFill/>
        <a:ln>
          <a:noFill/>
        </a:ln>
        <a:effectLst/>
      </c:spPr>
      <c:txPr>
        <a:bodyPr rot="0" spcFirstLastPara="1" vertOverflow="ellipsis" vert="horz" wrap="square" anchor="ctr" anchorCtr="1"/>
        <a:lstStyle/>
        <a:p>
          <a:pPr>
            <a:defRPr sz="900" b="0" i="0" u="none" strike="noStrike" kern="1200" baseline="0">
              <a:solidFill>
                <a:sysClr val="windowText" lastClr="000000"/>
              </a:solidFill>
              <a:latin typeface="Times New Roman" panose="02020603050405020304" pitchFamily="18" charset="0"/>
              <a:ea typeface="+mn-ea"/>
              <a:cs typeface="Times New Roman" panose="02020603050405020304" pitchFamily="18" charset="0"/>
            </a:defRPr>
          </a:pPr>
          <a:endParaRPr lang="en-US"/>
        </a:p>
      </c:txPr>
    </c:legend>
    <c:plotVisOnly val="1"/>
    <c:dispBlanksAs val="gap"/>
    <c:showDLblsOverMax val="0"/>
  </c:chart>
  <c:spPr>
    <a:solidFill>
      <a:schemeClr val="bg1"/>
    </a:solidFill>
    <a:ln w="9525" cap="flat" cmpd="sng" algn="ctr">
      <a:solidFill>
        <a:sysClr val="windowText" lastClr="000000"/>
      </a:solidFill>
      <a:round/>
    </a:ln>
    <a:effectLst/>
  </c:spPr>
  <c:txPr>
    <a:bodyPr/>
    <a:lstStyle/>
    <a:p>
      <a:pPr>
        <a:defRPr>
          <a:solidFill>
            <a:sysClr val="windowText" lastClr="000000"/>
          </a:solidFill>
          <a:latin typeface="Times New Roman" panose="02020603050405020304" pitchFamily="18" charset="0"/>
          <a:cs typeface="Times New Roman" panose="02020603050405020304" pitchFamily="18" charset="0"/>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marL="0" marR="0" lvl="0" indent="0" algn="ctr" defTabSz="914400" rtl="0" eaLnBrk="1" fontAlgn="auto" latinLnBrk="0" hangingPunct="1">
              <a:lnSpc>
                <a:spcPct val="100000"/>
              </a:lnSpc>
              <a:spcBef>
                <a:spcPts val="0"/>
              </a:spcBef>
              <a:spcAft>
                <a:spcPts val="0"/>
              </a:spcAft>
              <a:buClrTx/>
              <a:buSzTx/>
              <a:buFontTx/>
              <a:buNone/>
              <a:tabLst/>
              <a:defRPr sz="1000" b="0" i="0" u="none" strike="noStrike" kern="1200" spc="0" baseline="0">
                <a:solidFill>
                  <a:sysClr val="windowText" lastClr="000000"/>
                </a:solidFill>
                <a:latin typeface="Times New Roman" panose="02020603050405020304" pitchFamily="18" charset="0"/>
                <a:ea typeface="+mn-ea"/>
                <a:cs typeface="Times New Roman" panose="02020603050405020304" pitchFamily="18" charset="0"/>
              </a:defRPr>
            </a:pPr>
            <a:r>
              <a:rPr lang="en-US" sz="1000" b="0" i="0" baseline="0" dirty="0">
                <a:effectLst/>
              </a:rPr>
              <a:t>The Accurateness of the Inferred Cognitive Skill Dependency (</a:t>
            </a:r>
            <a:r>
              <a:rPr lang="en-US" sz="1000" b="1" i="0" baseline="0" dirty="0">
                <a:effectLst/>
              </a:rPr>
              <a:t>Understanding</a:t>
            </a:r>
            <a:r>
              <a:rPr lang="en-US" sz="1000" b="0" i="0" baseline="0" dirty="0">
                <a:effectLst/>
              </a:rPr>
              <a:t>) with β</a:t>
            </a:r>
            <a:r>
              <a:rPr lang="en-US" sz="1000" b="0" i="0" baseline="-25000" dirty="0">
                <a:effectLst/>
              </a:rPr>
              <a:t>m</a:t>
            </a:r>
            <a:r>
              <a:rPr lang="en-US" sz="1000" b="0" i="0" baseline="0" dirty="0">
                <a:effectLst/>
              </a:rPr>
              <a:t> =0.61  and β</a:t>
            </a:r>
            <a:r>
              <a:rPr lang="en-US" sz="1000" b="0" i="0" baseline="-25000" dirty="0">
                <a:effectLst/>
              </a:rPr>
              <a:t>H</a:t>
            </a:r>
            <a:r>
              <a:rPr lang="en-US" sz="1000" b="0" i="0" baseline="0" dirty="0">
                <a:effectLst/>
              </a:rPr>
              <a:t> =0.60 </a:t>
            </a:r>
            <a:endParaRPr lang="en-US" sz="1000" b="0" dirty="0">
              <a:effectLst/>
            </a:endParaRPr>
          </a:p>
          <a:p>
            <a:pPr marL="0" marR="0" lvl="0" indent="0" algn="ctr" defTabSz="914400" rtl="0" eaLnBrk="1" fontAlgn="auto" latinLnBrk="0" hangingPunct="1">
              <a:lnSpc>
                <a:spcPct val="100000"/>
              </a:lnSpc>
              <a:spcBef>
                <a:spcPts val="0"/>
              </a:spcBef>
              <a:spcAft>
                <a:spcPts val="0"/>
              </a:spcAft>
              <a:buClrTx/>
              <a:buSzTx/>
              <a:buFontTx/>
              <a:buNone/>
              <a:tabLst/>
              <a:defRPr sz="1000"/>
            </a:pPr>
            <a:r>
              <a:rPr lang="en-US" sz="1000" b="0" dirty="0">
                <a:effectLst/>
              </a:rPr>
              <a:t> </a:t>
            </a:r>
          </a:p>
        </c:rich>
      </c:tx>
      <c:overlay val="0"/>
      <c:spPr>
        <a:noFill/>
        <a:ln>
          <a:noFill/>
        </a:ln>
        <a:effectLst/>
      </c:spPr>
      <c:txPr>
        <a:bodyPr rot="0" spcFirstLastPara="1" vertOverflow="ellipsis" vert="horz" wrap="square" anchor="ctr" anchorCtr="1"/>
        <a:lstStyle/>
        <a:p>
          <a:pPr marL="0" marR="0" lvl="0" indent="0" algn="ctr" defTabSz="914400" rtl="0" eaLnBrk="1" fontAlgn="auto" latinLnBrk="0" hangingPunct="1">
            <a:lnSpc>
              <a:spcPct val="100000"/>
            </a:lnSpc>
            <a:spcBef>
              <a:spcPts val="0"/>
            </a:spcBef>
            <a:spcAft>
              <a:spcPts val="0"/>
            </a:spcAft>
            <a:buClrTx/>
            <a:buSzTx/>
            <a:buFontTx/>
            <a:buNone/>
            <a:tabLst/>
            <a:defRPr sz="1000" b="0" i="0" u="none" strike="noStrike" kern="1200" spc="0" baseline="0">
              <a:solidFill>
                <a:sysClr val="windowText" lastClr="000000"/>
              </a:solidFill>
              <a:latin typeface="Times New Roman" panose="02020603050405020304" pitchFamily="18" charset="0"/>
              <a:ea typeface="+mn-ea"/>
              <a:cs typeface="Times New Roman" panose="02020603050405020304" pitchFamily="18" charset="0"/>
            </a:defRPr>
          </a:pPr>
          <a:endParaRPr lang="en-US"/>
        </a:p>
      </c:txPr>
    </c:title>
    <c:autoTitleDeleted val="0"/>
    <c:plotArea>
      <c:layout/>
      <c:barChart>
        <c:barDir val="col"/>
        <c:grouping val="clustered"/>
        <c:varyColors val="0"/>
        <c:ser>
          <c:idx val="0"/>
          <c:order val="0"/>
          <c:tx>
            <c:strRef>
              <c:f>'BL1'!$AM$26</c:f>
              <c:strCache>
                <c:ptCount val="1"/>
                <c:pt idx="0">
                  <c:v>MinMax Scaling </c:v>
                </c:pt>
              </c:strCache>
            </c:strRef>
          </c:tx>
          <c:spPr>
            <a:solidFill>
              <a:srgbClr val="FF9999"/>
            </a:solidFill>
            <a:ln>
              <a:noFill/>
            </a:ln>
            <a:effectLst/>
          </c:spPr>
          <c:invertIfNegative val="0"/>
          <c:cat>
            <c:strRef>
              <c:f>'BL1'!$AN$25:$AQ$25</c:f>
              <c:strCache>
                <c:ptCount val="4"/>
                <c:pt idx="0">
                  <c:v>True Positives</c:v>
                </c:pt>
                <c:pt idx="1">
                  <c:v>False Negative</c:v>
                </c:pt>
                <c:pt idx="2">
                  <c:v>False Positive</c:v>
                </c:pt>
                <c:pt idx="3">
                  <c:v>True Negative</c:v>
                </c:pt>
              </c:strCache>
            </c:strRef>
          </c:cat>
          <c:val>
            <c:numRef>
              <c:f>'BL1'!$AN$26:$AQ$26</c:f>
              <c:numCache>
                <c:formatCode>General</c:formatCode>
                <c:ptCount val="4"/>
                <c:pt idx="0">
                  <c:v>261</c:v>
                </c:pt>
                <c:pt idx="1">
                  <c:v>64</c:v>
                </c:pt>
                <c:pt idx="2">
                  <c:v>8</c:v>
                </c:pt>
                <c:pt idx="3">
                  <c:v>127</c:v>
                </c:pt>
              </c:numCache>
            </c:numRef>
          </c:val>
          <c:extLst>
            <c:ext xmlns:c16="http://schemas.microsoft.com/office/drawing/2014/chart" uri="{C3380CC4-5D6E-409C-BE32-E72D297353CC}">
              <c16:uniqueId val="{00000000-CA4E-4960-8DC0-675F22D2F537}"/>
            </c:ext>
          </c:extLst>
        </c:ser>
        <c:ser>
          <c:idx val="1"/>
          <c:order val="1"/>
          <c:tx>
            <c:strRef>
              <c:f>'BL1'!$AM$27</c:f>
              <c:strCache>
                <c:ptCount val="1"/>
                <c:pt idx="0">
                  <c:v>Log Scaling</c:v>
                </c:pt>
              </c:strCache>
            </c:strRef>
          </c:tx>
          <c:spPr>
            <a:solidFill>
              <a:srgbClr val="66FF99"/>
            </a:solidFill>
            <a:ln>
              <a:noFill/>
            </a:ln>
            <a:effectLst/>
          </c:spPr>
          <c:invertIfNegative val="0"/>
          <c:cat>
            <c:strRef>
              <c:f>'BL1'!$AN$25:$AQ$25</c:f>
              <c:strCache>
                <c:ptCount val="4"/>
                <c:pt idx="0">
                  <c:v>True Positives</c:v>
                </c:pt>
                <c:pt idx="1">
                  <c:v>False Negative</c:v>
                </c:pt>
                <c:pt idx="2">
                  <c:v>False Positive</c:v>
                </c:pt>
                <c:pt idx="3">
                  <c:v>True Negative</c:v>
                </c:pt>
              </c:strCache>
            </c:strRef>
          </c:cat>
          <c:val>
            <c:numRef>
              <c:f>'BL1'!$AN$27:$AQ$27</c:f>
              <c:numCache>
                <c:formatCode>General</c:formatCode>
                <c:ptCount val="4"/>
                <c:pt idx="0">
                  <c:v>285</c:v>
                </c:pt>
                <c:pt idx="1">
                  <c:v>53</c:v>
                </c:pt>
                <c:pt idx="2">
                  <c:v>39</c:v>
                </c:pt>
                <c:pt idx="3">
                  <c:v>119</c:v>
                </c:pt>
              </c:numCache>
            </c:numRef>
          </c:val>
          <c:extLst>
            <c:ext xmlns:c16="http://schemas.microsoft.com/office/drawing/2014/chart" uri="{C3380CC4-5D6E-409C-BE32-E72D297353CC}">
              <c16:uniqueId val="{00000001-CA4E-4960-8DC0-675F22D2F537}"/>
            </c:ext>
          </c:extLst>
        </c:ser>
        <c:dLbls>
          <c:showLegendKey val="0"/>
          <c:showVal val="0"/>
          <c:showCatName val="0"/>
          <c:showSerName val="0"/>
          <c:showPercent val="0"/>
          <c:showBubbleSize val="0"/>
        </c:dLbls>
        <c:gapWidth val="221"/>
        <c:overlap val="-23"/>
        <c:axId val="536145679"/>
        <c:axId val="504884319"/>
      </c:barChart>
      <c:catAx>
        <c:axId val="536145679"/>
        <c:scaling>
          <c:orientation val="minMax"/>
        </c:scaling>
        <c:delete val="0"/>
        <c:axPos val="b"/>
        <c:title>
          <c:tx>
            <c:rich>
              <a:bodyPr rot="0" spcFirstLastPara="1" vertOverflow="ellipsis" vert="horz" wrap="square" anchor="ctr" anchorCtr="1"/>
              <a:lstStyle/>
              <a:p>
                <a:pPr>
                  <a:defRPr sz="1000" b="1" i="0" u="none" strike="noStrike" kern="1200" baseline="0">
                    <a:solidFill>
                      <a:sysClr val="windowText" lastClr="000000"/>
                    </a:solidFill>
                    <a:latin typeface="Times New Roman" panose="02020603050405020304" pitchFamily="18" charset="0"/>
                    <a:ea typeface="+mn-ea"/>
                    <a:cs typeface="Times New Roman" panose="02020603050405020304" pitchFamily="18" charset="0"/>
                  </a:defRPr>
                </a:pPr>
                <a:r>
                  <a:rPr lang="en-US" sz="1000" b="1" i="0" u="none" strike="noStrike" baseline="0" dirty="0">
                    <a:effectLst/>
                  </a:rPr>
                  <a:t>Accurateness</a:t>
                </a:r>
                <a:r>
                  <a:rPr lang="en-US" b="1" dirty="0"/>
                  <a:t> Parameters </a:t>
                </a:r>
              </a:p>
            </c:rich>
          </c:tx>
          <c:layout>
            <c:manualLayout>
              <c:xMode val="edge"/>
              <c:yMode val="edge"/>
              <c:x val="0.36879839588684366"/>
              <c:y val="0.85670080487247624"/>
            </c:manualLayout>
          </c:layout>
          <c:overlay val="0"/>
          <c:spPr>
            <a:noFill/>
            <a:ln>
              <a:noFill/>
            </a:ln>
            <a:effectLst/>
          </c:spPr>
          <c:txPr>
            <a:bodyPr rot="0" spcFirstLastPara="1" vertOverflow="ellipsis" vert="horz" wrap="square" anchor="ctr" anchorCtr="1"/>
            <a:lstStyle/>
            <a:p>
              <a:pPr>
                <a:defRPr sz="1000" b="1" i="0" u="none" strike="noStrike" kern="1200" baseline="0">
                  <a:solidFill>
                    <a:sysClr val="windowText" lastClr="000000"/>
                  </a:solidFill>
                  <a:latin typeface="Times New Roman" panose="02020603050405020304" pitchFamily="18" charset="0"/>
                  <a:ea typeface="+mn-ea"/>
                  <a:cs typeface="Times New Roman" panose="02020603050405020304" pitchFamily="18" charset="0"/>
                </a:defRPr>
              </a:pPr>
              <a:endParaRPr lang="en-US"/>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ysClr val="windowText" lastClr="000000"/>
                </a:solidFill>
                <a:latin typeface="Times New Roman" panose="02020603050405020304" pitchFamily="18" charset="0"/>
                <a:ea typeface="+mn-ea"/>
                <a:cs typeface="Times New Roman" panose="02020603050405020304" pitchFamily="18" charset="0"/>
              </a:defRPr>
            </a:pPr>
            <a:endParaRPr lang="en-US"/>
          </a:p>
        </c:txPr>
        <c:crossAx val="504884319"/>
        <c:crosses val="autoZero"/>
        <c:auto val="1"/>
        <c:lblAlgn val="ctr"/>
        <c:lblOffset val="100"/>
        <c:noMultiLvlLbl val="0"/>
      </c:catAx>
      <c:valAx>
        <c:axId val="504884319"/>
        <c:scaling>
          <c:orientation val="minMax"/>
          <c:max val="40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1" i="0" u="none" strike="noStrike" kern="1200" baseline="0">
                    <a:solidFill>
                      <a:sysClr val="windowText" lastClr="000000"/>
                    </a:solidFill>
                    <a:latin typeface="Times New Roman" panose="02020603050405020304" pitchFamily="18" charset="0"/>
                    <a:ea typeface="+mn-ea"/>
                    <a:cs typeface="Times New Roman" panose="02020603050405020304" pitchFamily="18" charset="0"/>
                  </a:defRPr>
                </a:pPr>
                <a:r>
                  <a:rPr lang="en-US" b="1">
                    <a:solidFill>
                      <a:sysClr val="windowText" lastClr="000000"/>
                    </a:solidFill>
                  </a:rPr>
                  <a:t>Number of </a:t>
                </a:r>
                <a:r>
                  <a:rPr lang="en-US" sz="1000" b="1" i="0" u="none" strike="noStrike" baseline="0">
                    <a:effectLst/>
                  </a:rPr>
                  <a:t>Accurateness </a:t>
                </a:r>
                <a:r>
                  <a:rPr lang="en-US" b="1">
                    <a:solidFill>
                      <a:sysClr val="windowText" lastClr="000000"/>
                    </a:solidFill>
                  </a:rPr>
                  <a:t> parameters for </a:t>
                </a:r>
                <a:r>
                  <a:rPr lang="en-US" sz="1000" b="1" i="0" u="none" strike="noStrike" baseline="0">
                    <a:effectLst/>
                  </a:rPr>
                  <a:t>Cognitive Skill Dependencies (Understanding). </a:t>
                </a:r>
                <a:endParaRPr lang="en-US" b="1">
                  <a:solidFill>
                    <a:sysClr val="windowText" lastClr="000000"/>
                  </a:solidFill>
                </a:endParaRPr>
              </a:p>
            </c:rich>
          </c:tx>
          <c:layout>
            <c:manualLayout>
              <c:xMode val="edge"/>
              <c:yMode val="edge"/>
              <c:x val="1.1111111111111112E-2"/>
              <c:y val="0.1037037037037037"/>
            </c:manualLayout>
          </c:layout>
          <c:overlay val="0"/>
          <c:spPr>
            <a:noFill/>
            <a:ln>
              <a:noFill/>
            </a:ln>
            <a:effectLst/>
          </c:spPr>
          <c:txPr>
            <a:bodyPr rot="-5400000" spcFirstLastPara="1" vertOverflow="ellipsis" vert="horz" wrap="square" anchor="ctr" anchorCtr="1"/>
            <a:lstStyle/>
            <a:p>
              <a:pPr>
                <a:defRPr sz="1000" b="1" i="0" u="none" strike="noStrike" kern="1200" baseline="0">
                  <a:solidFill>
                    <a:sysClr val="windowText" lastClr="000000"/>
                  </a:solidFill>
                  <a:latin typeface="Times New Roman" panose="02020603050405020304" pitchFamily="18" charset="0"/>
                  <a:ea typeface="+mn-ea"/>
                  <a:cs typeface="Times New Roman" panose="02020603050405020304" pitchFamily="18" charset="0"/>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ysClr val="windowText" lastClr="000000"/>
                </a:solidFill>
                <a:latin typeface="Times New Roman" panose="02020603050405020304" pitchFamily="18" charset="0"/>
                <a:ea typeface="+mn-ea"/>
                <a:cs typeface="Times New Roman" panose="02020603050405020304" pitchFamily="18" charset="0"/>
              </a:defRPr>
            </a:pPr>
            <a:endParaRPr lang="en-US"/>
          </a:p>
        </c:txPr>
        <c:crossAx val="536145679"/>
        <c:crosses val="autoZero"/>
        <c:crossBetween val="between"/>
      </c:valAx>
      <c:spPr>
        <a:noFill/>
        <a:ln>
          <a:noFill/>
        </a:ln>
        <a:effectLst/>
      </c:spPr>
    </c:plotArea>
    <c:legend>
      <c:legendPos val="b"/>
      <c:layout>
        <c:manualLayout>
          <c:xMode val="edge"/>
          <c:yMode val="edge"/>
          <c:x val="0.59684533815295548"/>
          <c:y val="0.91729002624671918"/>
          <c:w val="0.40023192325678392"/>
          <c:h val="7.3450714494021574E-2"/>
        </c:manualLayout>
      </c:layout>
      <c:overlay val="0"/>
      <c:spPr>
        <a:noFill/>
        <a:ln>
          <a:noFill/>
        </a:ln>
        <a:effectLst/>
      </c:spPr>
      <c:txPr>
        <a:bodyPr rot="0" spcFirstLastPara="1" vertOverflow="ellipsis" vert="horz" wrap="square" anchor="ctr" anchorCtr="1"/>
        <a:lstStyle/>
        <a:p>
          <a:pPr>
            <a:defRPr sz="900" b="0" i="0" u="none" strike="noStrike" kern="1200" baseline="0">
              <a:solidFill>
                <a:sysClr val="windowText" lastClr="000000"/>
              </a:solidFill>
              <a:latin typeface="Times New Roman" panose="02020603050405020304" pitchFamily="18" charset="0"/>
              <a:ea typeface="+mn-ea"/>
              <a:cs typeface="Times New Roman" panose="02020603050405020304" pitchFamily="18" charset="0"/>
            </a:defRPr>
          </a:pPr>
          <a:endParaRPr lang="en-US"/>
        </a:p>
      </c:txPr>
    </c:legend>
    <c:plotVisOnly val="1"/>
    <c:dispBlanksAs val="gap"/>
    <c:showDLblsOverMax val="0"/>
  </c:chart>
  <c:spPr>
    <a:solidFill>
      <a:schemeClr val="bg1"/>
    </a:solidFill>
    <a:ln w="9525" cap="flat" cmpd="sng" algn="ctr">
      <a:solidFill>
        <a:sysClr val="windowText" lastClr="000000"/>
      </a:solidFill>
      <a:round/>
    </a:ln>
    <a:effectLst/>
  </c:spPr>
  <c:txPr>
    <a:bodyPr/>
    <a:lstStyle/>
    <a:p>
      <a:pPr>
        <a:defRPr>
          <a:solidFill>
            <a:sysClr val="windowText" lastClr="000000"/>
          </a:solidFill>
          <a:latin typeface="Times New Roman" panose="02020603050405020304" pitchFamily="18" charset="0"/>
          <a:cs typeface="Times New Roman" panose="02020603050405020304" pitchFamily="18" charset="0"/>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marL="0" marR="0" lvl="0" indent="0" algn="ctr" defTabSz="914400" rtl="0" eaLnBrk="1" fontAlgn="auto" latinLnBrk="0" hangingPunct="1">
              <a:lnSpc>
                <a:spcPct val="100000"/>
              </a:lnSpc>
              <a:spcBef>
                <a:spcPts val="0"/>
              </a:spcBef>
              <a:spcAft>
                <a:spcPts val="0"/>
              </a:spcAft>
              <a:buClrTx/>
              <a:buSzTx/>
              <a:buFontTx/>
              <a:buNone/>
              <a:tabLst/>
              <a:defRPr sz="1000" b="0" i="0" u="none" strike="noStrike" kern="1200" spc="0" baseline="0">
                <a:solidFill>
                  <a:sysClr val="windowText" lastClr="000000"/>
                </a:solidFill>
                <a:latin typeface="Times New Roman" panose="02020603050405020304" pitchFamily="18" charset="0"/>
                <a:ea typeface="+mn-ea"/>
                <a:cs typeface="Times New Roman" panose="02020603050405020304" pitchFamily="18" charset="0"/>
              </a:defRPr>
            </a:pPr>
            <a:r>
              <a:rPr lang="en-US" sz="1000" b="0" i="0" baseline="0" dirty="0">
                <a:effectLst/>
              </a:rPr>
              <a:t>The Accurateness of the Inferred Cognitive Skill Dependency (</a:t>
            </a:r>
            <a:r>
              <a:rPr lang="en-US" sz="1000" b="1" i="0" baseline="0" dirty="0">
                <a:effectLst/>
              </a:rPr>
              <a:t>Understanding</a:t>
            </a:r>
            <a:r>
              <a:rPr lang="en-US" sz="1000" b="0" i="0" baseline="0" dirty="0">
                <a:effectLst/>
              </a:rPr>
              <a:t>) with β</a:t>
            </a:r>
            <a:r>
              <a:rPr lang="en-US" sz="1000" b="0" i="0" baseline="-25000" dirty="0">
                <a:effectLst/>
              </a:rPr>
              <a:t>m</a:t>
            </a:r>
            <a:r>
              <a:rPr lang="en-US" sz="1000" b="0" i="0" baseline="0" dirty="0">
                <a:effectLst/>
              </a:rPr>
              <a:t> =0.61  and β</a:t>
            </a:r>
            <a:r>
              <a:rPr lang="en-US" sz="1000" b="0" i="0" baseline="-25000" dirty="0">
                <a:effectLst/>
              </a:rPr>
              <a:t>H</a:t>
            </a:r>
            <a:r>
              <a:rPr lang="en-US" sz="1000" b="0" i="0" baseline="0" dirty="0">
                <a:effectLst/>
              </a:rPr>
              <a:t> =0.60 </a:t>
            </a:r>
            <a:endParaRPr lang="en-US" sz="1000" b="0" dirty="0">
              <a:effectLst/>
            </a:endParaRPr>
          </a:p>
          <a:p>
            <a:pPr marL="0" marR="0" lvl="0" indent="0" algn="ctr" defTabSz="914400" rtl="0" eaLnBrk="1" fontAlgn="auto" latinLnBrk="0" hangingPunct="1">
              <a:lnSpc>
                <a:spcPct val="100000"/>
              </a:lnSpc>
              <a:spcBef>
                <a:spcPts val="0"/>
              </a:spcBef>
              <a:spcAft>
                <a:spcPts val="0"/>
              </a:spcAft>
              <a:buClrTx/>
              <a:buSzTx/>
              <a:buFontTx/>
              <a:buNone/>
              <a:tabLst/>
              <a:defRPr sz="1000"/>
            </a:pPr>
            <a:r>
              <a:rPr lang="en-US" sz="1000" b="0" dirty="0">
                <a:effectLst/>
              </a:rPr>
              <a:t> </a:t>
            </a:r>
          </a:p>
        </c:rich>
      </c:tx>
      <c:overlay val="0"/>
      <c:spPr>
        <a:noFill/>
        <a:ln>
          <a:noFill/>
        </a:ln>
        <a:effectLst/>
      </c:spPr>
      <c:txPr>
        <a:bodyPr rot="0" spcFirstLastPara="1" vertOverflow="ellipsis" vert="horz" wrap="square" anchor="ctr" anchorCtr="1"/>
        <a:lstStyle/>
        <a:p>
          <a:pPr marL="0" marR="0" lvl="0" indent="0" algn="ctr" defTabSz="914400" rtl="0" eaLnBrk="1" fontAlgn="auto" latinLnBrk="0" hangingPunct="1">
            <a:lnSpc>
              <a:spcPct val="100000"/>
            </a:lnSpc>
            <a:spcBef>
              <a:spcPts val="0"/>
            </a:spcBef>
            <a:spcAft>
              <a:spcPts val="0"/>
            </a:spcAft>
            <a:buClrTx/>
            <a:buSzTx/>
            <a:buFontTx/>
            <a:buNone/>
            <a:tabLst/>
            <a:defRPr sz="1000" b="0" i="0" u="none" strike="noStrike" kern="1200" spc="0" baseline="0">
              <a:solidFill>
                <a:sysClr val="windowText" lastClr="000000"/>
              </a:solidFill>
              <a:latin typeface="Times New Roman" panose="02020603050405020304" pitchFamily="18" charset="0"/>
              <a:ea typeface="+mn-ea"/>
              <a:cs typeface="Times New Roman" panose="02020603050405020304" pitchFamily="18" charset="0"/>
            </a:defRPr>
          </a:pPr>
          <a:endParaRPr lang="en-US"/>
        </a:p>
      </c:txPr>
    </c:title>
    <c:autoTitleDeleted val="0"/>
    <c:plotArea>
      <c:layout/>
      <c:barChart>
        <c:barDir val="col"/>
        <c:grouping val="clustered"/>
        <c:varyColors val="0"/>
        <c:ser>
          <c:idx val="0"/>
          <c:order val="0"/>
          <c:tx>
            <c:strRef>
              <c:f>'BL1'!$AM$26</c:f>
              <c:strCache>
                <c:ptCount val="1"/>
                <c:pt idx="0">
                  <c:v>MinMax Scaling </c:v>
                </c:pt>
              </c:strCache>
            </c:strRef>
          </c:tx>
          <c:spPr>
            <a:solidFill>
              <a:srgbClr val="FF9999"/>
            </a:solidFill>
            <a:ln>
              <a:noFill/>
            </a:ln>
            <a:effectLst/>
          </c:spPr>
          <c:invertIfNegative val="0"/>
          <c:cat>
            <c:strRef>
              <c:f>'BL1'!$AN$25:$AQ$25</c:f>
              <c:strCache>
                <c:ptCount val="4"/>
                <c:pt idx="0">
                  <c:v>True Positives</c:v>
                </c:pt>
                <c:pt idx="1">
                  <c:v>False Negative</c:v>
                </c:pt>
                <c:pt idx="2">
                  <c:v>False Positive</c:v>
                </c:pt>
                <c:pt idx="3">
                  <c:v>True Negative</c:v>
                </c:pt>
              </c:strCache>
            </c:strRef>
          </c:cat>
          <c:val>
            <c:numRef>
              <c:f>'BL1'!$AN$26:$AQ$26</c:f>
              <c:numCache>
                <c:formatCode>General</c:formatCode>
                <c:ptCount val="4"/>
                <c:pt idx="0">
                  <c:v>261</c:v>
                </c:pt>
                <c:pt idx="1">
                  <c:v>64</c:v>
                </c:pt>
                <c:pt idx="2">
                  <c:v>8</c:v>
                </c:pt>
                <c:pt idx="3">
                  <c:v>127</c:v>
                </c:pt>
              </c:numCache>
            </c:numRef>
          </c:val>
          <c:extLst>
            <c:ext xmlns:c16="http://schemas.microsoft.com/office/drawing/2014/chart" uri="{C3380CC4-5D6E-409C-BE32-E72D297353CC}">
              <c16:uniqueId val="{00000000-CA4E-4960-8DC0-675F22D2F537}"/>
            </c:ext>
          </c:extLst>
        </c:ser>
        <c:ser>
          <c:idx val="1"/>
          <c:order val="1"/>
          <c:tx>
            <c:strRef>
              <c:f>'BL1'!$AM$27</c:f>
              <c:strCache>
                <c:ptCount val="1"/>
                <c:pt idx="0">
                  <c:v>Log Scaling</c:v>
                </c:pt>
              </c:strCache>
            </c:strRef>
          </c:tx>
          <c:spPr>
            <a:solidFill>
              <a:srgbClr val="66FF99"/>
            </a:solidFill>
            <a:ln>
              <a:noFill/>
            </a:ln>
            <a:effectLst/>
          </c:spPr>
          <c:invertIfNegative val="0"/>
          <c:cat>
            <c:strRef>
              <c:f>'BL1'!$AN$25:$AQ$25</c:f>
              <c:strCache>
                <c:ptCount val="4"/>
                <c:pt idx="0">
                  <c:v>True Positives</c:v>
                </c:pt>
                <c:pt idx="1">
                  <c:v>False Negative</c:v>
                </c:pt>
                <c:pt idx="2">
                  <c:v>False Positive</c:v>
                </c:pt>
                <c:pt idx="3">
                  <c:v>True Negative</c:v>
                </c:pt>
              </c:strCache>
            </c:strRef>
          </c:cat>
          <c:val>
            <c:numRef>
              <c:f>'BL1'!$AN$27:$AQ$27</c:f>
              <c:numCache>
                <c:formatCode>General</c:formatCode>
                <c:ptCount val="4"/>
                <c:pt idx="0">
                  <c:v>285</c:v>
                </c:pt>
                <c:pt idx="1">
                  <c:v>53</c:v>
                </c:pt>
                <c:pt idx="2">
                  <c:v>39</c:v>
                </c:pt>
                <c:pt idx="3">
                  <c:v>119</c:v>
                </c:pt>
              </c:numCache>
            </c:numRef>
          </c:val>
          <c:extLst>
            <c:ext xmlns:c16="http://schemas.microsoft.com/office/drawing/2014/chart" uri="{C3380CC4-5D6E-409C-BE32-E72D297353CC}">
              <c16:uniqueId val="{00000001-CA4E-4960-8DC0-675F22D2F537}"/>
            </c:ext>
          </c:extLst>
        </c:ser>
        <c:dLbls>
          <c:showLegendKey val="0"/>
          <c:showVal val="0"/>
          <c:showCatName val="0"/>
          <c:showSerName val="0"/>
          <c:showPercent val="0"/>
          <c:showBubbleSize val="0"/>
        </c:dLbls>
        <c:gapWidth val="221"/>
        <c:overlap val="-23"/>
        <c:axId val="536145679"/>
        <c:axId val="504884319"/>
      </c:barChart>
      <c:catAx>
        <c:axId val="536145679"/>
        <c:scaling>
          <c:orientation val="minMax"/>
        </c:scaling>
        <c:delete val="0"/>
        <c:axPos val="b"/>
        <c:title>
          <c:tx>
            <c:rich>
              <a:bodyPr rot="0" spcFirstLastPara="1" vertOverflow="ellipsis" vert="horz" wrap="square" anchor="ctr" anchorCtr="1"/>
              <a:lstStyle/>
              <a:p>
                <a:pPr>
                  <a:defRPr sz="1000" b="1" i="0" u="none" strike="noStrike" kern="1200" baseline="0">
                    <a:solidFill>
                      <a:sysClr val="windowText" lastClr="000000"/>
                    </a:solidFill>
                    <a:latin typeface="Times New Roman" panose="02020603050405020304" pitchFamily="18" charset="0"/>
                    <a:ea typeface="+mn-ea"/>
                    <a:cs typeface="Times New Roman" panose="02020603050405020304" pitchFamily="18" charset="0"/>
                  </a:defRPr>
                </a:pPr>
                <a:r>
                  <a:rPr lang="en-US" sz="1000" b="1" i="0" u="none" strike="noStrike" baseline="0" dirty="0">
                    <a:effectLst/>
                  </a:rPr>
                  <a:t>Accurateness</a:t>
                </a:r>
                <a:r>
                  <a:rPr lang="en-US" b="1" dirty="0"/>
                  <a:t> Parameters </a:t>
                </a:r>
              </a:p>
            </c:rich>
          </c:tx>
          <c:layout>
            <c:manualLayout>
              <c:xMode val="edge"/>
              <c:yMode val="edge"/>
              <c:x val="0.36879839588684366"/>
              <c:y val="0.85670080487247624"/>
            </c:manualLayout>
          </c:layout>
          <c:overlay val="0"/>
          <c:spPr>
            <a:noFill/>
            <a:ln>
              <a:noFill/>
            </a:ln>
            <a:effectLst/>
          </c:spPr>
          <c:txPr>
            <a:bodyPr rot="0" spcFirstLastPara="1" vertOverflow="ellipsis" vert="horz" wrap="square" anchor="ctr" anchorCtr="1"/>
            <a:lstStyle/>
            <a:p>
              <a:pPr>
                <a:defRPr sz="1000" b="1" i="0" u="none" strike="noStrike" kern="1200" baseline="0">
                  <a:solidFill>
                    <a:sysClr val="windowText" lastClr="000000"/>
                  </a:solidFill>
                  <a:latin typeface="Times New Roman" panose="02020603050405020304" pitchFamily="18" charset="0"/>
                  <a:ea typeface="+mn-ea"/>
                  <a:cs typeface="Times New Roman" panose="02020603050405020304" pitchFamily="18" charset="0"/>
                </a:defRPr>
              </a:pPr>
              <a:endParaRPr lang="en-US"/>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ysClr val="windowText" lastClr="000000"/>
                </a:solidFill>
                <a:latin typeface="Times New Roman" panose="02020603050405020304" pitchFamily="18" charset="0"/>
                <a:ea typeface="+mn-ea"/>
                <a:cs typeface="Times New Roman" panose="02020603050405020304" pitchFamily="18" charset="0"/>
              </a:defRPr>
            </a:pPr>
            <a:endParaRPr lang="en-US"/>
          </a:p>
        </c:txPr>
        <c:crossAx val="504884319"/>
        <c:crosses val="autoZero"/>
        <c:auto val="1"/>
        <c:lblAlgn val="ctr"/>
        <c:lblOffset val="100"/>
        <c:noMultiLvlLbl val="0"/>
      </c:catAx>
      <c:valAx>
        <c:axId val="504884319"/>
        <c:scaling>
          <c:orientation val="minMax"/>
          <c:max val="40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1" i="0" u="none" strike="noStrike" kern="1200" baseline="0">
                    <a:solidFill>
                      <a:sysClr val="windowText" lastClr="000000"/>
                    </a:solidFill>
                    <a:latin typeface="Times New Roman" panose="02020603050405020304" pitchFamily="18" charset="0"/>
                    <a:ea typeface="+mn-ea"/>
                    <a:cs typeface="Times New Roman" panose="02020603050405020304" pitchFamily="18" charset="0"/>
                  </a:defRPr>
                </a:pPr>
                <a:r>
                  <a:rPr lang="en-US" b="1">
                    <a:solidFill>
                      <a:sysClr val="windowText" lastClr="000000"/>
                    </a:solidFill>
                  </a:rPr>
                  <a:t>Number of </a:t>
                </a:r>
                <a:r>
                  <a:rPr lang="en-US" sz="1000" b="1" i="0" u="none" strike="noStrike" baseline="0">
                    <a:effectLst/>
                  </a:rPr>
                  <a:t>Accurateness </a:t>
                </a:r>
                <a:r>
                  <a:rPr lang="en-US" b="1">
                    <a:solidFill>
                      <a:sysClr val="windowText" lastClr="000000"/>
                    </a:solidFill>
                  </a:rPr>
                  <a:t> parameters for </a:t>
                </a:r>
                <a:r>
                  <a:rPr lang="en-US" sz="1000" b="1" i="0" u="none" strike="noStrike" baseline="0">
                    <a:effectLst/>
                  </a:rPr>
                  <a:t>Cognitive Skill Dependencies (Understanding). </a:t>
                </a:r>
                <a:endParaRPr lang="en-US" b="1">
                  <a:solidFill>
                    <a:sysClr val="windowText" lastClr="000000"/>
                  </a:solidFill>
                </a:endParaRPr>
              </a:p>
            </c:rich>
          </c:tx>
          <c:layout>
            <c:manualLayout>
              <c:xMode val="edge"/>
              <c:yMode val="edge"/>
              <c:x val="1.1111111111111112E-2"/>
              <c:y val="0.1037037037037037"/>
            </c:manualLayout>
          </c:layout>
          <c:overlay val="0"/>
          <c:spPr>
            <a:noFill/>
            <a:ln>
              <a:noFill/>
            </a:ln>
            <a:effectLst/>
          </c:spPr>
          <c:txPr>
            <a:bodyPr rot="-5400000" spcFirstLastPara="1" vertOverflow="ellipsis" vert="horz" wrap="square" anchor="ctr" anchorCtr="1"/>
            <a:lstStyle/>
            <a:p>
              <a:pPr>
                <a:defRPr sz="1000" b="1" i="0" u="none" strike="noStrike" kern="1200" baseline="0">
                  <a:solidFill>
                    <a:sysClr val="windowText" lastClr="000000"/>
                  </a:solidFill>
                  <a:latin typeface="Times New Roman" panose="02020603050405020304" pitchFamily="18" charset="0"/>
                  <a:ea typeface="+mn-ea"/>
                  <a:cs typeface="Times New Roman" panose="02020603050405020304" pitchFamily="18" charset="0"/>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ysClr val="windowText" lastClr="000000"/>
                </a:solidFill>
                <a:latin typeface="Times New Roman" panose="02020603050405020304" pitchFamily="18" charset="0"/>
                <a:ea typeface="+mn-ea"/>
                <a:cs typeface="Times New Roman" panose="02020603050405020304" pitchFamily="18" charset="0"/>
              </a:defRPr>
            </a:pPr>
            <a:endParaRPr lang="en-US"/>
          </a:p>
        </c:txPr>
        <c:crossAx val="536145679"/>
        <c:crosses val="autoZero"/>
        <c:crossBetween val="between"/>
      </c:valAx>
      <c:spPr>
        <a:noFill/>
        <a:ln>
          <a:noFill/>
        </a:ln>
        <a:effectLst/>
      </c:spPr>
    </c:plotArea>
    <c:legend>
      <c:legendPos val="b"/>
      <c:layout>
        <c:manualLayout>
          <c:xMode val="edge"/>
          <c:yMode val="edge"/>
          <c:x val="0.59684533815295548"/>
          <c:y val="0.91729002624671918"/>
          <c:w val="0.40023192325678392"/>
          <c:h val="7.3450714494021574E-2"/>
        </c:manualLayout>
      </c:layout>
      <c:overlay val="0"/>
      <c:spPr>
        <a:noFill/>
        <a:ln>
          <a:noFill/>
        </a:ln>
        <a:effectLst/>
      </c:spPr>
      <c:txPr>
        <a:bodyPr rot="0" spcFirstLastPara="1" vertOverflow="ellipsis" vert="horz" wrap="square" anchor="ctr" anchorCtr="1"/>
        <a:lstStyle/>
        <a:p>
          <a:pPr>
            <a:defRPr sz="900" b="0" i="0" u="none" strike="noStrike" kern="1200" baseline="0">
              <a:solidFill>
                <a:sysClr val="windowText" lastClr="000000"/>
              </a:solidFill>
              <a:latin typeface="Times New Roman" panose="02020603050405020304" pitchFamily="18" charset="0"/>
              <a:ea typeface="+mn-ea"/>
              <a:cs typeface="Times New Roman" panose="02020603050405020304" pitchFamily="18" charset="0"/>
            </a:defRPr>
          </a:pPr>
          <a:endParaRPr lang="en-US"/>
        </a:p>
      </c:txPr>
    </c:legend>
    <c:plotVisOnly val="1"/>
    <c:dispBlanksAs val="gap"/>
    <c:showDLblsOverMax val="0"/>
  </c:chart>
  <c:spPr>
    <a:solidFill>
      <a:schemeClr val="bg1"/>
    </a:solidFill>
    <a:ln w="9525" cap="flat" cmpd="sng" algn="ctr">
      <a:solidFill>
        <a:sysClr val="windowText" lastClr="000000"/>
      </a:solidFill>
      <a:round/>
    </a:ln>
    <a:effectLst/>
  </c:spPr>
  <c:txPr>
    <a:bodyPr/>
    <a:lstStyle/>
    <a:p>
      <a:pPr>
        <a:defRPr>
          <a:solidFill>
            <a:sysClr val="windowText" lastClr="000000"/>
          </a:solidFill>
          <a:latin typeface="Times New Roman" panose="02020603050405020304" pitchFamily="18" charset="0"/>
          <a:cs typeface="Times New Roman" panose="02020603050405020304" pitchFamily="18" charset="0"/>
        </a:defRPr>
      </a:pPr>
      <a:endParaRPr lang="en-US"/>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marL="0" marR="0" lvl="0" indent="0" algn="ctr" defTabSz="914400" rtl="0" eaLnBrk="1" fontAlgn="auto" latinLnBrk="0" hangingPunct="1">
              <a:lnSpc>
                <a:spcPct val="100000"/>
              </a:lnSpc>
              <a:spcBef>
                <a:spcPts val="0"/>
              </a:spcBef>
              <a:spcAft>
                <a:spcPts val="0"/>
              </a:spcAft>
              <a:buClrTx/>
              <a:buSzTx/>
              <a:buFontTx/>
              <a:buNone/>
              <a:tabLst/>
              <a:defRPr sz="1000" b="0" i="0" u="none" strike="noStrike" kern="1200" spc="0" baseline="0">
                <a:solidFill>
                  <a:sysClr val="windowText" lastClr="000000"/>
                </a:solidFill>
                <a:latin typeface="Times New Roman" panose="02020603050405020304" pitchFamily="18" charset="0"/>
                <a:ea typeface="+mn-ea"/>
                <a:cs typeface="Times New Roman" panose="02020603050405020304" pitchFamily="18" charset="0"/>
              </a:defRPr>
            </a:pPr>
            <a:r>
              <a:rPr lang="en-US" sz="1000" b="0" i="0" baseline="0" dirty="0">
                <a:effectLst/>
              </a:rPr>
              <a:t>The Accurateness of the Inferred Cognitive Skill Dependency (</a:t>
            </a:r>
            <a:r>
              <a:rPr lang="en-US" sz="1000" b="1" i="0" baseline="0" dirty="0">
                <a:effectLst/>
              </a:rPr>
              <a:t>Understanding</a:t>
            </a:r>
            <a:r>
              <a:rPr lang="en-US" sz="1000" b="0" i="0" baseline="0" dirty="0">
                <a:effectLst/>
              </a:rPr>
              <a:t>) with β</a:t>
            </a:r>
            <a:r>
              <a:rPr lang="en-US" sz="1000" b="0" i="0" baseline="-25000" dirty="0">
                <a:effectLst/>
              </a:rPr>
              <a:t>m</a:t>
            </a:r>
            <a:r>
              <a:rPr lang="en-US" sz="1000" b="0" i="0" baseline="0" dirty="0">
                <a:effectLst/>
              </a:rPr>
              <a:t> =0.61  and β</a:t>
            </a:r>
            <a:r>
              <a:rPr lang="en-US" sz="1000" b="0" i="0" baseline="-25000" dirty="0">
                <a:effectLst/>
              </a:rPr>
              <a:t>H</a:t>
            </a:r>
            <a:r>
              <a:rPr lang="en-US" sz="1000" b="0" i="0" baseline="0" dirty="0">
                <a:effectLst/>
              </a:rPr>
              <a:t> =0.60 </a:t>
            </a:r>
            <a:endParaRPr lang="en-US" sz="1000" b="0" dirty="0">
              <a:effectLst/>
            </a:endParaRPr>
          </a:p>
          <a:p>
            <a:pPr marL="0" marR="0" lvl="0" indent="0" algn="ctr" defTabSz="914400" rtl="0" eaLnBrk="1" fontAlgn="auto" latinLnBrk="0" hangingPunct="1">
              <a:lnSpc>
                <a:spcPct val="100000"/>
              </a:lnSpc>
              <a:spcBef>
                <a:spcPts val="0"/>
              </a:spcBef>
              <a:spcAft>
                <a:spcPts val="0"/>
              </a:spcAft>
              <a:buClrTx/>
              <a:buSzTx/>
              <a:buFontTx/>
              <a:buNone/>
              <a:tabLst/>
              <a:defRPr sz="1000"/>
            </a:pPr>
            <a:r>
              <a:rPr lang="en-US" sz="1000" b="0" dirty="0">
                <a:effectLst/>
              </a:rPr>
              <a:t> </a:t>
            </a:r>
          </a:p>
        </c:rich>
      </c:tx>
      <c:layout>
        <c:manualLayout>
          <c:xMode val="edge"/>
          <c:yMode val="edge"/>
          <c:x val="0.11862135605235651"/>
          <c:y val="2.7263540917545421E-2"/>
        </c:manualLayout>
      </c:layout>
      <c:overlay val="0"/>
      <c:spPr>
        <a:noFill/>
        <a:ln>
          <a:noFill/>
        </a:ln>
        <a:effectLst/>
      </c:spPr>
      <c:txPr>
        <a:bodyPr rot="0" spcFirstLastPara="1" vertOverflow="ellipsis" vert="horz" wrap="square" anchor="ctr" anchorCtr="1"/>
        <a:lstStyle/>
        <a:p>
          <a:pPr marL="0" marR="0" lvl="0" indent="0" algn="ctr" defTabSz="914400" rtl="0" eaLnBrk="1" fontAlgn="auto" latinLnBrk="0" hangingPunct="1">
            <a:lnSpc>
              <a:spcPct val="100000"/>
            </a:lnSpc>
            <a:spcBef>
              <a:spcPts val="0"/>
            </a:spcBef>
            <a:spcAft>
              <a:spcPts val="0"/>
            </a:spcAft>
            <a:buClrTx/>
            <a:buSzTx/>
            <a:buFontTx/>
            <a:buNone/>
            <a:tabLst/>
            <a:defRPr sz="1000" b="0" i="0" u="none" strike="noStrike" kern="1200" spc="0" baseline="0">
              <a:solidFill>
                <a:sysClr val="windowText" lastClr="000000"/>
              </a:solidFill>
              <a:latin typeface="Times New Roman" panose="02020603050405020304" pitchFamily="18" charset="0"/>
              <a:ea typeface="+mn-ea"/>
              <a:cs typeface="Times New Roman" panose="02020603050405020304" pitchFamily="18" charset="0"/>
            </a:defRPr>
          </a:pPr>
          <a:endParaRPr lang="en-US"/>
        </a:p>
      </c:txPr>
    </c:title>
    <c:autoTitleDeleted val="0"/>
    <c:plotArea>
      <c:layout/>
      <c:barChart>
        <c:barDir val="col"/>
        <c:grouping val="clustered"/>
        <c:varyColors val="0"/>
        <c:ser>
          <c:idx val="0"/>
          <c:order val="0"/>
          <c:tx>
            <c:strRef>
              <c:f>'BL1'!$AM$26</c:f>
              <c:strCache>
                <c:ptCount val="1"/>
                <c:pt idx="0">
                  <c:v>MinMax Scaling </c:v>
                </c:pt>
              </c:strCache>
            </c:strRef>
          </c:tx>
          <c:spPr>
            <a:solidFill>
              <a:srgbClr val="FF9999"/>
            </a:solidFill>
            <a:ln>
              <a:noFill/>
            </a:ln>
            <a:effectLst/>
          </c:spPr>
          <c:invertIfNegative val="0"/>
          <c:cat>
            <c:strRef>
              <c:f>'BL1'!$AN$25:$AQ$25</c:f>
              <c:strCache>
                <c:ptCount val="4"/>
                <c:pt idx="0">
                  <c:v>True Positives</c:v>
                </c:pt>
                <c:pt idx="1">
                  <c:v>False Negative</c:v>
                </c:pt>
                <c:pt idx="2">
                  <c:v>False Positive</c:v>
                </c:pt>
                <c:pt idx="3">
                  <c:v>True Negative</c:v>
                </c:pt>
              </c:strCache>
            </c:strRef>
          </c:cat>
          <c:val>
            <c:numRef>
              <c:f>'BL1'!$AN$26:$AQ$26</c:f>
              <c:numCache>
                <c:formatCode>General</c:formatCode>
                <c:ptCount val="4"/>
                <c:pt idx="0">
                  <c:v>261</c:v>
                </c:pt>
                <c:pt idx="1">
                  <c:v>64</c:v>
                </c:pt>
                <c:pt idx="2">
                  <c:v>8</c:v>
                </c:pt>
                <c:pt idx="3">
                  <c:v>127</c:v>
                </c:pt>
              </c:numCache>
            </c:numRef>
          </c:val>
          <c:extLst>
            <c:ext xmlns:c16="http://schemas.microsoft.com/office/drawing/2014/chart" uri="{C3380CC4-5D6E-409C-BE32-E72D297353CC}">
              <c16:uniqueId val="{00000000-CA4E-4960-8DC0-675F22D2F537}"/>
            </c:ext>
          </c:extLst>
        </c:ser>
        <c:ser>
          <c:idx val="1"/>
          <c:order val="1"/>
          <c:tx>
            <c:strRef>
              <c:f>'BL1'!$AM$27</c:f>
              <c:strCache>
                <c:ptCount val="1"/>
                <c:pt idx="0">
                  <c:v>Log Scaling</c:v>
                </c:pt>
              </c:strCache>
            </c:strRef>
          </c:tx>
          <c:spPr>
            <a:solidFill>
              <a:srgbClr val="66FF99"/>
            </a:solidFill>
            <a:ln>
              <a:noFill/>
            </a:ln>
            <a:effectLst/>
          </c:spPr>
          <c:invertIfNegative val="0"/>
          <c:cat>
            <c:strRef>
              <c:f>'BL1'!$AN$25:$AQ$25</c:f>
              <c:strCache>
                <c:ptCount val="4"/>
                <c:pt idx="0">
                  <c:v>True Positives</c:v>
                </c:pt>
                <c:pt idx="1">
                  <c:v>False Negative</c:v>
                </c:pt>
                <c:pt idx="2">
                  <c:v>False Positive</c:v>
                </c:pt>
                <c:pt idx="3">
                  <c:v>True Negative</c:v>
                </c:pt>
              </c:strCache>
            </c:strRef>
          </c:cat>
          <c:val>
            <c:numRef>
              <c:f>'BL1'!$AN$27:$AQ$27</c:f>
              <c:numCache>
                <c:formatCode>General</c:formatCode>
                <c:ptCount val="4"/>
                <c:pt idx="0">
                  <c:v>285</c:v>
                </c:pt>
                <c:pt idx="1">
                  <c:v>53</c:v>
                </c:pt>
                <c:pt idx="2">
                  <c:v>39</c:v>
                </c:pt>
                <c:pt idx="3">
                  <c:v>119</c:v>
                </c:pt>
              </c:numCache>
            </c:numRef>
          </c:val>
          <c:extLst>
            <c:ext xmlns:c16="http://schemas.microsoft.com/office/drawing/2014/chart" uri="{C3380CC4-5D6E-409C-BE32-E72D297353CC}">
              <c16:uniqueId val="{00000001-CA4E-4960-8DC0-675F22D2F537}"/>
            </c:ext>
          </c:extLst>
        </c:ser>
        <c:dLbls>
          <c:showLegendKey val="0"/>
          <c:showVal val="0"/>
          <c:showCatName val="0"/>
          <c:showSerName val="0"/>
          <c:showPercent val="0"/>
          <c:showBubbleSize val="0"/>
        </c:dLbls>
        <c:gapWidth val="221"/>
        <c:overlap val="-23"/>
        <c:axId val="536145679"/>
        <c:axId val="504884319"/>
      </c:barChart>
      <c:catAx>
        <c:axId val="536145679"/>
        <c:scaling>
          <c:orientation val="minMax"/>
        </c:scaling>
        <c:delete val="0"/>
        <c:axPos val="b"/>
        <c:title>
          <c:tx>
            <c:rich>
              <a:bodyPr rot="0" spcFirstLastPara="1" vertOverflow="ellipsis" vert="horz" wrap="square" anchor="ctr" anchorCtr="1"/>
              <a:lstStyle/>
              <a:p>
                <a:pPr>
                  <a:defRPr sz="1000" b="1" i="0" u="none" strike="noStrike" kern="1200" baseline="0">
                    <a:solidFill>
                      <a:sysClr val="windowText" lastClr="000000"/>
                    </a:solidFill>
                    <a:latin typeface="Times New Roman" panose="02020603050405020304" pitchFamily="18" charset="0"/>
                    <a:ea typeface="+mn-ea"/>
                    <a:cs typeface="Times New Roman" panose="02020603050405020304" pitchFamily="18" charset="0"/>
                  </a:defRPr>
                </a:pPr>
                <a:r>
                  <a:rPr lang="en-US" sz="1000" b="1" i="0" u="none" strike="noStrike" baseline="0" dirty="0">
                    <a:effectLst/>
                  </a:rPr>
                  <a:t>Accurateness</a:t>
                </a:r>
                <a:r>
                  <a:rPr lang="en-US" b="1" dirty="0"/>
                  <a:t> Parameters </a:t>
                </a:r>
              </a:p>
            </c:rich>
          </c:tx>
          <c:layout>
            <c:manualLayout>
              <c:xMode val="edge"/>
              <c:yMode val="edge"/>
              <c:x val="0.36879839588684366"/>
              <c:y val="0.85670080487247624"/>
            </c:manualLayout>
          </c:layout>
          <c:overlay val="0"/>
          <c:spPr>
            <a:noFill/>
            <a:ln>
              <a:noFill/>
            </a:ln>
            <a:effectLst/>
          </c:spPr>
          <c:txPr>
            <a:bodyPr rot="0" spcFirstLastPara="1" vertOverflow="ellipsis" vert="horz" wrap="square" anchor="ctr" anchorCtr="1"/>
            <a:lstStyle/>
            <a:p>
              <a:pPr>
                <a:defRPr sz="1000" b="1" i="0" u="none" strike="noStrike" kern="1200" baseline="0">
                  <a:solidFill>
                    <a:sysClr val="windowText" lastClr="000000"/>
                  </a:solidFill>
                  <a:latin typeface="Times New Roman" panose="02020603050405020304" pitchFamily="18" charset="0"/>
                  <a:ea typeface="+mn-ea"/>
                  <a:cs typeface="Times New Roman" panose="02020603050405020304" pitchFamily="18" charset="0"/>
                </a:defRPr>
              </a:pPr>
              <a:endParaRPr lang="en-US"/>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ysClr val="windowText" lastClr="000000"/>
                </a:solidFill>
                <a:latin typeface="Times New Roman" panose="02020603050405020304" pitchFamily="18" charset="0"/>
                <a:ea typeface="+mn-ea"/>
                <a:cs typeface="Times New Roman" panose="02020603050405020304" pitchFamily="18" charset="0"/>
              </a:defRPr>
            </a:pPr>
            <a:endParaRPr lang="en-US"/>
          </a:p>
        </c:txPr>
        <c:crossAx val="504884319"/>
        <c:crosses val="autoZero"/>
        <c:auto val="1"/>
        <c:lblAlgn val="ctr"/>
        <c:lblOffset val="100"/>
        <c:noMultiLvlLbl val="0"/>
      </c:catAx>
      <c:valAx>
        <c:axId val="504884319"/>
        <c:scaling>
          <c:orientation val="minMax"/>
          <c:max val="40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1" i="0" u="none" strike="noStrike" kern="1200" baseline="0">
                    <a:solidFill>
                      <a:sysClr val="windowText" lastClr="000000"/>
                    </a:solidFill>
                    <a:latin typeface="Times New Roman" panose="02020603050405020304" pitchFamily="18" charset="0"/>
                    <a:ea typeface="+mn-ea"/>
                    <a:cs typeface="Times New Roman" panose="02020603050405020304" pitchFamily="18" charset="0"/>
                  </a:defRPr>
                </a:pPr>
                <a:r>
                  <a:rPr lang="en-US" b="1">
                    <a:solidFill>
                      <a:sysClr val="windowText" lastClr="000000"/>
                    </a:solidFill>
                  </a:rPr>
                  <a:t>Number of </a:t>
                </a:r>
                <a:r>
                  <a:rPr lang="en-US" sz="1000" b="1" i="0" u="none" strike="noStrike" baseline="0">
                    <a:effectLst/>
                  </a:rPr>
                  <a:t>Accurateness </a:t>
                </a:r>
                <a:r>
                  <a:rPr lang="en-US" b="1">
                    <a:solidFill>
                      <a:sysClr val="windowText" lastClr="000000"/>
                    </a:solidFill>
                  </a:rPr>
                  <a:t> parameters for </a:t>
                </a:r>
                <a:r>
                  <a:rPr lang="en-US" sz="1000" b="1" i="0" u="none" strike="noStrike" baseline="0">
                    <a:effectLst/>
                  </a:rPr>
                  <a:t>Cognitive Skill Dependencies (Understanding). </a:t>
                </a:r>
                <a:endParaRPr lang="en-US" b="1">
                  <a:solidFill>
                    <a:sysClr val="windowText" lastClr="000000"/>
                  </a:solidFill>
                </a:endParaRPr>
              </a:p>
            </c:rich>
          </c:tx>
          <c:layout>
            <c:manualLayout>
              <c:xMode val="edge"/>
              <c:yMode val="edge"/>
              <c:x val="1.1111111111111112E-2"/>
              <c:y val="0.1037037037037037"/>
            </c:manualLayout>
          </c:layout>
          <c:overlay val="0"/>
          <c:spPr>
            <a:noFill/>
            <a:ln>
              <a:noFill/>
            </a:ln>
            <a:effectLst/>
          </c:spPr>
          <c:txPr>
            <a:bodyPr rot="-5400000" spcFirstLastPara="1" vertOverflow="ellipsis" vert="horz" wrap="square" anchor="ctr" anchorCtr="1"/>
            <a:lstStyle/>
            <a:p>
              <a:pPr>
                <a:defRPr sz="1000" b="1" i="0" u="none" strike="noStrike" kern="1200" baseline="0">
                  <a:solidFill>
                    <a:sysClr val="windowText" lastClr="000000"/>
                  </a:solidFill>
                  <a:latin typeface="Times New Roman" panose="02020603050405020304" pitchFamily="18" charset="0"/>
                  <a:ea typeface="+mn-ea"/>
                  <a:cs typeface="Times New Roman" panose="02020603050405020304" pitchFamily="18" charset="0"/>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ysClr val="windowText" lastClr="000000"/>
                </a:solidFill>
                <a:latin typeface="Times New Roman" panose="02020603050405020304" pitchFamily="18" charset="0"/>
                <a:ea typeface="+mn-ea"/>
                <a:cs typeface="Times New Roman" panose="02020603050405020304" pitchFamily="18" charset="0"/>
              </a:defRPr>
            </a:pPr>
            <a:endParaRPr lang="en-US"/>
          </a:p>
        </c:txPr>
        <c:crossAx val="536145679"/>
        <c:crosses val="autoZero"/>
        <c:crossBetween val="between"/>
      </c:valAx>
      <c:spPr>
        <a:noFill/>
        <a:ln>
          <a:noFill/>
        </a:ln>
        <a:effectLst/>
      </c:spPr>
    </c:plotArea>
    <c:legend>
      <c:legendPos val="b"/>
      <c:layout>
        <c:manualLayout>
          <c:xMode val="edge"/>
          <c:yMode val="edge"/>
          <c:x val="0.59684533815295548"/>
          <c:y val="0.91729002624671918"/>
          <c:w val="0.40023192325678392"/>
          <c:h val="7.3450714494021574E-2"/>
        </c:manualLayout>
      </c:layout>
      <c:overlay val="0"/>
      <c:spPr>
        <a:noFill/>
        <a:ln>
          <a:noFill/>
        </a:ln>
        <a:effectLst/>
      </c:spPr>
      <c:txPr>
        <a:bodyPr rot="0" spcFirstLastPara="1" vertOverflow="ellipsis" vert="horz" wrap="square" anchor="ctr" anchorCtr="1"/>
        <a:lstStyle/>
        <a:p>
          <a:pPr>
            <a:defRPr sz="900" b="0" i="0" u="none" strike="noStrike" kern="1200" baseline="0">
              <a:solidFill>
                <a:sysClr val="windowText" lastClr="000000"/>
              </a:solidFill>
              <a:latin typeface="Times New Roman" panose="02020603050405020304" pitchFamily="18" charset="0"/>
              <a:ea typeface="+mn-ea"/>
              <a:cs typeface="Times New Roman" panose="02020603050405020304" pitchFamily="18" charset="0"/>
            </a:defRPr>
          </a:pPr>
          <a:endParaRPr lang="en-US"/>
        </a:p>
      </c:txPr>
    </c:legend>
    <c:plotVisOnly val="1"/>
    <c:dispBlanksAs val="gap"/>
    <c:showDLblsOverMax val="0"/>
  </c:chart>
  <c:spPr>
    <a:solidFill>
      <a:schemeClr val="bg1"/>
    </a:solidFill>
    <a:ln w="9525" cap="flat" cmpd="sng" algn="ctr">
      <a:solidFill>
        <a:sysClr val="windowText" lastClr="000000"/>
      </a:solidFill>
      <a:round/>
    </a:ln>
    <a:effectLst/>
  </c:spPr>
  <c:txPr>
    <a:bodyPr/>
    <a:lstStyle/>
    <a:p>
      <a:pPr>
        <a:defRPr>
          <a:solidFill>
            <a:sysClr val="windowText" lastClr="000000"/>
          </a:solidFill>
          <a:latin typeface="Times New Roman" panose="02020603050405020304" pitchFamily="18" charset="0"/>
          <a:cs typeface="Times New Roman" panose="02020603050405020304" pitchFamily="18" charset="0"/>
        </a:defRPr>
      </a:pPr>
      <a:endParaRPr lang="en-US"/>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marL="0" marR="0" lvl="0" indent="0" algn="ctr" defTabSz="914400" rtl="0" eaLnBrk="1" fontAlgn="auto" latinLnBrk="0" hangingPunct="1">
              <a:lnSpc>
                <a:spcPct val="100000"/>
              </a:lnSpc>
              <a:spcBef>
                <a:spcPts val="0"/>
              </a:spcBef>
              <a:spcAft>
                <a:spcPts val="0"/>
              </a:spcAft>
              <a:buClrTx/>
              <a:buSzTx/>
              <a:buFontTx/>
              <a:buNone/>
              <a:tabLst/>
              <a:defRPr sz="1000" b="0" i="0" u="none" strike="noStrike" kern="1200" spc="0" baseline="0">
                <a:solidFill>
                  <a:sysClr val="windowText" lastClr="000000"/>
                </a:solidFill>
                <a:latin typeface="Times New Roman" panose="02020603050405020304" pitchFamily="18" charset="0"/>
                <a:ea typeface="+mn-ea"/>
                <a:cs typeface="Times New Roman" panose="02020603050405020304" pitchFamily="18" charset="0"/>
              </a:defRPr>
            </a:pPr>
            <a:r>
              <a:rPr lang="en-US" sz="1000" b="0" dirty="0"/>
              <a:t>The Accurateness of the Inferred Cognitive Skill Dependency (</a:t>
            </a:r>
            <a:r>
              <a:rPr lang="en-US" sz="1000" b="1" dirty="0"/>
              <a:t>Applying</a:t>
            </a:r>
            <a:r>
              <a:rPr lang="en-US" sz="1000" b="0" dirty="0"/>
              <a:t>)</a:t>
            </a:r>
            <a:r>
              <a:rPr lang="en-US" sz="1000" b="0" baseline="0" dirty="0"/>
              <a:t> </a:t>
            </a:r>
            <a:r>
              <a:rPr lang="en-US" sz="1000" b="0" i="0" baseline="0" dirty="0">
                <a:effectLst/>
              </a:rPr>
              <a:t>with β</a:t>
            </a:r>
            <a:r>
              <a:rPr lang="en-US" sz="1000" b="0" i="0" baseline="-25000" dirty="0">
                <a:effectLst/>
              </a:rPr>
              <a:t>m</a:t>
            </a:r>
            <a:r>
              <a:rPr lang="en-US" sz="1000" b="0" i="0" baseline="0" dirty="0">
                <a:effectLst/>
              </a:rPr>
              <a:t> =0.56  and β</a:t>
            </a:r>
            <a:r>
              <a:rPr lang="en-US" sz="1000" b="0" i="0" baseline="-25000" dirty="0">
                <a:effectLst/>
              </a:rPr>
              <a:t>H</a:t>
            </a:r>
            <a:r>
              <a:rPr lang="en-US" sz="1000" b="0" i="0" baseline="0" dirty="0">
                <a:effectLst/>
              </a:rPr>
              <a:t> =0.50 </a:t>
            </a:r>
            <a:endParaRPr lang="en-US" sz="1000" b="0" dirty="0">
              <a:effectLst/>
            </a:endParaRPr>
          </a:p>
          <a:p>
            <a:pPr marL="0" marR="0" lvl="0" indent="0" algn="ctr" defTabSz="914400" rtl="0" eaLnBrk="1" fontAlgn="auto" latinLnBrk="0" hangingPunct="1">
              <a:lnSpc>
                <a:spcPct val="100000"/>
              </a:lnSpc>
              <a:spcBef>
                <a:spcPts val="0"/>
              </a:spcBef>
              <a:spcAft>
                <a:spcPts val="0"/>
              </a:spcAft>
              <a:buClrTx/>
              <a:buSzTx/>
              <a:buFontTx/>
              <a:buNone/>
              <a:tabLst/>
              <a:defRPr sz="1000"/>
            </a:pPr>
            <a:r>
              <a:rPr lang="en-US" sz="1000" b="0" dirty="0"/>
              <a:t> </a:t>
            </a:r>
          </a:p>
        </c:rich>
      </c:tx>
      <c:overlay val="0"/>
      <c:spPr>
        <a:noFill/>
        <a:ln>
          <a:noFill/>
        </a:ln>
        <a:effectLst/>
      </c:spPr>
      <c:txPr>
        <a:bodyPr rot="0" spcFirstLastPara="1" vertOverflow="ellipsis" vert="horz" wrap="square" anchor="ctr" anchorCtr="1"/>
        <a:lstStyle/>
        <a:p>
          <a:pPr marL="0" marR="0" lvl="0" indent="0" algn="ctr" defTabSz="914400" rtl="0" eaLnBrk="1" fontAlgn="auto" latinLnBrk="0" hangingPunct="1">
            <a:lnSpc>
              <a:spcPct val="100000"/>
            </a:lnSpc>
            <a:spcBef>
              <a:spcPts val="0"/>
            </a:spcBef>
            <a:spcAft>
              <a:spcPts val="0"/>
            </a:spcAft>
            <a:buClrTx/>
            <a:buSzTx/>
            <a:buFontTx/>
            <a:buNone/>
            <a:tabLst/>
            <a:defRPr sz="1000" b="0" i="0" u="none" strike="noStrike" kern="1200" spc="0" baseline="0">
              <a:solidFill>
                <a:sysClr val="windowText" lastClr="000000"/>
              </a:solidFill>
              <a:latin typeface="Times New Roman" panose="02020603050405020304" pitchFamily="18" charset="0"/>
              <a:ea typeface="+mn-ea"/>
              <a:cs typeface="Times New Roman" panose="02020603050405020304" pitchFamily="18" charset="0"/>
            </a:defRPr>
          </a:pPr>
          <a:endParaRPr lang="en-US"/>
        </a:p>
      </c:txPr>
    </c:title>
    <c:autoTitleDeleted val="0"/>
    <c:plotArea>
      <c:layout/>
      <c:barChart>
        <c:barDir val="col"/>
        <c:grouping val="clustered"/>
        <c:varyColors val="0"/>
        <c:ser>
          <c:idx val="0"/>
          <c:order val="0"/>
          <c:tx>
            <c:strRef>
              <c:f>'BL2'!$AT$23</c:f>
              <c:strCache>
                <c:ptCount val="1"/>
                <c:pt idx="0">
                  <c:v>MinMax Scaling </c:v>
                </c:pt>
              </c:strCache>
            </c:strRef>
          </c:tx>
          <c:spPr>
            <a:solidFill>
              <a:srgbClr val="FF9999"/>
            </a:solidFill>
            <a:ln>
              <a:noFill/>
            </a:ln>
            <a:effectLst/>
          </c:spPr>
          <c:invertIfNegative val="0"/>
          <c:cat>
            <c:strRef>
              <c:f>'BL2'!$AU$22:$AX$22</c:f>
              <c:strCache>
                <c:ptCount val="4"/>
                <c:pt idx="0">
                  <c:v>True Positives</c:v>
                </c:pt>
                <c:pt idx="1">
                  <c:v>False Negative</c:v>
                </c:pt>
                <c:pt idx="2">
                  <c:v>False Positive</c:v>
                </c:pt>
                <c:pt idx="3">
                  <c:v>True Negative</c:v>
                </c:pt>
              </c:strCache>
            </c:strRef>
          </c:cat>
          <c:val>
            <c:numRef>
              <c:f>'BL2'!$AU$23:$AX$23</c:f>
              <c:numCache>
                <c:formatCode>General</c:formatCode>
                <c:ptCount val="4"/>
                <c:pt idx="0">
                  <c:v>324</c:v>
                </c:pt>
                <c:pt idx="1">
                  <c:v>49</c:v>
                </c:pt>
                <c:pt idx="2">
                  <c:v>52</c:v>
                </c:pt>
                <c:pt idx="3">
                  <c:v>36</c:v>
                </c:pt>
              </c:numCache>
            </c:numRef>
          </c:val>
          <c:extLst>
            <c:ext xmlns:c16="http://schemas.microsoft.com/office/drawing/2014/chart" uri="{C3380CC4-5D6E-409C-BE32-E72D297353CC}">
              <c16:uniqueId val="{00000000-2156-441F-9AC9-381507DB48D9}"/>
            </c:ext>
          </c:extLst>
        </c:ser>
        <c:ser>
          <c:idx val="1"/>
          <c:order val="1"/>
          <c:tx>
            <c:strRef>
              <c:f>'BL2'!$AT$24</c:f>
              <c:strCache>
                <c:ptCount val="1"/>
                <c:pt idx="0">
                  <c:v>Log Scaling</c:v>
                </c:pt>
              </c:strCache>
            </c:strRef>
          </c:tx>
          <c:spPr>
            <a:solidFill>
              <a:srgbClr val="66FF99"/>
            </a:solidFill>
            <a:ln>
              <a:noFill/>
            </a:ln>
            <a:effectLst/>
          </c:spPr>
          <c:invertIfNegative val="0"/>
          <c:cat>
            <c:strRef>
              <c:f>'BL2'!$AU$22:$AX$22</c:f>
              <c:strCache>
                <c:ptCount val="4"/>
                <c:pt idx="0">
                  <c:v>True Positives</c:v>
                </c:pt>
                <c:pt idx="1">
                  <c:v>False Negative</c:v>
                </c:pt>
                <c:pt idx="2">
                  <c:v>False Positive</c:v>
                </c:pt>
                <c:pt idx="3">
                  <c:v>True Negative</c:v>
                </c:pt>
              </c:strCache>
            </c:strRef>
          </c:cat>
          <c:val>
            <c:numRef>
              <c:f>'BL2'!$AU$24:$AX$24</c:f>
              <c:numCache>
                <c:formatCode>General</c:formatCode>
                <c:ptCount val="4"/>
                <c:pt idx="0">
                  <c:v>301</c:v>
                </c:pt>
                <c:pt idx="1">
                  <c:v>23</c:v>
                </c:pt>
                <c:pt idx="2">
                  <c:v>76</c:v>
                </c:pt>
                <c:pt idx="3">
                  <c:v>60</c:v>
                </c:pt>
              </c:numCache>
            </c:numRef>
          </c:val>
          <c:extLst>
            <c:ext xmlns:c16="http://schemas.microsoft.com/office/drawing/2014/chart" uri="{C3380CC4-5D6E-409C-BE32-E72D297353CC}">
              <c16:uniqueId val="{00000001-2156-441F-9AC9-381507DB48D9}"/>
            </c:ext>
          </c:extLst>
        </c:ser>
        <c:dLbls>
          <c:showLegendKey val="0"/>
          <c:showVal val="0"/>
          <c:showCatName val="0"/>
          <c:showSerName val="0"/>
          <c:showPercent val="0"/>
          <c:showBubbleSize val="0"/>
        </c:dLbls>
        <c:gapWidth val="219"/>
        <c:overlap val="-27"/>
        <c:axId val="1530032639"/>
        <c:axId val="1848237839"/>
      </c:barChart>
      <c:catAx>
        <c:axId val="1530032639"/>
        <c:scaling>
          <c:orientation val="minMax"/>
        </c:scaling>
        <c:delete val="0"/>
        <c:axPos val="b"/>
        <c:title>
          <c:tx>
            <c:rich>
              <a:bodyPr rot="0" spcFirstLastPara="1" vertOverflow="ellipsis" vert="horz" wrap="square" anchor="ctr" anchorCtr="1"/>
              <a:lstStyle/>
              <a:p>
                <a:pPr>
                  <a:defRPr sz="1000" b="1" i="0" u="none" strike="noStrike" kern="1200" baseline="0">
                    <a:solidFill>
                      <a:sysClr val="windowText" lastClr="000000"/>
                    </a:solidFill>
                    <a:latin typeface="Times New Roman" panose="02020603050405020304" pitchFamily="18" charset="0"/>
                    <a:ea typeface="+mn-ea"/>
                    <a:cs typeface="Times New Roman" panose="02020603050405020304" pitchFamily="18" charset="0"/>
                  </a:defRPr>
                </a:pPr>
                <a:r>
                  <a:rPr lang="en-US" b="1"/>
                  <a:t>Accurateness Parameters </a:t>
                </a:r>
              </a:p>
            </c:rich>
          </c:tx>
          <c:layout>
            <c:manualLayout>
              <c:xMode val="edge"/>
              <c:yMode val="edge"/>
              <c:x val="0.33877187226596672"/>
              <c:y val="0.84575132169823852"/>
            </c:manualLayout>
          </c:layout>
          <c:overlay val="0"/>
          <c:spPr>
            <a:noFill/>
            <a:ln>
              <a:noFill/>
            </a:ln>
            <a:effectLst/>
          </c:spPr>
          <c:txPr>
            <a:bodyPr rot="0" spcFirstLastPara="1" vertOverflow="ellipsis" vert="horz" wrap="square" anchor="ctr" anchorCtr="1"/>
            <a:lstStyle/>
            <a:p>
              <a:pPr>
                <a:defRPr sz="1000" b="1" i="0" u="none" strike="noStrike" kern="1200" baseline="0">
                  <a:solidFill>
                    <a:sysClr val="windowText" lastClr="000000"/>
                  </a:solidFill>
                  <a:latin typeface="Times New Roman" panose="02020603050405020304" pitchFamily="18" charset="0"/>
                  <a:ea typeface="+mn-ea"/>
                  <a:cs typeface="Times New Roman" panose="02020603050405020304" pitchFamily="18" charset="0"/>
                </a:defRPr>
              </a:pPr>
              <a:endParaRPr lang="en-US"/>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ysClr val="windowText" lastClr="000000"/>
                </a:solidFill>
                <a:latin typeface="Times New Roman" panose="02020603050405020304" pitchFamily="18" charset="0"/>
                <a:ea typeface="+mn-ea"/>
                <a:cs typeface="Times New Roman" panose="02020603050405020304" pitchFamily="18" charset="0"/>
              </a:defRPr>
            </a:pPr>
            <a:endParaRPr lang="en-US"/>
          </a:p>
        </c:txPr>
        <c:crossAx val="1848237839"/>
        <c:crosses val="autoZero"/>
        <c:auto val="1"/>
        <c:lblAlgn val="ctr"/>
        <c:lblOffset val="100"/>
        <c:noMultiLvlLbl val="0"/>
      </c:catAx>
      <c:valAx>
        <c:axId val="1848237839"/>
        <c:scaling>
          <c:orientation val="minMax"/>
          <c:max val="40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marL="0" marR="0" lvl="0" indent="0" algn="ctr" defTabSz="914400" rtl="0" eaLnBrk="1" fontAlgn="auto" latinLnBrk="0" hangingPunct="1">
                  <a:lnSpc>
                    <a:spcPct val="100000"/>
                  </a:lnSpc>
                  <a:spcBef>
                    <a:spcPts val="0"/>
                  </a:spcBef>
                  <a:spcAft>
                    <a:spcPts val="0"/>
                  </a:spcAft>
                  <a:buClrTx/>
                  <a:buSzTx/>
                  <a:buFontTx/>
                  <a:buNone/>
                  <a:tabLst/>
                  <a:defRPr sz="1000" b="1" i="0" u="none" strike="noStrike" kern="1200" baseline="0">
                    <a:solidFill>
                      <a:sysClr val="windowText" lastClr="000000"/>
                    </a:solidFill>
                    <a:latin typeface="Times New Roman" panose="02020603050405020304" pitchFamily="18" charset="0"/>
                    <a:ea typeface="+mn-ea"/>
                    <a:cs typeface="Times New Roman" panose="02020603050405020304" pitchFamily="18" charset="0"/>
                  </a:defRPr>
                </a:pPr>
                <a:r>
                  <a:rPr lang="en-US" sz="1000" b="1" i="0" baseline="0" dirty="0">
                    <a:effectLst/>
                  </a:rPr>
                  <a:t>Number of Accurateness  parameters for Cognitive Skill Dependency </a:t>
                </a:r>
              </a:p>
              <a:p>
                <a:pPr marL="0" marR="0" lvl="0" indent="0" algn="ctr" defTabSz="914400" rtl="0" eaLnBrk="1" fontAlgn="auto" latinLnBrk="0" hangingPunct="1">
                  <a:lnSpc>
                    <a:spcPct val="100000"/>
                  </a:lnSpc>
                  <a:spcBef>
                    <a:spcPts val="0"/>
                  </a:spcBef>
                  <a:spcAft>
                    <a:spcPts val="0"/>
                  </a:spcAft>
                  <a:buClrTx/>
                  <a:buSzTx/>
                  <a:buFontTx/>
                  <a:buNone/>
                  <a:tabLst/>
                  <a:defRPr b="1"/>
                </a:pPr>
                <a:r>
                  <a:rPr lang="en-US" sz="1000" b="1" dirty="0"/>
                  <a:t>(Applying). </a:t>
                </a:r>
              </a:p>
            </c:rich>
          </c:tx>
          <c:layout>
            <c:manualLayout>
              <c:xMode val="edge"/>
              <c:yMode val="edge"/>
              <c:x val="1.1868686868686871E-2"/>
              <c:y val="0.12696751968503939"/>
            </c:manualLayout>
          </c:layout>
          <c:overlay val="0"/>
          <c:spPr>
            <a:noFill/>
            <a:ln>
              <a:noFill/>
            </a:ln>
            <a:effectLst/>
          </c:spPr>
          <c:txPr>
            <a:bodyPr rot="-5400000" spcFirstLastPara="1" vertOverflow="ellipsis" vert="horz" wrap="square" anchor="ctr" anchorCtr="1"/>
            <a:lstStyle/>
            <a:p>
              <a:pPr marL="0" marR="0" lvl="0" indent="0" algn="ctr" defTabSz="914400" rtl="0" eaLnBrk="1" fontAlgn="auto" latinLnBrk="0" hangingPunct="1">
                <a:lnSpc>
                  <a:spcPct val="100000"/>
                </a:lnSpc>
                <a:spcBef>
                  <a:spcPts val="0"/>
                </a:spcBef>
                <a:spcAft>
                  <a:spcPts val="0"/>
                </a:spcAft>
                <a:buClrTx/>
                <a:buSzTx/>
                <a:buFontTx/>
                <a:buNone/>
                <a:tabLst/>
                <a:defRPr sz="1000" b="1" i="0" u="none" strike="noStrike" kern="1200" baseline="0">
                  <a:solidFill>
                    <a:sysClr val="windowText" lastClr="000000"/>
                  </a:solidFill>
                  <a:latin typeface="Times New Roman" panose="02020603050405020304" pitchFamily="18" charset="0"/>
                  <a:ea typeface="+mn-ea"/>
                  <a:cs typeface="Times New Roman" panose="02020603050405020304" pitchFamily="18" charset="0"/>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ysClr val="windowText" lastClr="000000"/>
                </a:solidFill>
                <a:latin typeface="Times New Roman" panose="02020603050405020304" pitchFamily="18" charset="0"/>
                <a:ea typeface="+mn-ea"/>
                <a:cs typeface="Times New Roman" panose="02020603050405020304" pitchFamily="18" charset="0"/>
              </a:defRPr>
            </a:pPr>
            <a:endParaRPr lang="en-US"/>
          </a:p>
        </c:txPr>
        <c:crossAx val="1530032639"/>
        <c:crosses val="autoZero"/>
        <c:crossBetween val="between"/>
      </c:valAx>
      <c:spPr>
        <a:noFill/>
        <a:ln>
          <a:noFill/>
        </a:ln>
        <a:effectLst/>
      </c:spPr>
    </c:plotArea>
    <c:legend>
      <c:legendPos val="b"/>
      <c:layout>
        <c:manualLayout>
          <c:xMode val="edge"/>
          <c:yMode val="edge"/>
          <c:x val="0.58387948381452315"/>
          <c:y val="0.92654928550597826"/>
          <c:w val="0.41557414698162731"/>
          <c:h val="7.3450714494021574E-2"/>
        </c:manualLayout>
      </c:layout>
      <c:overlay val="0"/>
      <c:spPr>
        <a:noFill/>
        <a:ln>
          <a:noFill/>
        </a:ln>
        <a:effectLst/>
      </c:spPr>
      <c:txPr>
        <a:bodyPr rot="0" spcFirstLastPara="1" vertOverflow="ellipsis" vert="horz" wrap="square" anchor="ctr" anchorCtr="1"/>
        <a:lstStyle/>
        <a:p>
          <a:pPr>
            <a:defRPr sz="900" b="0" i="0" u="none" strike="noStrike" kern="1200" baseline="0">
              <a:solidFill>
                <a:sysClr val="windowText" lastClr="000000"/>
              </a:solidFill>
              <a:latin typeface="Times New Roman" panose="02020603050405020304" pitchFamily="18" charset="0"/>
              <a:ea typeface="+mn-ea"/>
              <a:cs typeface="Times New Roman" panose="02020603050405020304" pitchFamily="18" charset="0"/>
            </a:defRPr>
          </a:pPr>
          <a:endParaRPr lang="en-US"/>
        </a:p>
      </c:txPr>
    </c:legend>
    <c:plotVisOnly val="1"/>
    <c:dispBlanksAs val="gap"/>
    <c:showDLblsOverMax val="0"/>
  </c:chart>
  <c:spPr>
    <a:solidFill>
      <a:schemeClr val="bg1"/>
    </a:solidFill>
    <a:ln w="9525" cap="flat" cmpd="sng" algn="ctr">
      <a:solidFill>
        <a:sysClr val="windowText" lastClr="000000"/>
      </a:solidFill>
      <a:round/>
    </a:ln>
    <a:effectLst/>
  </c:spPr>
  <c:txPr>
    <a:bodyPr/>
    <a:lstStyle/>
    <a:p>
      <a:pPr>
        <a:defRPr>
          <a:solidFill>
            <a:sysClr val="windowText" lastClr="000000"/>
          </a:solidFill>
          <a:latin typeface="Times New Roman" panose="02020603050405020304" pitchFamily="18" charset="0"/>
          <a:cs typeface="Times New Roman" panose="02020603050405020304" pitchFamily="18" charset="0"/>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6E14A3F-4D74-4F85-B616-D326A0D5B6EE}" type="doc">
      <dgm:prSet loTypeId="urn:microsoft.com/office/officeart/2005/8/layout/rings+Icon" loCatId="relationship" qsTypeId="urn:microsoft.com/office/officeart/2005/8/quickstyle/simple1" qsCatId="simple" csTypeId="urn:microsoft.com/office/officeart/2005/8/colors/accent1_2" csCatId="accent1" phldr="1"/>
      <dgm:spPr/>
      <dgm:t>
        <a:bodyPr/>
        <a:lstStyle/>
        <a:p>
          <a:endParaRPr lang="en-US"/>
        </a:p>
      </dgm:t>
    </dgm:pt>
    <dgm:pt modelId="{D4EE9A7E-DAC1-4A48-B6CB-88913BFE016C}">
      <dgm:prSet custT="1"/>
      <dgm:spPr/>
      <dgm:t>
        <a:bodyPr/>
        <a:lstStyle/>
        <a:p>
          <a:pPr rtl="0"/>
          <a:r>
            <a:rPr lang="en-US" sz="2000" b="1" dirty="0"/>
            <a:t>Class Hierarchy</a:t>
          </a:r>
          <a:r>
            <a:rPr lang="en-US" sz="1200" b="1" dirty="0"/>
            <a:t> </a:t>
          </a:r>
          <a:r>
            <a:rPr lang="en-US" sz="1600" b="1" dirty="0"/>
            <a:t>– </a:t>
          </a:r>
          <a:r>
            <a:rPr lang="en-US" sz="1400" b="0" dirty="0"/>
            <a:t>Contains the tree structure of a verb class including all parent classes and subclasses. Each individual class is hierarchical in the sense that classes may include one or more subclasses</a:t>
          </a:r>
          <a:r>
            <a:rPr lang="en-US" sz="1600" b="0" dirty="0"/>
            <a:t>.</a:t>
          </a:r>
        </a:p>
      </dgm:t>
    </dgm:pt>
    <dgm:pt modelId="{90EE9DB5-7DE0-4D4F-9B7D-E24E4E659EC9}" type="parTrans" cxnId="{24D24D30-C26D-4AB6-A4F9-343D66F4F71A}">
      <dgm:prSet/>
      <dgm:spPr/>
      <dgm:t>
        <a:bodyPr/>
        <a:lstStyle/>
        <a:p>
          <a:endParaRPr lang="en-US"/>
        </a:p>
      </dgm:t>
    </dgm:pt>
    <dgm:pt modelId="{144BA165-273B-4575-9BF3-AAB1E004F91C}" type="sibTrans" cxnId="{24D24D30-C26D-4AB6-A4F9-343D66F4F71A}">
      <dgm:prSet/>
      <dgm:spPr/>
      <dgm:t>
        <a:bodyPr/>
        <a:lstStyle/>
        <a:p>
          <a:endParaRPr lang="en-US"/>
        </a:p>
      </dgm:t>
    </dgm:pt>
    <dgm:pt modelId="{8BB3F178-5F58-4708-AC7E-9A7FA28120F4}">
      <dgm:prSet custT="1"/>
      <dgm:spPr/>
      <dgm:t>
        <a:bodyPr/>
        <a:lstStyle/>
        <a:p>
          <a:pPr algn="just" rtl="0"/>
          <a:r>
            <a:rPr lang="en-US" sz="2100" b="1" dirty="0"/>
            <a:t>Members</a:t>
          </a:r>
          <a:r>
            <a:rPr lang="en-US" sz="2100" dirty="0"/>
            <a:t> – </a:t>
          </a:r>
          <a:r>
            <a:rPr lang="en-US" sz="1600" dirty="0"/>
            <a:t>Contains the list of verbs belonging to a specific class or subclass. Most verb members are mapped to entries in other lexical resources including </a:t>
          </a:r>
          <a:r>
            <a:rPr lang="en-US" sz="1600" dirty="0" err="1"/>
            <a:t>FrameNet</a:t>
          </a:r>
          <a:r>
            <a:rPr lang="en-US" sz="1600" dirty="0"/>
            <a:t> (Baker et al., 1998), WordNet (Miller, 1990; Fellbaum, 1998), and </a:t>
          </a:r>
          <a:r>
            <a:rPr lang="en-US" sz="1600" dirty="0" err="1"/>
            <a:t>Xtag</a:t>
          </a:r>
          <a:r>
            <a:rPr lang="en-US" sz="1600" dirty="0"/>
            <a:t> (XTAG Research Group, 2001).</a:t>
          </a:r>
        </a:p>
      </dgm:t>
    </dgm:pt>
    <dgm:pt modelId="{E2D8568E-5659-4921-8365-9BEF73E940CE}" type="parTrans" cxnId="{54E5D274-AB3A-41C6-B334-36949BC656EB}">
      <dgm:prSet/>
      <dgm:spPr/>
      <dgm:t>
        <a:bodyPr/>
        <a:lstStyle/>
        <a:p>
          <a:endParaRPr lang="en-US"/>
        </a:p>
      </dgm:t>
    </dgm:pt>
    <dgm:pt modelId="{CF518161-D6C8-447C-AF62-865729F69894}" type="sibTrans" cxnId="{54E5D274-AB3A-41C6-B334-36949BC656EB}">
      <dgm:prSet/>
      <dgm:spPr/>
      <dgm:t>
        <a:bodyPr/>
        <a:lstStyle/>
        <a:p>
          <a:endParaRPr lang="en-US"/>
        </a:p>
      </dgm:t>
    </dgm:pt>
    <dgm:pt modelId="{A2CABC11-28FE-482B-B60B-C09ABF678F23}">
      <dgm:prSet custT="1"/>
      <dgm:spPr/>
      <dgm:t>
        <a:bodyPr/>
        <a:lstStyle/>
        <a:p>
          <a:pPr algn="just" rtl="0"/>
          <a:r>
            <a:rPr lang="en-US" sz="1800" b="1" dirty="0"/>
            <a:t>Roles</a:t>
          </a:r>
          <a:r>
            <a:rPr lang="en-US" sz="1800" dirty="0"/>
            <a:t> – </a:t>
          </a:r>
          <a:r>
            <a:rPr lang="en-US" sz="1400" dirty="0"/>
            <a:t>Thematic roles refer to the semantic relationship between a predicate and its arguments. VerbNet makes use of a hierarchical thematic </a:t>
          </a:r>
          <a:r>
            <a:rPr lang="en-US" sz="1400" dirty="0" err="1"/>
            <a:t>roleset</a:t>
          </a:r>
          <a:r>
            <a:rPr lang="en-US" sz="1400" dirty="0"/>
            <a:t>, discussed in Section X. For each class, the roles that are thought to be core to the verb members’ behavior are listed.</a:t>
          </a:r>
        </a:p>
      </dgm:t>
    </dgm:pt>
    <dgm:pt modelId="{32AFBBF6-8A88-4CB0-91D5-E6475E33A486}" type="parTrans" cxnId="{2583F473-459C-4D3D-9271-3D73DA1A58E6}">
      <dgm:prSet/>
      <dgm:spPr/>
      <dgm:t>
        <a:bodyPr/>
        <a:lstStyle/>
        <a:p>
          <a:endParaRPr lang="en-US"/>
        </a:p>
      </dgm:t>
    </dgm:pt>
    <dgm:pt modelId="{2E5024DB-43DE-4294-957B-E7B43456E3A3}" type="sibTrans" cxnId="{2583F473-459C-4D3D-9271-3D73DA1A58E6}">
      <dgm:prSet/>
      <dgm:spPr/>
      <dgm:t>
        <a:bodyPr/>
        <a:lstStyle/>
        <a:p>
          <a:endParaRPr lang="en-US"/>
        </a:p>
      </dgm:t>
    </dgm:pt>
    <dgm:pt modelId="{80B9175A-1614-4902-81AD-815FBDD63E40}">
      <dgm:prSet custT="1"/>
      <dgm:spPr/>
      <dgm:t>
        <a:bodyPr/>
        <a:lstStyle/>
        <a:p>
          <a:pPr algn="just" rtl="0"/>
          <a:r>
            <a:rPr lang="en-US" sz="1600" b="1" dirty="0"/>
            <a:t>Frames</a:t>
          </a:r>
          <a:r>
            <a:rPr lang="en-US" sz="1600" dirty="0"/>
            <a:t> – </a:t>
          </a:r>
          <a:r>
            <a:rPr lang="en-US" sz="1200" dirty="0"/>
            <a:t>The syntactic frames in VerbNet provide a description of the different surface realizations and diathesis alternations allowed for the members of the class. The Frames section consists of syntactic constructions, example sentences, and the semantic roles mapped to syntactic arguments. Semantic predicates are also depicted in this section, indicating how the participants are involved in the event. </a:t>
          </a:r>
        </a:p>
      </dgm:t>
    </dgm:pt>
    <dgm:pt modelId="{E14A6C9B-D735-4AED-A270-57C7F6689E47}" type="parTrans" cxnId="{15450E26-3614-4208-B91D-3C76570B921D}">
      <dgm:prSet/>
      <dgm:spPr/>
      <dgm:t>
        <a:bodyPr/>
        <a:lstStyle/>
        <a:p>
          <a:endParaRPr lang="en-US"/>
        </a:p>
      </dgm:t>
    </dgm:pt>
    <dgm:pt modelId="{27D716F9-EDDC-4863-A7EE-8FBB7C6AB590}" type="sibTrans" cxnId="{15450E26-3614-4208-B91D-3C76570B921D}">
      <dgm:prSet/>
      <dgm:spPr/>
      <dgm:t>
        <a:bodyPr/>
        <a:lstStyle/>
        <a:p>
          <a:endParaRPr lang="en-US"/>
        </a:p>
      </dgm:t>
    </dgm:pt>
    <dgm:pt modelId="{71330FD0-4C5C-45F7-8E6C-48C87832A55E}" type="pres">
      <dgm:prSet presAssocID="{46E14A3F-4D74-4F85-B616-D326A0D5B6EE}" presName="Name0" presStyleCnt="0">
        <dgm:presLayoutVars>
          <dgm:chMax val="7"/>
          <dgm:dir/>
          <dgm:resizeHandles val="exact"/>
        </dgm:presLayoutVars>
      </dgm:prSet>
      <dgm:spPr/>
    </dgm:pt>
    <dgm:pt modelId="{90B02A37-275E-4B6A-93CC-E8BE9900E509}" type="pres">
      <dgm:prSet presAssocID="{46E14A3F-4D74-4F85-B616-D326A0D5B6EE}" presName="ellipse1" presStyleLbl="vennNode1" presStyleIdx="0" presStyleCnt="4" custScaleX="191675" custScaleY="44306" custLinFactNeighborX="-3359" custLinFactNeighborY="-26121">
        <dgm:presLayoutVars>
          <dgm:bulletEnabled val="1"/>
        </dgm:presLayoutVars>
      </dgm:prSet>
      <dgm:spPr/>
    </dgm:pt>
    <dgm:pt modelId="{A9A4BCF3-4EE8-44DB-A7A5-483F81D96242}" type="pres">
      <dgm:prSet presAssocID="{46E14A3F-4D74-4F85-B616-D326A0D5B6EE}" presName="ellipse2" presStyleLbl="vennNode1" presStyleIdx="1" presStyleCnt="4" custScaleX="227425" custScaleY="48228" custLinFactNeighborX="-34962" custLinFactNeighborY="-23133">
        <dgm:presLayoutVars>
          <dgm:bulletEnabled val="1"/>
        </dgm:presLayoutVars>
      </dgm:prSet>
      <dgm:spPr/>
    </dgm:pt>
    <dgm:pt modelId="{945F9C0E-6F89-4296-9010-295F3F65BC68}" type="pres">
      <dgm:prSet presAssocID="{46E14A3F-4D74-4F85-B616-D326A0D5B6EE}" presName="ellipse3" presStyleLbl="vennNode1" presStyleIdx="2" presStyleCnt="4" custScaleX="194118" custScaleY="43704" custLinFactNeighborX="57543" custLinFactNeighborY="1514">
        <dgm:presLayoutVars>
          <dgm:bulletEnabled val="1"/>
        </dgm:presLayoutVars>
      </dgm:prSet>
      <dgm:spPr/>
    </dgm:pt>
    <dgm:pt modelId="{5C7F8EF9-216F-4C13-867A-809B8041B8DF}" type="pres">
      <dgm:prSet presAssocID="{46E14A3F-4D74-4F85-B616-D326A0D5B6EE}" presName="ellipse4" presStyleLbl="vennNode1" presStyleIdx="3" presStyleCnt="4" custScaleX="208380" custScaleY="54711" custLinFactNeighborX="-22141" custLinFactNeighborY="28231">
        <dgm:presLayoutVars>
          <dgm:bulletEnabled val="1"/>
        </dgm:presLayoutVars>
      </dgm:prSet>
      <dgm:spPr/>
    </dgm:pt>
  </dgm:ptLst>
  <dgm:cxnLst>
    <dgm:cxn modelId="{12B98112-4DE1-4A4B-9E77-EBD2782D18E2}" type="presOf" srcId="{D4EE9A7E-DAC1-4A48-B6CB-88913BFE016C}" destId="{90B02A37-275E-4B6A-93CC-E8BE9900E509}" srcOrd="0" destOrd="0" presId="urn:microsoft.com/office/officeart/2005/8/layout/rings+Icon"/>
    <dgm:cxn modelId="{15450E26-3614-4208-B91D-3C76570B921D}" srcId="{46E14A3F-4D74-4F85-B616-D326A0D5B6EE}" destId="{80B9175A-1614-4902-81AD-815FBDD63E40}" srcOrd="3" destOrd="0" parTransId="{E14A6C9B-D735-4AED-A270-57C7F6689E47}" sibTransId="{27D716F9-EDDC-4863-A7EE-8FBB7C6AB590}"/>
    <dgm:cxn modelId="{24D24D30-C26D-4AB6-A4F9-343D66F4F71A}" srcId="{46E14A3F-4D74-4F85-B616-D326A0D5B6EE}" destId="{D4EE9A7E-DAC1-4A48-B6CB-88913BFE016C}" srcOrd="0" destOrd="0" parTransId="{90EE9DB5-7DE0-4D4F-9B7D-E24E4E659EC9}" sibTransId="{144BA165-273B-4575-9BF3-AAB1E004F91C}"/>
    <dgm:cxn modelId="{9A60C841-869B-4C32-9D7F-DBAE639CDC50}" type="presOf" srcId="{46E14A3F-4D74-4F85-B616-D326A0D5B6EE}" destId="{71330FD0-4C5C-45F7-8E6C-48C87832A55E}" srcOrd="0" destOrd="0" presId="urn:microsoft.com/office/officeart/2005/8/layout/rings+Icon"/>
    <dgm:cxn modelId="{51AFAA46-4CF0-463D-8F74-4BBD245CAAED}" type="presOf" srcId="{80B9175A-1614-4902-81AD-815FBDD63E40}" destId="{5C7F8EF9-216F-4C13-867A-809B8041B8DF}" srcOrd="0" destOrd="0" presId="urn:microsoft.com/office/officeart/2005/8/layout/rings+Icon"/>
    <dgm:cxn modelId="{2583F473-459C-4D3D-9271-3D73DA1A58E6}" srcId="{46E14A3F-4D74-4F85-B616-D326A0D5B6EE}" destId="{A2CABC11-28FE-482B-B60B-C09ABF678F23}" srcOrd="2" destOrd="0" parTransId="{32AFBBF6-8A88-4CB0-91D5-E6475E33A486}" sibTransId="{2E5024DB-43DE-4294-957B-E7B43456E3A3}"/>
    <dgm:cxn modelId="{54E5D274-AB3A-41C6-B334-36949BC656EB}" srcId="{46E14A3F-4D74-4F85-B616-D326A0D5B6EE}" destId="{8BB3F178-5F58-4708-AC7E-9A7FA28120F4}" srcOrd="1" destOrd="0" parTransId="{E2D8568E-5659-4921-8365-9BEF73E940CE}" sibTransId="{CF518161-D6C8-447C-AF62-865729F69894}"/>
    <dgm:cxn modelId="{1D43508D-5D0B-4EAA-9AB4-1B81303308A0}" type="presOf" srcId="{A2CABC11-28FE-482B-B60B-C09ABF678F23}" destId="{945F9C0E-6F89-4296-9010-295F3F65BC68}" srcOrd="0" destOrd="0" presId="urn:microsoft.com/office/officeart/2005/8/layout/rings+Icon"/>
    <dgm:cxn modelId="{D6B9FCFD-474E-434D-99FA-6784D8959AC4}" type="presOf" srcId="{8BB3F178-5F58-4708-AC7E-9A7FA28120F4}" destId="{A9A4BCF3-4EE8-44DB-A7A5-483F81D96242}" srcOrd="0" destOrd="0" presId="urn:microsoft.com/office/officeart/2005/8/layout/rings+Icon"/>
    <dgm:cxn modelId="{8D12012B-6FB7-4E67-9A91-C4AF322F19AB}" type="presParOf" srcId="{71330FD0-4C5C-45F7-8E6C-48C87832A55E}" destId="{90B02A37-275E-4B6A-93CC-E8BE9900E509}" srcOrd="0" destOrd="0" presId="urn:microsoft.com/office/officeart/2005/8/layout/rings+Icon"/>
    <dgm:cxn modelId="{9D2AA708-5CE4-48C1-AAB6-03BE43E01739}" type="presParOf" srcId="{71330FD0-4C5C-45F7-8E6C-48C87832A55E}" destId="{A9A4BCF3-4EE8-44DB-A7A5-483F81D96242}" srcOrd="1" destOrd="0" presId="urn:microsoft.com/office/officeart/2005/8/layout/rings+Icon"/>
    <dgm:cxn modelId="{1A5E764C-83E7-4107-B357-963129DA7042}" type="presParOf" srcId="{71330FD0-4C5C-45F7-8E6C-48C87832A55E}" destId="{945F9C0E-6F89-4296-9010-295F3F65BC68}" srcOrd="2" destOrd="0" presId="urn:microsoft.com/office/officeart/2005/8/layout/rings+Icon"/>
    <dgm:cxn modelId="{BA949552-065B-4638-A538-E6DA950286A4}" type="presParOf" srcId="{71330FD0-4C5C-45F7-8E6C-48C87832A55E}" destId="{5C7F8EF9-216F-4C13-867A-809B8041B8DF}" srcOrd="3" destOrd="0" presId="urn:microsoft.com/office/officeart/2005/8/layout/rings+Icon"/>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0B02A37-275E-4B6A-93CC-E8BE9900E509}">
      <dsp:nvSpPr>
        <dsp:cNvPr id="0" name=""/>
        <dsp:cNvSpPr/>
      </dsp:nvSpPr>
      <dsp:spPr>
        <a:xfrm>
          <a:off x="-176514" y="0"/>
          <a:ext cx="4892386" cy="1131021"/>
        </a:xfrm>
        <a:prstGeom prst="ellipse">
          <a:avLst/>
        </a:prstGeom>
        <a:solidFill>
          <a:schemeClr val="accent1">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76200" tIns="76200" rIns="76200" bIns="76200" numCol="1" spcCol="1270" anchor="ctr" anchorCtr="0">
          <a:noAutofit/>
        </a:bodyPr>
        <a:lstStyle/>
        <a:p>
          <a:pPr marL="0" lvl="0" indent="0" algn="ctr" defTabSz="889000" rtl="0">
            <a:lnSpc>
              <a:spcPct val="90000"/>
            </a:lnSpc>
            <a:spcBef>
              <a:spcPct val="0"/>
            </a:spcBef>
            <a:spcAft>
              <a:spcPct val="35000"/>
            </a:spcAft>
            <a:buNone/>
          </a:pPr>
          <a:r>
            <a:rPr lang="en-US" sz="2000" b="1" kern="1200" dirty="0"/>
            <a:t>Class Hierarchy</a:t>
          </a:r>
          <a:r>
            <a:rPr lang="en-US" sz="1200" b="1" kern="1200" dirty="0"/>
            <a:t> </a:t>
          </a:r>
          <a:r>
            <a:rPr lang="en-US" sz="1600" b="1" kern="1200" dirty="0"/>
            <a:t>– </a:t>
          </a:r>
          <a:r>
            <a:rPr lang="en-US" sz="1400" b="0" kern="1200" dirty="0"/>
            <a:t>Contains the tree structure of a verb class including all parent classes and subclasses. Each individual class is hierarchical in the sense that classes may include one or more subclasses</a:t>
          </a:r>
          <a:r>
            <a:rPr lang="en-US" sz="1600" b="0" kern="1200" dirty="0"/>
            <a:t>.</a:t>
          </a:r>
        </a:p>
      </dsp:txBody>
      <dsp:txXfrm>
        <a:off x="539959" y="165634"/>
        <a:ext cx="3459440" cy="799753"/>
      </dsp:txXfrm>
    </dsp:sp>
    <dsp:sp modelId="{A9A4BCF3-4EE8-44DB-A7A5-483F81D96242}">
      <dsp:nvSpPr>
        <dsp:cNvPr id="0" name=""/>
        <dsp:cNvSpPr/>
      </dsp:nvSpPr>
      <dsp:spPr>
        <a:xfrm>
          <a:off x="0" y="1706416"/>
          <a:ext cx="5804883" cy="1231140"/>
        </a:xfrm>
        <a:prstGeom prst="ellipse">
          <a:avLst/>
        </a:prstGeom>
        <a:solidFill>
          <a:schemeClr val="accent1">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80010" tIns="80010" rIns="80010" bIns="80010" numCol="1" spcCol="1270" anchor="ctr" anchorCtr="0">
          <a:noAutofit/>
        </a:bodyPr>
        <a:lstStyle/>
        <a:p>
          <a:pPr marL="0" lvl="0" indent="0" algn="just" defTabSz="933450" rtl="0">
            <a:lnSpc>
              <a:spcPct val="90000"/>
            </a:lnSpc>
            <a:spcBef>
              <a:spcPct val="0"/>
            </a:spcBef>
            <a:spcAft>
              <a:spcPct val="35000"/>
            </a:spcAft>
            <a:buNone/>
          </a:pPr>
          <a:r>
            <a:rPr lang="en-US" sz="2100" b="1" kern="1200" dirty="0"/>
            <a:t>Members</a:t>
          </a:r>
          <a:r>
            <a:rPr lang="en-US" sz="2100" kern="1200" dirty="0"/>
            <a:t> – </a:t>
          </a:r>
          <a:r>
            <a:rPr lang="en-US" sz="1600" kern="1200" dirty="0"/>
            <a:t>Contains the list of verbs belonging to a specific class or subclass. Most verb members are mapped to entries in other lexical resources including </a:t>
          </a:r>
          <a:r>
            <a:rPr lang="en-US" sz="1600" kern="1200" dirty="0" err="1"/>
            <a:t>FrameNet</a:t>
          </a:r>
          <a:r>
            <a:rPr lang="en-US" sz="1600" kern="1200" dirty="0"/>
            <a:t> (Baker et al., 1998), WordNet (Miller, 1990; Fellbaum, 1998), and </a:t>
          </a:r>
          <a:r>
            <a:rPr lang="en-US" sz="1600" kern="1200" dirty="0" err="1"/>
            <a:t>Xtag</a:t>
          </a:r>
          <a:r>
            <a:rPr lang="en-US" sz="1600" kern="1200" dirty="0"/>
            <a:t> (XTAG Research Group, 2001).</a:t>
          </a:r>
        </a:p>
      </dsp:txBody>
      <dsp:txXfrm>
        <a:off x="850105" y="1886712"/>
        <a:ext cx="4104673" cy="870548"/>
      </dsp:txXfrm>
    </dsp:sp>
    <dsp:sp modelId="{945F9C0E-6F89-4296-9010-295F3F65BC68}">
      <dsp:nvSpPr>
        <dsp:cNvPr id="0" name=""/>
        <dsp:cNvSpPr/>
      </dsp:nvSpPr>
      <dsp:spPr>
        <a:xfrm>
          <a:off x="3736820" y="690793"/>
          <a:ext cx="4954742" cy="1115654"/>
        </a:xfrm>
        <a:prstGeom prst="ellipse">
          <a:avLst/>
        </a:prstGeom>
        <a:solidFill>
          <a:schemeClr val="accent1">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68580" tIns="68580" rIns="68580" bIns="68580" numCol="1" spcCol="1270" anchor="ctr" anchorCtr="0">
          <a:noAutofit/>
        </a:bodyPr>
        <a:lstStyle/>
        <a:p>
          <a:pPr marL="0" lvl="0" indent="0" algn="just" defTabSz="800100" rtl="0">
            <a:lnSpc>
              <a:spcPct val="90000"/>
            </a:lnSpc>
            <a:spcBef>
              <a:spcPct val="0"/>
            </a:spcBef>
            <a:spcAft>
              <a:spcPct val="35000"/>
            </a:spcAft>
            <a:buNone/>
          </a:pPr>
          <a:r>
            <a:rPr lang="en-US" sz="1800" b="1" kern="1200" dirty="0"/>
            <a:t>Roles</a:t>
          </a:r>
          <a:r>
            <a:rPr lang="en-US" sz="1800" kern="1200" dirty="0"/>
            <a:t> – </a:t>
          </a:r>
          <a:r>
            <a:rPr lang="en-US" sz="1400" kern="1200" dirty="0"/>
            <a:t>Thematic roles refer to the semantic relationship between a predicate and its arguments. VerbNet makes use of a hierarchical thematic </a:t>
          </a:r>
          <a:r>
            <a:rPr lang="en-US" sz="1400" kern="1200" dirty="0" err="1"/>
            <a:t>roleset</a:t>
          </a:r>
          <a:r>
            <a:rPr lang="en-US" sz="1400" kern="1200" dirty="0"/>
            <a:t>, discussed in Section X. For each class, the roles that are thought to be core to the verb members’ behavior are listed.</a:t>
          </a:r>
        </a:p>
      </dsp:txBody>
      <dsp:txXfrm>
        <a:off x="4462425" y="854177"/>
        <a:ext cx="3503532" cy="788886"/>
      </dsp:txXfrm>
    </dsp:sp>
    <dsp:sp modelId="{5C7F8EF9-216F-4C13-867A-809B8041B8DF}">
      <dsp:nvSpPr>
        <dsp:cNvPr id="0" name=""/>
        <dsp:cNvSpPr/>
      </dsp:nvSpPr>
      <dsp:spPr>
        <a:xfrm>
          <a:off x="2984170" y="2858658"/>
          <a:ext cx="5318771" cy="1396635"/>
        </a:xfrm>
        <a:prstGeom prst="ellipse">
          <a:avLst/>
        </a:prstGeom>
        <a:solidFill>
          <a:schemeClr val="accent1">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60960" tIns="60960" rIns="60960" bIns="60960" numCol="1" spcCol="1270" anchor="ctr" anchorCtr="0">
          <a:noAutofit/>
        </a:bodyPr>
        <a:lstStyle/>
        <a:p>
          <a:pPr marL="0" lvl="0" indent="0" algn="just" defTabSz="711200" rtl="0">
            <a:lnSpc>
              <a:spcPct val="90000"/>
            </a:lnSpc>
            <a:spcBef>
              <a:spcPct val="0"/>
            </a:spcBef>
            <a:spcAft>
              <a:spcPct val="35000"/>
            </a:spcAft>
            <a:buNone/>
          </a:pPr>
          <a:r>
            <a:rPr lang="en-US" sz="1600" b="1" kern="1200" dirty="0"/>
            <a:t>Frames</a:t>
          </a:r>
          <a:r>
            <a:rPr lang="en-US" sz="1600" kern="1200" dirty="0"/>
            <a:t> – </a:t>
          </a:r>
          <a:r>
            <a:rPr lang="en-US" sz="1200" kern="1200" dirty="0"/>
            <a:t>The syntactic frames in VerbNet provide a description of the different surface realizations and diathesis alternations allowed for the members of the class. The Frames section consists of syntactic constructions, example sentences, and the semantic roles mapped to syntactic arguments. Semantic predicates are also depicted in this section, indicating how the participants are involved in the event. </a:t>
          </a:r>
        </a:p>
      </dsp:txBody>
      <dsp:txXfrm>
        <a:off x="3763086" y="3063190"/>
        <a:ext cx="3760939" cy="987571"/>
      </dsp:txXfrm>
    </dsp:sp>
  </dsp:spTree>
</dsp:drawing>
</file>

<file path=ppt/diagrams/layout1.xml><?xml version="1.0" encoding="utf-8"?>
<dgm:layoutDef xmlns:dgm="http://schemas.openxmlformats.org/drawingml/2006/diagram" xmlns:a="http://schemas.openxmlformats.org/drawingml/2006/main" uniqueId="urn:microsoft.com/office/officeart/2005/8/layout/rings+Icon">
  <dgm:title val="Interconnected Rings"/>
  <dgm:desc val="Use to show overlapping or interconnected ideas or concepts. The first seven lines of Level 1 text correspond with a circle. Unused text does not appear, but remains available if you switch layouts.  "/>
  <dgm:catLst>
    <dgm:cat type="relationship" pri="32000"/>
    <dgm:cat type="officeonline" pri="6000"/>
  </dgm:catLst>
  <dgm:sampData useDef="1">
    <dgm:dataModel>
      <dgm:ptLst/>
      <dgm:bg/>
      <dgm:whole/>
    </dgm:dataModel>
  </dgm:sampData>
  <dgm:styleData>
    <dgm:dataModel>
      <dgm:ptLst>
        <dgm:pt modelId="0" type="doc"/>
        <dgm:pt modelId="10"/>
        <dgm:pt modelId="20"/>
      </dgm:ptLst>
      <dgm:cxnLst>
        <dgm:cxn modelId="30" srcId="0" destId="10" srcOrd="0" destOrd="0"/>
        <dgm:cxn modelId="40" srcId="0" destId="20" srcOrd="1" destOrd="0"/>
      </dgm:cxnLst>
      <dgm:bg/>
      <dgm:whole/>
    </dgm:dataModel>
  </dgm:styleData>
  <dgm:clrData>
    <dgm:dataModel>
      <dgm:ptLst>
        <dgm:pt modelId="0" type="doc"/>
        <dgm:pt modelId="10"/>
        <dgm:pt modelId="20"/>
        <dgm:pt modelId="30"/>
        <dgm:pt modelId="40"/>
      </dgm:ptLst>
      <dgm:cxnLst>
        <dgm:cxn modelId="50" srcId="0" destId="10" srcOrd="0" destOrd="0"/>
        <dgm:cxn modelId="60" srcId="0" destId="20" srcOrd="1" destOrd="0"/>
        <dgm:cxn modelId="70" srcId="0" destId="30" srcOrd="2" destOrd="0"/>
        <dgm:cxn modelId="80" srcId="0" destId="40" srcOrd="2" destOrd="0"/>
      </dgm:cxnLst>
      <dgm:bg/>
      <dgm:whole/>
    </dgm:dataModel>
  </dgm:clrData>
  <dgm:layoutNode name="Name0">
    <dgm:varLst>
      <dgm:chMax val="7"/>
      <dgm:dir/>
      <dgm:resizeHandles val="exact"/>
    </dgm:varLst>
    <dgm:choose name="Name1">
      <dgm:if name="Name2" axis="ch" ptType="node" func="cnt" op="lt" val="1">
        <dgm:alg type="composite"/>
        <dgm:shape xmlns:r="http://schemas.openxmlformats.org/officeDocument/2006/relationships" r:blip="">
          <dgm:adjLst/>
        </dgm:shape>
        <dgm:presOf/>
        <dgm:constrLst/>
        <dgm:ruleLst/>
      </dgm:if>
      <dgm:if name="Name3" axis="ch" ptType="node" func="cnt" op="equ" val="1">
        <dgm:alg type="composite">
          <dgm:param type="ar" val="1"/>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dgm:constr type="h" for="ch" forName="ellipse1" refType="h"/>
        </dgm:constrLst>
      </dgm:if>
      <dgm:if name="Name4" axis="ch" ptType="node" func="cnt" op="equ" val="2">
        <dgm:alg type="composite">
          <dgm:param type="ar" val="0.9086"/>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6602"/>
          <dgm:constr type="h" for="ch" forName="ellipse1" refType="h" fact="0.5999"/>
          <dgm:constr type="l" for="ch" forName="ellipse2" refType="w" fact="0.3398"/>
          <dgm:constr type="t" for="ch" forName="ellipse2" refType="h" fact="0.4001"/>
          <dgm:constr type="w" for="ch" forName="ellipse2" refType="w" fact="0.6602"/>
          <dgm:constr type="h" for="ch" forName="ellipse2" refType="h" fact="0.5999"/>
        </dgm:constrLst>
      </dgm:if>
      <dgm:if name="Name5" axis="ch" ptType="node" func="cnt" op="equ" val="3">
        <dgm:alg type="composite">
          <dgm:param type="ar" val="1.2171"/>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4929"/>
          <dgm:constr type="h" for="ch" forName="ellipse1" refType="h" fact="0.5999"/>
          <dgm:constr type="l" for="ch" forName="ellipse2" refType="w" fact="0.2537"/>
          <dgm:constr type="t" for="ch" forName="ellipse2" refType="h" fact="0.4001"/>
          <dgm:constr type="w" for="ch" forName="ellipse2" refType="w" fact="0.4929"/>
          <dgm:constr type="h" for="ch" forName="ellipse2" refType="h" fact="0.5999"/>
          <dgm:constr type="l" for="ch" forName="ellipse3" refType="w" fact="0.5071"/>
          <dgm:constr type="t" for="ch" forName="ellipse3" refType="h" fact="0"/>
          <dgm:constr type="w" for="ch" forName="ellipse3" refType="w" fact="0.4929"/>
          <dgm:constr type="h" for="ch" forName="ellipse3" refType="h" fact="0.5999"/>
        </dgm:constrLst>
      </dgm:if>
      <dgm:if name="Name6" axis="ch" ptType="node" func="cnt" op="equ" val="4">
        <dgm:alg type="composite">
          <dgm:param type="ar" val="1.5255"/>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3932"/>
          <dgm:constr type="h" for="ch" forName="ellipse1" refType="h" fact="0.5999"/>
          <dgm:constr type="l" for="ch" forName="ellipse2" refType="w" fact="0.2023"/>
          <dgm:constr type="t" for="ch" forName="ellipse2" refType="h" fact="0.4001"/>
          <dgm:constr type="w" for="ch" forName="ellipse2" refType="w" fact="0.3932"/>
          <dgm:constr type="h" for="ch" forName="ellipse2" refType="h" fact="0.5999"/>
          <dgm:constr type="l" for="ch" forName="ellipse3" refType="w" fact="0.4045"/>
          <dgm:constr type="t" for="ch" forName="ellipse3" refType="h" fact="0"/>
          <dgm:constr type="w" for="ch" forName="ellipse3" refType="w" fact="0.3932"/>
          <dgm:constr type="h" for="ch" forName="ellipse3" refType="h" fact="0.5999"/>
          <dgm:constr type="l" for="ch" forName="ellipse4" refType="w" fact="0.6068"/>
          <dgm:constr type="t" for="ch" forName="ellipse4" refType="h" fact="0.4001"/>
          <dgm:constr type="w" for="ch" forName="ellipse4" refType="w" fact="0.3932"/>
          <dgm:constr type="h" for="ch" forName="ellipse4" refType="h" fact="0.5999"/>
        </dgm:constrLst>
      </dgm:if>
      <dgm:if name="Name7" axis="ch" ptType="node" func="cnt" op="equ" val="5">
        <dgm:alg type="composite">
          <dgm:param type="ar" val="1.834"/>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3271"/>
          <dgm:constr type="h" for="ch" forName="ellipse1" refType="h" fact="0.5999"/>
          <dgm:constr type="l" for="ch" forName="ellipse2" refType="w" fact="0.1682"/>
          <dgm:constr type="t" for="ch" forName="ellipse2" refType="h" fact="0.4001"/>
          <dgm:constr type="w" for="ch" forName="ellipse2" refType="w" fact="0.3271"/>
          <dgm:constr type="h" for="ch" forName="ellipse2" refType="h" fact="0.5999"/>
          <dgm:constr type="l" for="ch" forName="ellipse3" refType="w" fact="0.3365"/>
          <dgm:constr type="t" for="ch" forName="ellipse3" refType="h" fact="0"/>
          <dgm:constr type="w" for="ch" forName="ellipse3" refType="w" fact="0.3271"/>
          <dgm:constr type="h" for="ch" forName="ellipse3" refType="h" fact="0.5999"/>
          <dgm:constr type="l" for="ch" forName="ellipse4" refType="w" fact="0.5047"/>
          <dgm:constr type="t" for="ch" forName="ellipse4" refType="h" fact="0.4001"/>
          <dgm:constr type="w" for="ch" forName="ellipse4" refType="w" fact="0.3271"/>
          <dgm:constr type="h" for="ch" forName="ellipse4" refType="h" fact="0.5999"/>
          <dgm:constr type="l" for="ch" forName="ellipse5" refType="w" fact="0.6729"/>
          <dgm:constr type="t" for="ch" forName="ellipse5" refType="h" fact="0"/>
          <dgm:constr type="w" for="ch" forName="ellipse5" refType="w" fact="0.3271"/>
          <dgm:constr type="h" for="ch" forName="ellipse5" refType="h" fact="0.5999"/>
        </dgm:constrLst>
      </dgm:if>
      <dgm:if name="Name8" axis="ch" ptType="node" func="cnt" op="equ" val="6">
        <dgm:alg type="composite">
          <dgm:param type="ar" val="2.1873"/>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278"/>
          <dgm:constr type="h" for="ch" forName="ellipse1" refType="h" fact="0.6081"/>
          <dgm:constr type="l" for="ch" forName="ellipse2" refType="w" fact="0.1444"/>
          <dgm:constr type="t" for="ch" forName="ellipse2" refType="h" fact="0.3919"/>
          <dgm:constr type="w" for="ch" forName="ellipse2" refType="w" fact="0.278"/>
          <dgm:constr type="h" for="ch" forName="ellipse2" refType="h" fact="0.6081"/>
          <dgm:constr type="l" for="ch" forName="ellipse3" refType="w" fact="0.2888"/>
          <dgm:constr type="t" for="ch" forName="ellipse3" refType="h" fact="0"/>
          <dgm:constr type="w" for="ch" forName="ellipse3" refType="w" fact="0.278"/>
          <dgm:constr type="h" for="ch" forName="ellipse3" refType="h" fact="0.6081"/>
          <dgm:constr type="l" for="ch" forName="ellipse4" refType="w" fact="0.4332"/>
          <dgm:constr type="t" for="ch" forName="ellipse4" refType="h" fact="0.3919"/>
          <dgm:constr type="w" for="ch" forName="ellipse4" refType="w" fact="0.278"/>
          <dgm:constr type="h" for="ch" forName="ellipse4" refType="h" fact="0.6081"/>
          <dgm:constr type="l" for="ch" forName="ellipse5" refType="w" fact="0.5776"/>
          <dgm:constr type="t" for="ch" forName="ellipse5" refType="h" fact="0"/>
          <dgm:constr type="w" for="ch" forName="ellipse5" refType="w" fact="0.278"/>
          <dgm:constr type="h" for="ch" forName="ellipse5" refType="h" fact="0.6081"/>
          <dgm:constr type="l" for="ch" forName="ellipse6" refType="w" fact="0.722"/>
          <dgm:constr type="t" for="ch" forName="ellipse6" refType="h" fact="0.3919"/>
          <dgm:constr type="w" for="ch" forName="ellipse6" refType="w" fact="0.278"/>
          <dgm:constr type="h" for="ch" forName="ellipse6" refType="h" fact="0.6081"/>
        </dgm:constrLst>
      </dgm:if>
      <dgm:else name="Name9">
        <dgm:alg type="composite">
          <dgm:param type="ar" val="2.3466"/>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2455"/>
          <dgm:constr type="h" for="ch" forName="ellipse1" refType="h" fact="0.5761"/>
          <dgm:constr type="l" for="ch" forName="ellipse2" refType="w" fact="0.1257"/>
          <dgm:constr type="t" for="ch" forName="ellipse2" refType="h" fact="0.4239"/>
          <dgm:constr type="w" for="ch" forName="ellipse2" refType="w" fact="0.2455"/>
          <dgm:constr type="h" for="ch" forName="ellipse2" refType="h" fact="0.5761"/>
          <dgm:constr type="l" for="ch" forName="ellipse3" refType="w" fact="0.2515"/>
          <dgm:constr type="t" for="ch" forName="ellipse3" refType="h" fact="0"/>
          <dgm:constr type="w" for="ch" forName="ellipse3" refType="w" fact="0.2455"/>
          <dgm:constr type="h" for="ch" forName="ellipse3" refType="h" fact="0.5761"/>
          <dgm:constr type="l" for="ch" forName="ellipse4" refType="w" fact="0.3772"/>
          <dgm:constr type="t" for="ch" forName="ellipse4" refType="h" fact="0.4239"/>
          <dgm:constr type="w" for="ch" forName="ellipse4" refType="w" fact="0.2455"/>
          <dgm:constr type="h" for="ch" forName="ellipse4" refType="h" fact="0.5761"/>
          <dgm:constr type="l" for="ch" forName="ellipse5" refType="w" fact="0.503"/>
          <dgm:constr type="t" for="ch" forName="ellipse5" refType="h" fact="0"/>
          <dgm:constr type="w" for="ch" forName="ellipse5" refType="w" fact="0.2455"/>
          <dgm:constr type="h" for="ch" forName="ellipse5" refType="h" fact="0.5761"/>
          <dgm:constr type="l" for="ch" forName="ellipse6" refType="w" fact="0.6287"/>
          <dgm:constr type="t" for="ch" forName="ellipse6" refType="h" fact="0.4239"/>
          <dgm:constr type="w" for="ch" forName="ellipse6" refType="w" fact="0.2455"/>
          <dgm:constr type="h" for="ch" forName="ellipse6" refType="h" fact="0.5761"/>
          <dgm:constr type="l" for="ch" forName="ellipse7" refType="w" fact="0.7545"/>
          <dgm:constr type="t" for="ch" forName="ellipse7" refType="h" fact="0"/>
          <dgm:constr type="w" for="ch" forName="ellipse7" refType="w" fact="0.2455"/>
          <dgm:constr type="h" for="ch" forName="ellipse7" refType="h" fact="0.5761"/>
        </dgm:constrLst>
      </dgm:else>
    </dgm:choose>
    <dgm:choose name="Name10">
      <dgm:if name="Name11" axis="ch" ptType="node" func="cnt" op="gte" val="1">
        <dgm:layoutNode name="ellipse1" styleLbl="vennNode1">
          <dgm:varLst>
            <dgm:bulletEnabled val="1"/>
          </dgm:varLst>
          <dgm:alg type="tx"/>
          <dgm:shape xmlns:r="http://schemas.openxmlformats.org/officeDocument/2006/relationships" type="ellipse" r:blip="">
            <dgm:adjLst/>
          </dgm:shape>
          <dgm:choose name="Name12">
            <dgm:if name="Name13" func="var" arg="dir" op="equ" val="norm">
              <dgm:presOf axis="ch desOrSelf" ptType="node node" st="1 1" cnt="1 0"/>
            </dgm:if>
            <dgm:else name="Name14">
              <dgm:choose name="Name15">
                <dgm:if name="Name16" axis="ch" ptType="node" func="cnt" op="equ" val="1">
                  <dgm:presOf axis="ch desOrSelf" ptType="node node" st="1 1" cnt="1 0"/>
                </dgm:if>
                <dgm:if name="Name17" axis="ch" ptType="node" func="cnt" op="equ" val="2">
                  <dgm:presOf axis="ch desOrSelf" ptType="node node" st="2 1" cnt="1 0"/>
                </dgm:if>
                <dgm:if name="Name18" axis="ch" ptType="node" func="cnt" op="equ" val="3">
                  <dgm:presOf axis="ch desOrSelf" ptType="node node" st="3 1" cnt="1 0"/>
                </dgm:if>
                <dgm:if name="Name19" axis="ch" ptType="node" func="cnt" op="equ" val="4">
                  <dgm:presOf axis="ch desOrSelf" ptType="node node" st="4 1" cnt="1 0"/>
                </dgm:if>
                <dgm:if name="Name20" axis="ch" ptType="node" func="cnt" op="equ" val="5">
                  <dgm:presOf axis="ch desOrSelf" ptType="node node" st="5 1" cnt="1 0"/>
                </dgm:if>
                <dgm:if name="Name21" axis="ch" ptType="node" func="cnt" op="equ" val="6">
                  <dgm:presOf axis="ch desOrSelf" ptType="node node" st="6 1" cnt="1 0"/>
                </dgm:if>
                <dgm:if name="Name22" axis="ch" ptType="node" func="cnt" op="gte" val="7">
                  <dgm:presOf axis="ch desOrSelf" ptType="node node" st="7 1" cnt="1 0"/>
                </dgm:if>
                <dgm:else name="Name23"/>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24"/>
    </dgm:choose>
    <dgm:choose name="Name25">
      <dgm:if name="Name26" axis="ch" ptType="node" func="cnt" op="gte" val="2">
        <dgm:layoutNode name="ellipse2" styleLbl="vennNode1">
          <dgm:varLst>
            <dgm:bulletEnabled val="1"/>
          </dgm:varLst>
          <dgm:alg type="tx"/>
          <dgm:choose name="Name27">
            <dgm:if name="Name28" func="var" arg="dir" op="equ" val="norm">
              <dgm:shape xmlns:r="http://schemas.openxmlformats.org/officeDocument/2006/relationships" type="ellipse" r:blip="">
                <dgm:adjLst/>
              </dgm:shape>
              <dgm:presOf axis="ch desOrSelf" ptType="node node" st="2 1" cnt="1 0"/>
            </dgm:if>
            <dgm:else name="Name29">
              <dgm:shape xmlns:r="http://schemas.openxmlformats.org/officeDocument/2006/relationships" type="ellipse" r:blip="" zOrderOff="-2">
                <dgm:adjLst/>
              </dgm:shape>
              <dgm:choose name="Name30">
                <dgm:if name="Name31" axis="ch" ptType="node" func="cnt" op="equ" val="2">
                  <dgm:presOf axis="ch desOrSelf" ptType="node node" st="1 1" cnt="1 0"/>
                </dgm:if>
                <dgm:if name="Name32" axis="ch" ptType="node" func="cnt" op="equ" val="3">
                  <dgm:presOf axis="ch desOrSelf" ptType="node node" st="2 1" cnt="1 0"/>
                </dgm:if>
                <dgm:if name="Name33" axis="ch" ptType="node" func="cnt" op="equ" val="4">
                  <dgm:presOf axis="ch desOrSelf" ptType="node node" st="3 1" cnt="1 0"/>
                </dgm:if>
                <dgm:if name="Name34" axis="ch" ptType="node" func="cnt" op="equ" val="5">
                  <dgm:presOf axis="ch desOrSelf" ptType="node node" st="4 1" cnt="1 0"/>
                </dgm:if>
                <dgm:if name="Name35" axis="ch" ptType="node" func="cnt" op="equ" val="6">
                  <dgm:presOf axis="ch desOrSelf" ptType="node node" st="5 1" cnt="1 0"/>
                </dgm:if>
                <dgm:if name="Name36" axis="ch" ptType="node" func="cnt" op="gte" val="7">
                  <dgm:presOf axis="ch desOrSelf" ptType="node node" st="6 1" cnt="1 0"/>
                </dgm:if>
                <dgm:else name="Name37"/>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38"/>
    </dgm:choose>
    <dgm:choose name="Name39">
      <dgm:if name="Name40" axis="ch" ptType="node" func="cnt" op="gte" val="3">
        <dgm:layoutNode name="ellipse3" styleLbl="vennNode1">
          <dgm:varLst>
            <dgm:bulletEnabled val="1"/>
          </dgm:varLst>
          <dgm:alg type="tx"/>
          <dgm:shape xmlns:r="http://schemas.openxmlformats.org/officeDocument/2006/relationships" type="ellipse" r:blip="">
            <dgm:adjLst/>
          </dgm:shape>
          <dgm:choose name="Name41">
            <dgm:if name="Name42" func="var" arg="dir" op="equ" val="norm">
              <dgm:shape xmlns:r="http://schemas.openxmlformats.org/officeDocument/2006/relationships" type="ellipse" r:blip="">
                <dgm:adjLst/>
              </dgm:shape>
              <dgm:presOf axis="ch desOrSelf" ptType="node node" st="3 1" cnt="1 0"/>
            </dgm:if>
            <dgm:else name="Name43">
              <dgm:shape xmlns:r="http://schemas.openxmlformats.org/officeDocument/2006/relationships" type="ellipse" r:blip="" zOrderOff="-4">
                <dgm:adjLst/>
              </dgm:shape>
              <dgm:choose name="Name44">
                <dgm:if name="Name45" axis="ch" ptType="node" func="cnt" op="equ" val="3">
                  <dgm:presOf axis="ch desOrSelf" ptType="node node" st="1 1" cnt="1 0"/>
                </dgm:if>
                <dgm:if name="Name46" axis="ch" ptType="node" func="cnt" op="equ" val="4">
                  <dgm:presOf axis="ch desOrSelf" ptType="node node" st="2 1" cnt="1 0"/>
                </dgm:if>
                <dgm:if name="Name47" axis="ch" ptType="node" func="cnt" op="equ" val="5">
                  <dgm:presOf axis="ch desOrSelf" ptType="node node" st="3 1" cnt="1 0"/>
                </dgm:if>
                <dgm:if name="Name48" axis="ch" ptType="node" func="cnt" op="equ" val="6">
                  <dgm:presOf axis="ch desOrSelf" ptType="node node" st="4 1" cnt="1 0"/>
                </dgm:if>
                <dgm:if name="Name49" axis="ch" ptType="node" func="cnt" op="gte" val="7">
                  <dgm:presOf axis="ch desOrSelf" ptType="node node" st="5 1" cnt="1 0"/>
                </dgm:if>
                <dgm:else name="Name50"/>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1"/>
    </dgm:choose>
    <dgm:choose name="Name52">
      <dgm:if name="Name53" axis="ch" ptType="node" func="cnt" op="gte" val="4">
        <dgm:layoutNode name="ellipse4" styleLbl="vennNode1">
          <dgm:varLst>
            <dgm:bulletEnabled val="1"/>
          </dgm:varLst>
          <dgm:alg type="tx"/>
          <dgm:choose name="Name54">
            <dgm:if name="Name55" func="var" arg="dir" op="equ" val="norm">
              <dgm:shape xmlns:r="http://schemas.openxmlformats.org/officeDocument/2006/relationships" type="ellipse" r:blip="">
                <dgm:adjLst/>
              </dgm:shape>
              <dgm:presOf axis="ch desOrSelf" ptType="node node" st="4 1" cnt="1 0"/>
            </dgm:if>
            <dgm:else name="Name56">
              <dgm:shape xmlns:r="http://schemas.openxmlformats.org/officeDocument/2006/relationships" type="ellipse" r:blip="" zOrderOff="-6">
                <dgm:adjLst/>
              </dgm:shape>
              <dgm:choose name="Name57">
                <dgm:if name="Name58" axis="ch" ptType="node" func="cnt" op="equ" val="4">
                  <dgm:presOf axis="ch desOrSelf" ptType="node node" st="1 1" cnt="1 0"/>
                </dgm:if>
                <dgm:if name="Name59" axis="ch" ptType="node" func="cnt" op="equ" val="5">
                  <dgm:presOf axis="ch desOrSelf" ptType="node node" st="2 1" cnt="1 0"/>
                </dgm:if>
                <dgm:if name="Name60" axis="ch" ptType="node" func="cnt" op="equ" val="6">
                  <dgm:presOf axis="ch desOrSelf" ptType="node node" st="3 1" cnt="1 0"/>
                </dgm:if>
                <dgm:if name="Name61" axis="ch" ptType="node" func="cnt" op="gte" val="7">
                  <dgm:presOf axis="ch desOrSelf" ptType="node node" st="4 1" cnt="1 0"/>
                </dgm:if>
                <dgm:else name="Name62"/>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3"/>
    </dgm:choose>
    <dgm:choose name="Name64">
      <dgm:if name="Name65" axis="ch" ptType="node" func="cnt" op="gte" val="5">
        <dgm:layoutNode name="ellipse5" styleLbl="vennNode1">
          <dgm:varLst>
            <dgm:bulletEnabled val="1"/>
          </dgm:varLst>
          <dgm:alg type="tx"/>
          <dgm:choose name="Name66">
            <dgm:if name="Name67" func="var" arg="dir" op="equ" val="norm">
              <dgm:shape xmlns:r="http://schemas.openxmlformats.org/officeDocument/2006/relationships" type="ellipse" r:blip="">
                <dgm:adjLst/>
              </dgm:shape>
              <dgm:presOf axis="ch desOrSelf" ptType="node node" st="5 1" cnt="1 0"/>
            </dgm:if>
            <dgm:else name="Name68">
              <dgm:shape xmlns:r="http://schemas.openxmlformats.org/officeDocument/2006/relationships" type="ellipse" r:blip="" zOrderOff="-8">
                <dgm:adjLst/>
              </dgm:shape>
              <dgm:choose name="Name69">
                <dgm:if name="Name70" axis="ch" ptType="node" func="cnt" op="equ" val="5">
                  <dgm:presOf axis="ch desOrSelf" ptType="node node" st="1 1" cnt="1 0"/>
                </dgm:if>
                <dgm:if name="Name71" axis="ch" ptType="node" func="cnt" op="equ" val="6">
                  <dgm:presOf axis="ch desOrSelf" ptType="node node" st="2 1" cnt="1 0"/>
                </dgm:if>
                <dgm:if name="Name72" axis="ch" ptType="node" func="cnt" op="gte" val="7">
                  <dgm:presOf axis="ch desOrSelf" ptType="node node" st="3 1" cnt="1 0"/>
                </dgm:if>
                <dgm:else name="Name73"/>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4"/>
    </dgm:choose>
    <dgm:choose name="Name75">
      <dgm:if name="Name76" axis="ch" ptType="node" func="cnt" op="gte" val="6">
        <dgm:layoutNode name="ellipse6" styleLbl="vennNode1">
          <dgm:varLst>
            <dgm:bulletEnabled val="1"/>
          </dgm:varLst>
          <dgm:alg type="tx"/>
          <dgm:choose name="Name77">
            <dgm:if name="Name78" func="var" arg="dir" op="equ" val="norm">
              <dgm:shape xmlns:r="http://schemas.openxmlformats.org/officeDocument/2006/relationships" type="ellipse" r:blip="">
                <dgm:adjLst/>
              </dgm:shape>
              <dgm:presOf axis="ch desOrSelf" ptType="node node" st="6 1" cnt="1 0"/>
            </dgm:if>
            <dgm:else name="Name79">
              <dgm:shape xmlns:r="http://schemas.openxmlformats.org/officeDocument/2006/relationships" type="ellipse" r:blip="" zOrderOff="-10">
                <dgm:adjLst/>
              </dgm:shape>
              <dgm:choose name="Name80">
                <dgm:if name="Name81" axis="ch" ptType="node" func="cnt" op="equ" val="6">
                  <dgm:presOf axis="ch desOrSelf" ptType="node node" st="1 1" cnt="1 0"/>
                </dgm:if>
                <dgm:if name="Name82" axis="ch" ptType="node" func="cnt" op="gte" val="7">
                  <dgm:presOf axis="ch desOrSelf" ptType="node node" st="2 1" cnt="1 0"/>
                </dgm:if>
                <dgm:else name="Name83"/>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4"/>
    </dgm:choose>
    <dgm:choose name="Name85">
      <dgm:if name="Name86" axis="ch" ptType="node" func="cnt" op="gte" val="7">
        <dgm:layoutNode name="ellipse7" styleLbl="vennNode1">
          <dgm:varLst>
            <dgm:bulletEnabled val="1"/>
          </dgm:varLst>
          <dgm:alg type="tx"/>
          <dgm:choose name="Name87">
            <dgm:if name="Name88" func="var" arg="dir" op="equ" val="norm">
              <dgm:shape xmlns:r="http://schemas.openxmlformats.org/officeDocument/2006/relationships" type="ellipse" r:blip="">
                <dgm:adjLst/>
              </dgm:shape>
              <dgm:presOf axis="ch desOrSelf" ptType="node node" st="7 1" cnt="1 0"/>
            </dgm:if>
            <dgm:else name="Name89">
              <dgm:shape xmlns:r="http://schemas.openxmlformats.org/officeDocument/2006/relationships" type="ellipse" r:blip="" zOrderOff="-12">
                <dgm:adjLst/>
              </dgm:shape>
              <dgm:presOf axis="ch desOrSelf" ptType="node node" st="1 1" cnt="1 0"/>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90"/>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38.emf"/></Relationships>
</file>

<file path=ppt/drawings/_rels/vmlDrawing2.vml.rels><?xml version="1.0" encoding="UTF-8" standalone="yes"?>
<Relationships xmlns="http://schemas.openxmlformats.org/package/2006/relationships"><Relationship Id="rId3" Type="http://schemas.openxmlformats.org/officeDocument/2006/relationships/image" Target="../media/image45.wmf"/><Relationship Id="rId2" Type="http://schemas.openxmlformats.org/officeDocument/2006/relationships/image" Target="../media/image44.wmf"/><Relationship Id="rId1" Type="http://schemas.openxmlformats.org/officeDocument/2006/relationships/image" Target="../media/image43.wmf"/><Relationship Id="rId4" Type="http://schemas.openxmlformats.org/officeDocument/2006/relationships/image" Target="../media/image46.wmf"/></Relationships>
</file>

<file path=ppt/drawings/_rels/vmlDrawing3.vml.rels><?xml version="1.0" encoding="UTF-8" standalone="yes"?>
<Relationships xmlns="http://schemas.openxmlformats.org/package/2006/relationships"><Relationship Id="rId3" Type="http://schemas.openxmlformats.org/officeDocument/2006/relationships/image" Target="../media/image45.wmf"/><Relationship Id="rId2" Type="http://schemas.openxmlformats.org/officeDocument/2006/relationships/image" Target="../media/image44.wmf"/><Relationship Id="rId1" Type="http://schemas.openxmlformats.org/officeDocument/2006/relationships/image" Target="../media/image43.wmf"/><Relationship Id="rId4" Type="http://schemas.openxmlformats.org/officeDocument/2006/relationships/image" Target="../media/image46.wmf"/></Relationships>
</file>

<file path=ppt/drawings/_rels/vmlDrawing4.vml.rels><?xml version="1.0" encoding="UTF-8" standalone="yes"?>
<Relationships xmlns="http://schemas.openxmlformats.org/package/2006/relationships"><Relationship Id="rId3" Type="http://schemas.openxmlformats.org/officeDocument/2006/relationships/image" Target="../media/image45.wmf"/><Relationship Id="rId2" Type="http://schemas.openxmlformats.org/officeDocument/2006/relationships/image" Target="../media/image44.wmf"/><Relationship Id="rId1" Type="http://schemas.openxmlformats.org/officeDocument/2006/relationships/image" Target="../media/image43.wmf"/><Relationship Id="rId4" Type="http://schemas.openxmlformats.org/officeDocument/2006/relationships/image" Target="../media/image46.wmf"/></Relationships>
</file>

<file path=ppt/drawings/_rels/vmlDrawing5.vml.rels><?xml version="1.0" encoding="UTF-8" standalone="yes"?>
<Relationships xmlns="http://schemas.openxmlformats.org/package/2006/relationships"><Relationship Id="rId3" Type="http://schemas.openxmlformats.org/officeDocument/2006/relationships/image" Target="../media/image45.wmf"/><Relationship Id="rId2" Type="http://schemas.openxmlformats.org/officeDocument/2006/relationships/image" Target="../media/image44.wmf"/><Relationship Id="rId1" Type="http://schemas.openxmlformats.org/officeDocument/2006/relationships/image" Target="../media/image43.wmf"/><Relationship Id="rId4" Type="http://schemas.openxmlformats.org/officeDocument/2006/relationships/image" Target="../media/image46.wmf"/></Relationships>
</file>

<file path=ppt/drawings/_rels/vmlDrawing6.vml.rels><?xml version="1.0" encoding="UTF-8" standalone="yes"?>
<Relationships xmlns="http://schemas.openxmlformats.org/package/2006/relationships"><Relationship Id="rId3" Type="http://schemas.openxmlformats.org/officeDocument/2006/relationships/image" Target="../media/image45.wmf"/><Relationship Id="rId2" Type="http://schemas.openxmlformats.org/officeDocument/2006/relationships/image" Target="../media/image44.wmf"/><Relationship Id="rId1" Type="http://schemas.openxmlformats.org/officeDocument/2006/relationships/image" Target="../media/image43.wmf"/><Relationship Id="rId4" Type="http://schemas.openxmlformats.org/officeDocument/2006/relationships/image" Target="../media/image46.wmf"/></Relationships>
</file>

<file path=ppt/drawings/_rels/vmlDrawing7.vml.rels><?xml version="1.0" encoding="UTF-8" standalone="yes"?>
<Relationships xmlns="http://schemas.openxmlformats.org/package/2006/relationships"><Relationship Id="rId3" Type="http://schemas.openxmlformats.org/officeDocument/2006/relationships/image" Target="../media/image45.wmf"/><Relationship Id="rId2" Type="http://schemas.openxmlformats.org/officeDocument/2006/relationships/image" Target="../media/image44.wmf"/><Relationship Id="rId1" Type="http://schemas.openxmlformats.org/officeDocument/2006/relationships/image" Target="../media/image43.wmf"/><Relationship Id="rId4" Type="http://schemas.openxmlformats.org/officeDocument/2006/relationships/image" Target="../media/image46.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12322" name="Rectangle 2">
            <a:extLst>
              <a:ext uri="{FF2B5EF4-FFF2-40B4-BE49-F238E27FC236}">
                <a16:creationId xmlns:a16="http://schemas.microsoft.com/office/drawing/2014/main" id="{F653DCB9-A4D1-4964-96D8-4D87933BD459}"/>
              </a:ext>
            </a:extLst>
          </p:cNvPr>
          <p:cNvSpPr>
            <a:spLocks noGrp="1" noChangeArrowheads="1"/>
          </p:cNvSpPr>
          <p:nvPr>
            <p:ph type="hdr" sz="quarter"/>
          </p:nvPr>
        </p:nvSpPr>
        <p:spPr bwMode="auto">
          <a:xfrm>
            <a:off x="0" y="0"/>
            <a:ext cx="2971800" cy="434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0" hangingPunct="0">
              <a:defRPr sz="1200">
                <a:cs typeface="+mn-cs"/>
              </a:defRPr>
            </a:lvl1pPr>
          </a:lstStyle>
          <a:p>
            <a:pPr>
              <a:defRPr/>
            </a:pPr>
            <a:endParaRPr lang="en-US" altLang="en-US"/>
          </a:p>
        </p:txBody>
      </p:sp>
      <p:sp>
        <p:nvSpPr>
          <p:cNvPr id="312323" name="Rectangle 3">
            <a:extLst>
              <a:ext uri="{FF2B5EF4-FFF2-40B4-BE49-F238E27FC236}">
                <a16:creationId xmlns:a16="http://schemas.microsoft.com/office/drawing/2014/main" id="{DA106C3F-420B-44D8-AC34-1697B1F9CF42}"/>
              </a:ext>
            </a:extLst>
          </p:cNvPr>
          <p:cNvSpPr>
            <a:spLocks noGrp="1" noChangeArrowheads="1"/>
          </p:cNvSpPr>
          <p:nvPr>
            <p:ph type="dt" sz="quarter" idx="1"/>
          </p:nvPr>
        </p:nvSpPr>
        <p:spPr bwMode="auto">
          <a:xfrm>
            <a:off x="3884613" y="0"/>
            <a:ext cx="2971800" cy="434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0" hangingPunct="0">
              <a:defRPr sz="1200">
                <a:cs typeface="+mn-cs"/>
              </a:defRPr>
            </a:lvl1pPr>
          </a:lstStyle>
          <a:p>
            <a:pPr>
              <a:defRPr/>
            </a:pPr>
            <a:endParaRPr lang="en-US" altLang="en-US"/>
          </a:p>
        </p:txBody>
      </p:sp>
      <p:sp>
        <p:nvSpPr>
          <p:cNvPr id="312324" name="Rectangle 4">
            <a:extLst>
              <a:ext uri="{FF2B5EF4-FFF2-40B4-BE49-F238E27FC236}">
                <a16:creationId xmlns:a16="http://schemas.microsoft.com/office/drawing/2014/main" id="{B41ED900-6613-4A34-8984-44049D0EE26B}"/>
              </a:ext>
            </a:extLst>
          </p:cNvPr>
          <p:cNvSpPr>
            <a:spLocks noGrp="1" noChangeArrowheads="1"/>
          </p:cNvSpPr>
          <p:nvPr>
            <p:ph type="ftr" sz="quarter" idx="2"/>
          </p:nvPr>
        </p:nvSpPr>
        <p:spPr bwMode="auto">
          <a:xfrm>
            <a:off x="0" y="8250238"/>
            <a:ext cx="2971800" cy="434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eaLnBrk="0" hangingPunct="0">
              <a:defRPr sz="1200">
                <a:cs typeface="+mn-cs"/>
              </a:defRPr>
            </a:lvl1pPr>
          </a:lstStyle>
          <a:p>
            <a:pPr>
              <a:defRPr/>
            </a:pPr>
            <a:endParaRPr lang="en-US" altLang="en-US"/>
          </a:p>
        </p:txBody>
      </p:sp>
      <p:sp>
        <p:nvSpPr>
          <p:cNvPr id="312325" name="Rectangle 5">
            <a:extLst>
              <a:ext uri="{FF2B5EF4-FFF2-40B4-BE49-F238E27FC236}">
                <a16:creationId xmlns:a16="http://schemas.microsoft.com/office/drawing/2014/main" id="{4516D167-D714-4D3A-A385-537887F76108}"/>
              </a:ext>
            </a:extLst>
          </p:cNvPr>
          <p:cNvSpPr>
            <a:spLocks noGrp="1" noChangeArrowheads="1"/>
          </p:cNvSpPr>
          <p:nvPr>
            <p:ph type="sldNum" sz="quarter" idx="3"/>
          </p:nvPr>
        </p:nvSpPr>
        <p:spPr bwMode="auto">
          <a:xfrm>
            <a:off x="3884613" y="8250238"/>
            <a:ext cx="2971800" cy="434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0" hangingPunct="0">
              <a:defRPr sz="1200">
                <a:cs typeface="+mn-cs"/>
              </a:defRPr>
            </a:lvl1pPr>
          </a:lstStyle>
          <a:p>
            <a:pPr>
              <a:defRPr/>
            </a:pPr>
            <a:fld id="{4DAB62BA-9236-4ADA-B47D-D34703E27228}"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9090" name="Rectangle 2">
            <a:extLst>
              <a:ext uri="{FF2B5EF4-FFF2-40B4-BE49-F238E27FC236}">
                <a16:creationId xmlns:a16="http://schemas.microsoft.com/office/drawing/2014/main" id="{34C56FF3-BAF3-4961-B0F7-1DF4CB66C85F}"/>
              </a:ext>
            </a:extLst>
          </p:cNvPr>
          <p:cNvSpPr>
            <a:spLocks noGrp="1" noChangeArrowheads="1"/>
          </p:cNvSpPr>
          <p:nvPr>
            <p:ph type="hdr" sz="quarter"/>
          </p:nvPr>
        </p:nvSpPr>
        <p:spPr bwMode="auto">
          <a:xfrm>
            <a:off x="0" y="0"/>
            <a:ext cx="2971800" cy="434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0" hangingPunct="0">
              <a:defRPr sz="1200">
                <a:ea typeface="宋体" panose="02010600030101010101" pitchFamily="2" charset="-122"/>
                <a:cs typeface="+mn-cs"/>
              </a:defRPr>
            </a:lvl1pPr>
          </a:lstStyle>
          <a:p>
            <a:pPr>
              <a:defRPr/>
            </a:pPr>
            <a:endParaRPr lang="en-US" altLang="zh-CN"/>
          </a:p>
        </p:txBody>
      </p:sp>
      <p:sp>
        <p:nvSpPr>
          <p:cNvPr id="89091" name="Rectangle 3">
            <a:extLst>
              <a:ext uri="{FF2B5EF4-FFF2-40B4-BE49-F238E27FC236}">
                <a16:creationId xmlns:a16="http://schemas.microsoft.com/office/drawing/2014/main" id="{C4221685-4F9C-49B3-A0BE-EBC8AAB96243}"/>
              </a:ext>
            </a:extLst>
          </p:cNvPr>
          <p:cNvSpPr>
            <a:spLocks noGrp="1" noChangeArrowheads="1"/>
          </p:cNvSpPr>
          <p:nvPr>
            <p:ph type="dt" idx="1"/>
          </p:nvPr>
        </p:nvSpPr>
        <p:spPr bwMode="auto">
          <a:xfrm>
            <a:off x="3884613" y="0"/>
            <a:ext cx="2971800" cy="434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0" hangingPunct="0">
              <a:defRPr sz="1200">
                <a:ea typeface="宋体" panose="02010600030101010101" pitchFamily="2" charset="-122"/>
                <a:cs typeface="+mn-cs"/>
              </a:defRPr>
            </a:lvl1pPr>
          </a:lstStyle>
          <a:p>
            <a:pPr>
              <a:defRPr/>
            </a:pPr>
            <a:endParaRPr lang="en-US" altLang="zh-CN"/>
          </a:p>
        </p:txBody>
      </p:sp>
      <p:sp>
        <p:nvSpPr>
          <p:cNvPr id="3076" name="Rectangle 4">
            <a:extLst>
              <a:ext uri="{FF2B5EF4-FFF2-40B4-BE49-F238E27FC236}">
                <a16:creationId xmlns:a16="http://schemas.microsoft.com/office/drawing/2014/main" id="{6411E75B-4563-41FF-AAC0-A8ED298C6D99}"/>
              </a:ext>
            </a:extLst>
          </p:cNvPr>
          <p:cNvSpPr>
            <a:spLocks noGrp="1" noRot="1" noChangeAspect="1" noChangeArrowheads="1" noTextEdit="1"/>
          </p:cNvSpPr>
          <p:nvPr>
            <p:ph type="sldImg" idx="2"/>
          </p:nvPr>
        </p:nvSpPr>
        <p:spPr bwMode="auto">
          <a:xfrm>
            <a:off x="1257300" y="650875"/>
            <a:ext cx="4343400" cy="325755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89093" name="Rectangle 5">
            <a:extLst>
              <a:ext uri="{FF2B5EF4-FFF2-40B4-BE49-F238E27FC236}">
                <a16:creationId xmlns:a16="http://schemas.microsoft.com/office/drawing/2014/main" id="{3CC730EF-B49E-46AE-866C-E308A9D86AC5}"/>
              </a:ext>
            </a:extLst>
          </p:cNvPr>
          <p:cNvSpPr>
            <a:spLocks noGrp="1" noChangeArrowheads="1"/>
          </p:cNvSpPr>
          <p:nvPr>
            <p:ph type="body" sz="quarter" idx="3"/>
          </p:nvPr>
        </p:nvSpPr>
        <p:spPr bwMode="auto">
          <a:xfrm>
            <a:off x="685800" y="4125913"/>
            <a:ext cx="5486400" cy="39100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zh-CN" noProof="0"/>
              <a:t>Click to edit Master text styles</a:t>
            </a:r>
          </a:p>
          <a:p>
            <a:pPr lvl="1"/>
            <a:r>
              <a:rPr lang="en-US" altLang="zh-CN" noProof="0"/>
              <a:t>Second level</a:t>
            </a:r>
          </a:p>
          <a:p>
            <a:pPr lvl="2"/>
            <a:r>
              <a:rPr lang="en-US" altLang="zh-CN" noProof="0"/>
              <a:t>Third level</a:t>
            </a:r>
          </a:p>
          <a:p>
            <a:pPr lvl="3"/>
            <a:r>
              <a:rPr lang="en-US" altLang="zh-CN" noProof="0"/>
              <a:t>Fourth level</a:t>
            </a:r>
          </a:p>
          <a:p>
            <a:pPr lvl="4"/>
            <a:r>
              <a:rPr lang="en-US" altLang="zh-CN" noProof="0"/>
              <a:t>Fifth level</a:t>
            </a:r>
          </a:p>
        </p:txBody>
      </p:sp>
      <p:sp>
        <p:nvSpPr>
          <p:cNvPr id="89094" name="Rectangle 6">
            <a:extLst>
              <a:ext uri="{FF2B5EF4-FFF2-40B4-BE49-F238E27FC236}">
                <a16:creationId xmlns:a16="http://schemas.microsoft.com/office/drawing/2014/main" id="{255EBEAE-4A25-4281-91F5-DB8B31ACD07F}"/>
              </a:ext>
            </a:extLst>
          </p:cNvPr>
          <p:cNvSpPr>
            <a:spLocks noGrp="1" noChangeArrowheads="1"/>
          </p:cNvSpPr>
          <p:nvPr>
            <p:ph type="ftr" sz="quarter" idx="4"/>
          </p:nvPr>
        </p:nvSpPr>
        <p:spPr bwMode="auto">
          <a:xfrm>
            <a:off x="0" y="8250238"/>
            <a:ext cx="2971800" cy="434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eaLnBrk="0" hangingPunct="0">
              <a:defRPr sz="1200">
                <a:ea typeface="宋体" panose="02010600030101010101" pitchFamily="2" charset="-122"/>
                <a:cs typeface="+mn-cs"/>
              </a:defRPr>
            </a:lvl1pPr>
          </a:lstStyle>
          <a:p>
            <a:pPr>
              <a:defRPr/>
            </a:pPr>
            <a:endParaRPr lang="en-US" altLang="zh-CN"/>
          </a:p>
        </p:txBody>
      </p:sp>
      <p:sp>
        <p:nvSpPr>
          <p:cNvPr id="89095" name="Rectangle 7">
            <a:extLst>
              <a:ext uri="{FF2B5EF4-FFF2-40B4-BE49-F238E27FC236}">
                <a16:creationId xmlns:a16="http://schemas.microsoft.com/office/drawing/2014/main" id="{904383DA-61BC-44A8-A797-2C974B63C655}"/>
              </a:ext>
            </a:extLst>
          </p:cNvPr>
          <p:cNvSpPr>
            <a:spLocks noGrp="1" noChangeArrowheads="1"/>
          </p:cNvSpPr>
          <p:nvPr>
            <p:ph type="sldNum" sz="quarter" idx="5"/>
          </p:nvPr>
        </p:nvSpPr>
        <p:spPr bwMode="auto">
          <a:xfrm>
            <a:off x="3884613" y="8250238"/>
            <a:ext cx="2971800" cy="434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0" hangingPunct="0">
              <a:defRPr sz="1200">
                <a:ea typeface="宋体" panose="02010600030101010101" pitchFamily="2" charset="-122"/>
                <a:cs typeface="+mn-cs"/>
              </a:defRPr>
            </a:lvl1pPr>
          </a:lstStyle>
          <a:p>
            <a:pPr>
              <a:defRPr/>
            </a:pPr>
            <a:fld id="{A753EBAF-A6FD-4733-B01D-879C64AC12DA}" type="slidenum">
              <a:rPr lang="zh-CN" altLang="en-US"/>
              <a:pPr>
                <a:defRPr/>
              </a:pPr>
              <a:t>‹#›</a:t>
            </a:fld>
            <a:endParaRPr lang="en-US" altLang="zh-CN"/>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anose="02020603050405020304"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anose="02020603050405020304"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anose="02020603050405020304"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anose="02020603050405020304"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anose="02020603050405020304"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3" Type="http://schemas.openxmlformats.org/officeDocument/2006/relationships/hyperlink" Target="#_ENREF_32"/><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119.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12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121.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122.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123.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130.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131.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132.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133.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134.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13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7">
            <a:extLst>
              <a:ext uri="{FF2B5EF4-FFF2-40B4-BE49-F238E27FC236}">
                <a16:creationId xmlns:a16="http://schemas.microsoft.com/office/drawing/2014/main" id="{6DAFB547-A4D1-4CC9-B06A-E83D7849226B}"/>
              </a:ext>
            </a:extLst>
          </p:cNvPr>
          <p:cNvSpPr>
            <a:spLocks noGrp="1" noChangeArrowheads="1"/>
          </p:cNvSpPr>
          <p:nvPr>
            <p:ph type="sldNum" sz="quarter" idx="5"/>
          </p:nvPr>
        </p:nvSpPr>
        <p:spPr>
          <a:noFill/>
        </p:spPr>
        <p:txBody>
          <a:bodyP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fld id="{164B0493-62F6-4D26-B496-24F902292DA9}" type="slidenum">
              <a:rPr lang="zh-CN" altLang="en-US" sz="1200" smtClean="0"/>
              <a:pPr/>
              <a:t>1</a:t>
            </a:fld>
            <a:endParaRPr lang="en-US" altLang="zh-CN" sz="1200"/>
          </a:p>
        </p:txBody>
      </p:sp>
      <p:sp>
        <p:nvSpPr>
          <p:cNvPr id="6147" name="Rectangle 2">
            <a:extLst>
              <a:ext uri="{FF2B5EF4-FFF2-40B4-BE49-F238E27FC236}">
                <a16:creationId xmlns:a16="http://schemas.microsoft.com/office/drawing/2014/main" id="{27B0A80A-7F77-4C2B-82F1-365FC81C26D0}"/>
              </a:ext>
            </a:extLst>
          </p:cNvPr>
          <p:cNvSpPr>
            <a:spLocks noGrp="1" noRot="1" noChangeAspect="1" noChangeArrowheads="1" noTextEdit="1"/>
          </p:cNvSpPr>
          <p:nvPr>
            <p:ph type="sldImg"/>
          </p:nvPr>
        </p:nvSpPr>
        <p:spPr>
          <a:ln/>
        </p:spPr>
      </p:sp>
      <p:sp>
        <p:nvSpPr>
          <p:cNvPr id="6148" name="Rectangle 3">
            <a:extLst>
              <a:ext uri="{FF2B5EF4-FFF2-40B4-BE49-F238E27FC236}">
                <a16:creationId xmlns:a16="http://schemas.microsoft.com/office/drawing/2014/main" id="{723F7DB6-F66E-4237-84E8-F2236647FF97}"/>
              </a:ext>
            </a:extLst>
          </p:cNvPr>
          <p:cNvSpPr>
            <a:spLocks noGrp="1" noChangeArrowheads="1"/>
          </p:cNvSpPr>
          <p:nvPr>
            <p:ph type="body" idx="1"/>
          </p:nvPr>
        </p:nvSpPr>
        <p:spPr>
          <a:noFill/>
        </p:spPr>
        <p:txBody>
          <a:bodyPr/>
          <a:lstStyle/>
          <a:p>
            <a:endParaRPr lang="en-US" alt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2530" name="Rectangle 1">
            <a:extLst>
              <a:ext uri="{FF2B5EF4-FFF2-40B4-BE49-F238E27FC236}">
                <a16:creationId xmlns:a16="http://schemas.microsoft.com/office/drawing/2014/main" id="{5A2334AD-F854-4F37-8DEE-95A2CA41659A}"/>
              </a:ext>
            </a:extLst>
          </p:cNvPr>
          <p:cNvSpPr>
            <a:spLocks noGrp="1" noRot="1" noChangeAspect="1" noChangeArrowheads="1" noTextEdit="1"/>
          </p:cNvSpPr>
          <p:nvPr>
            <p:ph type="sldImg"/>
          </p:nvPr>
        </p:nvSpPr>
        <p:spPr>
          <a:ln/>
        </p:spPr>
      </p:sp>
      <p:sp>
        <p:nvSpPr>
          <p:cNvPr id="22531" name="Rectangle 2">
            <a:extLst>
              <a:ext uri="{FF2B5EF4-FFF2-40B4-BE49-F238E27FC236}">
                <a16:creationId xmlns:a16="http://schemas.microsoft.com/office/drawing/2014/main" id="{F0A62778-A32C-490D-8A19-0142D7B942E1}"/>
              </a:ext>
            </a:extLst>
          </p:cNvPr>
          <p:cNvSpPr>
            <a:spLocks noGrp="1" noChangeArrowheads="1"/>
          </p:cNvSpPr>
          <p:nvPr>
            <p:ph type="body" idx="1"/>
          </p:nvPr>
        </p:nvSpPr>
        <p:spPr>
          <a:noFill/>
        </p:spPr>
        <p:txBody>
          <a:bodyPr wrap="none" anchor="ctr"/>
          <a:lstStyle/>
          <a:p>
            <a:endParaRPr lang="en-US"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7">
            <a:extLst>
              <a:ext uri="{FF2B5EF4-FFF2-40B4-BE49-F238E27FC236}">
                <a16:creationId xmlns:a16="http://schemas.microsoft.com/office/drawing/2014/main" id="{A3A313FC-122E-4764-A651-0578990377B2}"/>
              </a:ext>
            </a:extLst>
          </p:cNvPr>
          <p:cNvSpPr>
            <a:spLocks noGrp="1" noChangeArrowheads="1"/>
          </p:cNvSpPr>
          <p:nvPr>
            <p:ph type="sldNum" sz="quarter" idx="5"/>
          </p:nvPr>
        </p:nvSpPr>
        <p:spPr>
          <a:noFill/>
        </p:spPr>
        <p:txBody>
          <a:bodyP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fld id="{1B7C63BF-8911-49ED-8E8D-3745098CC69B}" type="slidenum">
              <a:rPr lang="zh-CN" altLang="en-US" sz="1200" smtClean="0"/>
              <a:pPr/>
              <a:t>18</a:t>
            </a:fld>
            <a:endParaRPr lang="en-US" altLang="zh-CN" sz="1200"/>
          </a:p>
        </p:txBody>
      </p:sp>
      <p:sp>
        <p:nvSpPr>
          <p:cNvPr id="24579" name="Rectangle 2">
            <a:extLst>
              <a:ext uri="{FF2B5EF4-FFF2-40B4-BE49-F238E27FC236}">
                <a16:creationId xmlns:a16="http://schemas.microsoft.com/office/drawing/2014/main" id="{FA995A8F-5AD8-490D-BDF6-4C77F1086AFE}"/>
              </a:ext>
            </a:extLst>
          </p:cNvPr>
          <p:cNvSpPr>
            <a:spLocks noGrp="1" noRot="1" noChangeAspect="1" noChangeArrowheads="1" noTextEdit="1"/>
          </p:cNvSpPr>
          <p:nvPr>
            <p:ph type="sldImg"/>
          </p:nvPr>
        </p:nvSpPr>
        <p:spPr>
          <a:ln/>
        </p:spPr>
      </p:sp>
      <p:sp>
        <p:nvSpPr>
          <p:cNvPr id="24580" name="Rectangle 3">
            <a:extLst>
              <a:ext uri="{FF2B5EF4-FFF2-40B4-BE49-F238E27FC236}">
                <a16:creationId xmlns:a16="http://schemas.microsoft.com/office/drawing/2014/main" id="{32930038-B7B3-4E26-B610-C3CCF38F330E}"/>
              </a:ext>
            </a:extLst>
          </p:cNvPr>
          <p:cNvSpPr>
            <a:spLocks noGrp="1" noChangeArrowheads="1"/>
          </p:cNvSpPr>
          <p:nvPr>
            <p:ph type="body" idx="1"/>
          </p:nvPr>
        </p:nvSpPr>
        <p:spPr>
          <a:noFill/>
        </p:spPr>
        <p:txBody>
          <a:bodyPr/>
          <a:lstStyle/>
          <a:p>
            <a:endParaRPr lang="en-US" altLang="en-US"/>
          </a:p>
        </p:txBody>
      </p:sp>
    </p:spTree>
    <p:extLst>
      <p:ext uri="{BB962C8B-B14F-4D97-AF65-F5344CB8AC3E}">
        <p14:creationId xmlns:p14="http://schemas.microsoft.com/office/powerpoint/2010/main" val="332252080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7">
            <a:extLst>
              <a:ext uri="{FF2B5EF4-FFF2-40B4-BE49-F238E27FC236}">
                <a16:creationId xmlns:a16="http://schemas.microsoft.com/office/drawing/2014/main" id="{A3A313FC-122E-4764-A651-0578990377B2}"/>
              </a:ext>
            </a:extLst>
          </p:cNvPr>
          <p:cNvSpPr>
            <a:spLocks noGrp="1" noChangeArrowheads="1"/>
          </p:cNvSpPr>
          <p:nvPr>
            <p:ph type="sldNum" sz="quarter" idx="5"/>
          </p:nvPr>
        </p:nvSpPr>
        <p:spPr>
          <a:noFill/>
        </p:spPr>
        <p:txBody>
          <a:bodyP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fld id="{1B7C63BF-8911-49ED-8E8D-3745098CC69B}" type="slidenum">
              <a:rPr lang="zh-CN" altLang="en-US" sz="1200" smtClean="0"/>
              <a:pPr/>
              <a:t>19</a:t>
            </a:fld>
            <a:endParaRPr lang="en-US" altLang="zh-CN" sz="1200"/>
          </a:p>
        </p:txBody>
      </p:sp>
      <p:sp>
        <p:nvSpPr>
          <p:cNvPr id="24579" name="Rectangle 2">
            <a:extLst>
              <a:ext uri="{FF2B5EF4-FFF2-40B4-BE49-F238E27FC236}">
                <a16:creationId xmlns:a16="http://schemas.microsoft.com/office/drawing/2014/main" id="{FA995A8F-5AD8-490D-BDF6-4C77F1086AFE}"/>
              </a:ext>
            </a:extLst>
          </p:cNvPr>
          <p:cNvSpPr>
            <a:spLocks noGrp="1" noRot="1" noChangeAspect="1" noChangeArrowheads="1" noTextEdit="1"/>
          </p:cNvSpPr>
          <p:nvPr>
            <p:ph type="sldImg"/>
          </p:nvPr>
        </p:nvSpPr>
        <p:spPr>
          <a:ln/>
        </p:spPr>
      </p:sp>
      <p:sp>
        <p:nvSpPr>
          <p:cNvPr id="24580" name="Rectangle 3">
            <a:extLst>
              <a:ext uri="{FF2B5EF4-FFF2-40B4-BE49-F238E27FC236}">
                <a16:creationId xmlns:a16="http://schemas.microsoft.com/office/drawing/2014/main" id="{32930038-B7B3-4E26-B610-C3CCF38F330E}"/>
              </a:ext>
            </a:extLst>
          </p:cNvPr>
          <p:cNvSpPr>
            <a:spLocks noGrp="1" noChangeArrowheads="1"/>
          </p:cNvSpPr>
          <p:nvPr>
            <p:ph type="body" idx="1"/>
          </p:nvPr>
        </p:nvSpPr>
        <p:spPr>
          <a:noFill/>
        </p:spPr>
        <p:txBody>
          <a:bodyPr/>
          <a:lstStyle/>
          <a:p>
            <a:endParaRPr lang="en-US" altLang="en-US"/>
          </a:p>
        </p:txBody>
      </p:sp>
    </p:spTree>
    <p:extLst>
      <p:ext uri="{BB962C8B-B14F-4D97-AF65-F5344CB8AC3E}">
        <p14:creationId xmlns:p14="http://schemas.microsoft.com/office/powerpoint/2010/main" val="165727669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7">
            <a:extLst>
              <a:ext uri="{FF2B5EF4-FFF2-40B4-BE49-F238E27FC236}">
                <a16:creationId xmlns:a16="http://schemas.microsoft.com/office/drawing/2014/main" id="{A3A313FC-122E-4764-A651-0578990377B2}"/>
              </a:ext>
            </a:extLst>
          </p:cNvPr>
          <p:cNvSpPr>
            <a:spLocks noGrp="1" noChangeArrowheads="1"/>
          </p:cNvSpPr>
          <p:nvPr>
            <p:ph type="sldNum" sz="quarter" idx="5"/>
          </p:nvPr>
        </p:nvSpPr>
        <p:spPr>
          <a:noFill/>
        </p:spPr>
        <p:txBody>
          <a:bodyP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fld id="{1B7C63BF-8911-49ED-8E8D-3745098CC69B}" type="slidenum">
              <a:rPr lang="zh-CN" altLang="en-US" sz="1200" smtClean="0"/>
              <a:pPr/>
              <a:t>20</a:t>
            </a:fld>
            <a:endParaRPr lang="en-US" altLang="zh-CN" sz="1200"/>
          </a:p>
        </p:txBody>
      </p:sp>
      <p:sp>
        <p:nvSpPr>
          <p:cNvPr id="24579" name="Rectangle 2">
            <a:extLst>
              <a:ext uri="{FF2B5EF4-FFF2-40B4-BE49-F238E27FC236}">
                <a16:creationId xmlns:a16="http://schemas.microsoft.com/office/drawing/2014/main" id="{FA995A8F-5AD8-490D-BDF6-4C77F1086AFE}"/>
              </a:ext>
            </a:extLst>
          </p:cNvPr>
          <p:cNvSpPr>
            <a:spLocks noGrp="1" noRot="1" noChangeAspect="1" noChangeArrowheads="1" noTextEdit="1"/>
          </p:cNvSpPr>
          <p:nvPr>
            <p:ph type="sldImg"/>
          </p:nvPr>
        </p:nvSpPr>
        <p:spPr>
          <a:ln/>
        </p:spPr>
      </p:sp>
      <p:sp>
        <p:nvSpPr>
          <p:cNvPr id="24580" name="Rectangle 3">
            <a:extLst>
              <a:ext uri="{FF2B5EF4-FFF2-40B4-BE49-F238E27FC236}">
                <a16:creationId xmlns:a16="http://schemas.microsoft.com/office/drawing/2014/main" id="{32930038-B7B3-4E26-B610-C3CCF38F330E}"/>
              </a:ext>
            </a:extLst>
          </p:cNvPr>
          <p:cNvSpPr>
            <a:spLocks noGrp="1" noChangeArrowheads="1"/>
          </p:cNvSpPr>
          <p:nvPr>
            <p:ph type="body" idx="1"/>
          </p:nvPr>
        </p:nvSpPr>
        <p:spPr>
          <a:noFill/>
        </p:spPr>
        <p:txBody>
          <a:bodyPr/>
          <a:lstStyle/>
          <a:p>
            <a:endParaRPr lang="en-US" altLang="en-US"/>
          </a:p>
        </p:txBody>
      </p:sp>
    </p:spTree>
    <p:extLst>
      <p:ext uri="{BB962C8B-B14F-4D97-AF65-F5344CB8AC3E}">
        <p14:creationId xmlns:p14="http://schemas.microsoft.com/office/powerpoint/2010/main" val="277635043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7">
            <a:extLst>
              <a:ext uri="{FF2B5EF4-FFF2-40B4-BE49-F238E27FC236}">
                <a16:creationId xmlns:a16="http://schemas.microsoft.com/office/drawing/2014/main" id="{A3A313FC-122E-4764-A651-0578990377B2}"/>
              </a:ext>
            </a:extLst>
          </p:cNvPr>
          <p:cNvSpPr>
            <a:spLocks noGrp="1" noChangeArrowheads="1"/>
          </p:cNvSpPr>
          <p:nvPr>
            <p:ph type="sldNum" sz="quarter" idx="5"/>
          </p:nvPr>
        </p:nvSpPr>
        <p:spPr>
          <a:noFill/>
        </p:spPr>
        <p:txBody>
          <a:bodyP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fld id="{1B7C63BF-8911-49ED-8E8D-3745098CC69B}" type="slidenum">
              <a:rPr lang="zh-CN" altLang="en-US" sz="1200" smtClean="0"/>
              <a:pPr/>
              <a:t>21</a:t>
            </a:fld>
            <a:endParaRPr lang="en-US" altLang="zh-CN" sz="1200"/>
          </a:p>
        </p:txBody>
      </p:sp>
      <p:sp>
        <p:nvSpPr>
          <p:cNvPr id="24579" name="Rectangle 2">
            <a:extLst>
              <a:ext uri="{FF2B5EF4-FFF2-40B4-BE49-F238E27FC236}">
                <a16:creationId xmlns:a16="http://schemas.microsoft.com/office/drawing/2014/main" id="{FA995A8F-5AD8-490D-BDF6-4C77F1086AFE}"/>
              </a:ext>
            </a:extLst>
          </p:cNvPr>
          <p:cNvSpPr>
            <a:spLocks noGrp="1" noRot="1" noChangeAspect="1" noChangeArrowheads="1" noTextEdit="1"/>
          </p:cNvSpPr>
          <p:nvPr>
            <p:ph type="sldImg"/>
          </p:nvPr>
        </p:nvSpPr>
        <p:spPr>
          <a:ln/>
        </p:spPr>
      </p:sp>
      <p:sp>
        <p:nvSpPr>
          <p:cNvPr id="24580" name="Rectangle 3">
            <a:extLst>
              <a:ext uri="{FF2B5EF4-FFF2-40B4-BE49-F238E27FC236}">
                <a16:creationId xmlns:a16="http://schemas.microsoft.com/office/drawing/2014/main" id="{32930038-B7B3-4E26-B610-C3CCF38F330E}"/>
              </a:ext>
            </a:extLst>
          </p:cNvPr>
          <p:cNvSpPr>
            <a:spLocks noGrp="1" noChangeArrowheads="1"/>
          </p:cNvSpPr>
          <p:nvPr>
            <p:ph type="body" idx="1"/>
          </p:nvPr>
        </p:nvSpPr>
        <p:spPr>
          <a:noFill/>
        </p:spPr>
        <p:txBody>
          <a:bodyPr/>
          <a:lstStyle/>
          <a:p>
            <a:endParaRPr lang="en-US" altLang="en-US"/>
          </a:p>
        </p:txBody>
      </p:sp>
    </p:spTree>
    <p:extLst>
      <p:ext uri="{BB962C8B-B14F-4D97-AF65-F5344CB8AC3E}">
        <p14:creationId xmlns:p14="http://schemas.microsoft.com/office/powerpoint/2010/main" val="293655864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A753EBAF-A6FD-4733-B01D-879C64AC12DA}" type="slidenum">
              <a:rPr lang="zh-CN" altLang="en-US" smtClean="0"/>
              <a:pPr>
                <a:defRPr/>
              </a:pPr>
              <a:t>22</a:t>
            </a:fld>
            <a:endParaRPr lang="en-US" altLang="zh-CN"/>
          </a:p>
        </p:txBody>
      </p:sp>
    </p:spTree>
    <p:extLst>
      <p:ext uri="{BB962C8B-B14F-4D97-AF65-F5344CB8AC3E}">
        <p14:creationId xmlns:p14="http://schemas.microsoft.com/office/powerpoint/2010/main" val="239127817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Image Placeholder 1">
            <a:extLst>
              <a:ext uri="{FF2B5EF4-FFF2-40B4-BE49-F238E27FC236}">
                <a16:creationId xmlns:a16="http://schemas.microsoft.com/office/drawing/2014/main" id="{817271E3-FEF0-465F-B4DE-6C499E31AE3B}"/>
              </a:ext>
            </a:extLst>
          </p:cNvPr>
          <p:cNvSpPr>
            <a:spLocks noGrp="1" noRot="1" noChangeAspect="1" noChangeArrowheads="1" noTextEdit="1"/>
          </p:cNvSpPr>
          <p:nvPr>
            <p:ph type="sldImg"/>
          </p:nvPr>
        </p:nvSpPr>
        <p:spPr>
          <a:ln/>
        </p:spPr>
      </p:sp>
      <p:sp>
        <p:nvSpPr>
          <p:cNvPr id="15363" name="Notes Placeholder 2">
            <a:extLst>
              <a:ext uri="{FF2B5EF4-FFF2-40B4-BE49-F238E27FC236}">
                <a16:creationId xmlns:a16="http://schemas.microsoft.com/office/drawing/2014/main" id="{2B028692-7C32-4BDF-8869-4FCD9AEFC519}"/>
              </a:ext>
            </a:extLst>
          </p:cNvPr>
          <p:cNvSpPr>
            <a:spLocks noGrp="1" noChangeArrowheads="1"/>
          </p:cNvSpPr>
          <p:nvPr>
            <p:ph type="body" idx="1"/>
          </p:nvPr>
        </p:nvSpPr>
        <p:spPr>
          <a:noFill/>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solidFill>
                  <a:srgbClr val="FF0000"/>
                </a:solidFill>
                <a:latin typeface="Times New Roman" panose="02020603050405020304" pitchFamily="18" charset="0"/>
                <a:cs typeface="Times New Roman" panose="02020603050405020304" pitchFamily="18" charset="0"/>
              </a:rPr>
              <a:t>Johnson</a:t>
            </a:r>
            <a:r>
              <a:rPr lang="en-US" dirty="0">
                <a:latin typeface="Times New Roman" panose="02020603050405020304" pitchFamily="18" charset="0"/>
                <a:cs typeface="Times New Roman" panose="02020603050405020304" pitchFamily="18" charset="0"/>
              </a:rPr>
              <a:t> and </a:t>
            </a:r>
            <a:r>
              <a:rPr lang="en-US" dirty="0">
                <a:solidFill>
                  <a:srgbClr val="FF0000"/>
                </a:solidFill>
                <a:latin typeface="Times New Roman" panose="02020603050405020304" pitchFamily="18" charset="0"/>
                <a:cs typeface="Times New Roman" panose="02020603050405020304" pitchFamily="18" charset="0"/>
              </a:rPr>
              <a:t>Fuller</a:t>
            </a:r>
            <a:r>
              <a:rPr lang="en-US" dirty="0">
                <a:latin typeface="Times New Roman" panose="02020603050405020304" pitchFamily="18" charset="0"/>
                <a:cs typeface="Times New Roman" panose="02020603050405020304" pitchFamily="18" charset="0"/>
              </a:rPr>
              <a:t> [27] found that colleagues disagreed about the relative difficulty of cognitive skills in computer science, so they redefined it into new cognitive skills levels.</a:t>
            </a:r>
          </a:p>
        </p:txBody>
      </p:sp>
      <p:sp>
        <p:nvSpPr>
          <p:cNvPr id="4" name="Date Placeholder 3">
            <a:extLst>
              <a:ext uri="{FF2B5EF4-FFF2-40B4-BE49-F238E27FC236}">
                <a16:creationId xmlns:a16="http://schemas.microsoft.com/office/drawing/2014/main" id="{AA9C91CD-7BFE-43F6-9D2E-A78500C22747}"/>
              </a:ext>
            </a:extLst>
          </p:cNvPr>
          <p:cNvSpPr>
            <a:spLocks noGrp="1"/>
          </p:cNvSpPr>
          <p:nvPr>
            <p:ph type="dt" sz="quarter" idx="1"/>
          </p:nvPr>
        </p:nvSpPr>
        <p:spPr/>
        <p:txBody>
          <a:bodyPr/>
          <a:lstStyle/>
          <a:p>
            <a:pPr>
              <a:defRPr/>
            </a:pPr>
            <a:fld id="{C98566CB-0C2E-4001-9E87-8B65FF4B49B5}" type="datetime1">
              <a:rPr lang="en-US" smtClean="0"/>
              <a:pPr>
                <a:defRPr/>
              </a:pPr>
              <a:t>12/12/2018</a:t>
            </a:fld>
            <a:endParaRPr lang="en-US"/>
          </a:p>
        </p:txBody>
      </p:sp>
      <p:sp>
        <p:nvSpPr>
          <p:cNvPr id="5" name="Footer Placeholder 4">
            <a:extLst>
              <a:ext uri="{FF2B5EF4-FFF2-40B4-BE49-F238E27FC236}">
                <a16:creationId xmlns:a16="http://schemas.microsoft.com/office/drawing/2014/main" id="{3BE7D4AC-DAEE-4911-BF7F-CF7A93258A77}"/>
              </a:ext>
            </a:extLst>
          </p:cNvPr>
          <p:cNvSpPr>
            <a:spLocks noGrp="1"/>
          </p:cNvSpPr>
          <p:nvPr>
            <p:ph type="ftr" sz="quarter" idx="4"/>
          </p:nvPr>
        </p:nvSpPr>
        <p:spPr/>
        <p:txBody>
          <a:bodyPr/>
          <a:lstStyle/>
          <a:p>
            <a:pPr>
              <a:defRPr/>
            </a:pPr>
            <a:r>
              <a:rPr lang="en-US"/>
              <a:t>Advisor: Dr.Javed Khan                    Seminar: Fatema Nafa</a:t>
            </a:r>
            <a:endParaRPr lang="en-US" dirty="0"/>
          </a:p>
        </p:txBody>
      </p:sp>
      <p:sp>
        <p:nvSpPr>
          <p:cNvPr id="6" name="Slide Number Placeholder 5">
            <a:extLst>
              <a:ext uri="{FF2B5EF4-FFF2-40B4-BE49-F238E27FC236}">
                <a16:creationId xmlns:a16="http://schemas.microsoft.com/office/drawing/2014/main" id="{D9BA050D-039E-4469-8179-272B1982D06B}"/>
              </a:ext>
            </a:extLst>
          </p:cNvPr>
          <p:cNvSpPr>
            <a:spLocks noGrp="1"/>
          </p:cNvSpPr>
          <p:nvPr>
            <p:ph type="sldNum" sz="quarter" idx="5"/>
          </p:nvPr>
        </p:nvSpPr>
        <p:spPr/>
        <p:txBody>
          <a:bodyPr/>
          <a:lstStyle/>
          <a:p>
            <a:pPr>
              <a:defRPr/>
            </a:pPr>
            <a:fld id="{D78EA01C-747F-4511-80BA-E464FC56F6B4}" type="slidenum">
              <a:rPr lang="en-US" smtClean="0"/>
              <a:pPr>
                <a:defRPr/>
              </a:pPr>
              <a:t>23</a:t>
            </a:fld>
            <a:endParaRPr lang="en-US"/>
          </a:p>
        </p:txBody>
      </p:sp>
    </p:spTree>
    <p:extLst>
      <p:ext uri="{BB962C8B-B14F-4D97-AF65-F5344CB8AC3E}">
        <p14:creationId xmlns:p14="http://schemas.microsoft.com/office/powerpoint/2010/main" val="269014213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Image Placeholder 1">
            <a:extLst>
              <a:ext uri="{FF2B5EF4-FFF2-40B4-BE49-F238E27FC236}">
                <a16:creationId xmlns:a16="http://schemas.microsoft.com/office/drawing/2014/main" id="{817271E3-FEF0-465F-B4DE-6C499E31AE3B}"/>
              </a:ext>
            </a:extLst>
          </p:cNvPr>
          <p:cNvSpPr>
            <a:spLocks noGrp="1" noRot="1" noChangeAspect="1" noChangeArrowheads="1" noTextEdit="1"/>
          </p:cNvSpPr>
          <p:nvPr>
            <p:ph type="sldImg"/>
          </p:nvPr>
        </p:nvSpPr>
        <p:spPr>
          <a:ln/>
        </p:spPr>
      </p:sp>
      <p:sp>
        <p:nvSpPr>
          <p:cNvPr id="15363" name="Notes Placeholder 2">
            <a:extLst>
              <a:ext uri="{FF2B5EF4-FFF2-40B4-BE49-F238E27FC236}">
                <a16:creationId xmlns:a16="http://schemas.microsoft.com/office/drawing/2014/main" id="{2B028692-7C32-4BDF-8869-4FCD9AEFC519}"/>
              </a:ext>
            </a:extLst>
          </p:cNvPr>
          <p:cNvSpPr>
            <a:spLocks noGrp="1" noChangeArrowheads="1"/>
          </p:cNvSpPr>
          <p:nvPr>
            <p:ph type="body" idx="1"/>
          </p:nvPr>
        </p:nvSpPr>
        <p:spPr>
          <a:noFill/>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solidFill>
                  <a:srgbClr val="FF0000"/>
                </a:solidFill>
                <a:latin typeface="Times New Roman" panose="02020603050405020304" pitchFamily="18" charset="0"/>
                <a:cs typeface="Times New Roman" panose="02020603050405020304" pitchFamily="18" charset="0"/>
              </a:rPr>
              <a:t>Johnson</a:t>
            </a:r>
            <a:r>
              <a:rPr lang="en-US" dirty="0">
                <a:latin typeface="Times New Roman" panose="02020603050405020304" pitchFamily="18" charset="0"/>
                <a:cs typeface="Times New Roman" panose="02020603050405020304" pitchFamily="18" charset="0"/>
              </a:rPr>
              <a:t> and </a:t>
            </a:r>
            <a:r>
              <a:rPr lang="en-US" dirty="0">
                <a:solidFill>
                  <a:srgbClr val="FF0000"/>
                </a:solidFill>
                <a:latin typeface="Times New Roman" panose="02020603050405020304" pitchFamily="18" charset="0"/>
                <a:cs typeface="Times New Roman" panose="02020603050405020304" pitchFamily="18" charset="0"/>
              </a:rPr>
              <a:t>Fuller</a:t>
            </a:r>
            <a:r>
              <a:rPr lang="en-US" dirty="0">
                <a:latin typeface="Times New Roman" panose="02020603050405020304" pitchFamily="18" charset="0"/>
                <a:cs typeface="Times New Roman" panose="02020603050405020304" pitchFamily="18" charset="0"/>
              </a:rPr>
              <a:t> [27] found that colleagues disagreed about the relative difficulty of cognitive skills in computer science, so they redefined it into new cognitive skills levels.</a:t>
            </a:r>
          </a:p>
        </p:txBody>
      </p:sp>
      <p:sp>
        <p:nvSpPr>
          <p:cNvPr id="4" name="Date Placeholder 3">
            <a:extLst>
              <a:ext uri="{FF2B5EF4-FFF2-40B4-BE49-F238E27FC236}">
                <a16:creationId xmlns:a16="http://schemas.microsoft.com/office/drawing/2014/main" id="{AA9C91CD-7BFE-43F6-9D2E-A78500C22747}"/>
              </a:ext>
            </a:extLst>
          </p:cNvPr>
          <p:cNvSpPr>
            <a:spLocks noGrp="1"/>
          </p:cNvSpPr>
          <p:nvPr>
            <p:ph type="dt" sz="quarter" idx="1"/>
          </p:nvPr>
        </p:nvSpPr>
        <p:spPr/>
        <p:txBody>
          <a:bodyPr/>
          <a:lstStyle/>
          <a:p>
            <a:pPr>
              <a:defRPr/>
            </a:pPr>
            <a:fld id="{C98566CB-0C2E-4001-9E87-8B65FF4B49B5}" type="datetime1">
              <a:rPr lang="en-US" smtClean="0"/>
              <a:pPr>
                <a:defRPr/>
              </a:pPr>
              <a:t>12/12/2018</a:t>
            </a:fld>
            <a:endParaRPr lang="en-US"/>
          </a:p>
        </p:txBody>
      </p:sp>
      <p:sp>
        <p:nvSpPr>
          <p:cNvPr id="5" name="Footer Placeholder 4">
            <a:extLst>
              <a:ext uri="{FF2B5EF4-FFF2-40B4-BE49-F238E27FC236}">
                <a16:creationId xmlns:a16="http://schemas.microsoft.com/office/drawing/2014/main" id="{3BE7D4AC-DAEE-4911-BF7F-CF7A93258A77}"/>
              </a:ext>
            </a:extLst>
          </p:cNvPr>
          <p:cNvSpPr>
            <a:spLocks noGrp="1"/>
          </p:cNvSpPr>
          <p:nvPr>
            <p:ph type="ftr" sz="quarter" idx="4"/>
          </p:nvPr>
        </p:nvSpPr>
        <p:spPr/>
        <p:txBody>
          <a:bodyPr/>
          <a:lstStyle/>
          <a:p>
            <a:pPr>
              <a:defRPr/>
            </a:pPr>
            <a:r>
              <a:rPr lang="en-US"/>
              <a:t>Advisor: Dr.Javed Khan                    Seminar: Fatema Nafa</a:t>
            </a:r>
            <a:endParaRPr lang="en-US" dirty="0"/>
          </a:p>
        </p:txBody>
      </p:sp>
      <p:sp>
        <p:nvSpPr>
          <p:cNvPr id="6" name="Slide Number Placeholder 5">
            <a:extLst>
              <a:ext uri="{FF2B5EF4-FFF2-40B4-BE49-F238E27FC236}">
                <a16:creationId xmlns:a16="http://schemas.microsoft.com/office/drawing/2014/main" id="{D9BA050D-039E-4469-8179-272B1982D06B}"/>
              </a:ext>
            </a:extLst>
          </p:cNvPr>
          <p:cNvSpPr>
            <a:spLocks noGrp="1"/>
          </p:cNvSpPr>
          <p:nvPr>
            <p:ph type="sldNum" sz="quarter" idx="5"/>
          </p:nvPr>
        </p:nvSpPr>
        <p:spPr/>
        <p:txBody>
          <a:bodyPr/>
          <a:lstStyle/>
          <a:p>
            <a:pPr>
              <a:defRPr/>
            </a:pPr>
            <a:fld id="{D78EA01C-747F-4511-80BA-E464FC56F6B4}" type="slidenum">
              <a:rPr lang="en-US" smtClean="0"/>
              <a:pPr>
                <a:defRPr/>
              </a:pPr>
              <a:t>24</a:t>
            </a:fld>
            <a:endParaRPr lang="en-US"/>
          </a:p>
        </p:txBody>
      </p:sp>
    </p:spTree>
    <p:extLst>
      <p:ext uri="{BB962C8B-B14F-4D97-AF65-F5344CB8AC3E}">
        <p14:creationId xmlns:p14="http://schemas.microsoft.com/office/powerpoint/2010/main" val="144464825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A753EBAF-A6FD-4733-B01D-879C64AC12DA}" type="slidenum">
              <a:rPr lang="zh-CN" altLang="en-US" smtClean="0"/>
              <a:pPr>
                <a:defRPr/>
              </a:pPr>
              <a:t>25</a:t>
            </a:fld>
            <a:endParaRPr lang="en-US" altLang="zh-CN"/>
          </a:p>
        </p:txBody>
      </p:sp>
    </p:spTree>
    <p:extLst>
      <p:ext uri="{BB962C8B-B14F-4D97-AF65-F5344CB8AC3E}">
        <p14:creationId xmlns:p14="http://schemas.microsoft.com/office/powerpoint/2010/main" val="175165507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A753EBAF-A6FD-4733-B01D-879C64AC12DA}" type="slidenum">
              <a:rPr lang="zh-CN" altLang="en-US" smtClean="0"/>
              <a:pPr>
                <a:defRPr/>
              </a:pPr>
              <a:t>29</a:t>
            </a:fld>
            <a:endParaRPr lang="en-US" altLang="zh-CN"/>
          </a:p>
        </p:txBody>
      </p:sp>
    </p:spTree>
    <p:extLst>
      <p:ext uri="{BB962C8B-B14F-4D97-AF65-F5344CB8AC3E}">
        <p14:creationId xmlns:p14="http://schemas.microsoft.com/office/powerpoint/2010/main" val="343058061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194" name="Rectangle 1">
            <a:extLst>
              <a:ext uri="{FF2B5EF4-FFF2-40B4-BE49-F238E27FC236}">
                <a16:creationId xmlns:a16="http://schemas.microsoft.com/office/drawing/2014/main" id="{3D0AA976-1C78-4D6E-A40E-675F1D1536E2}"/>
              </a:ext>
            </a:extLst>
          </p:cNvPr>
          <p:cNvSpPr>
            <a:spLocks noGrp="1" noRot="1" noChangeAspect="1" noChangeArrowheads="1" noTextEdit="1"/>
          </p:cNvSpPr>
          <p:nvPr>
            <p:ph type="sldImg"/>
          </p:nvPr>
        </p:nvSpPr>
        <p:spPr>
          <a:ln/>
        </p:spPr>
      </p:sp>
      <p:sp>
        <p:nvSpPr>
          <p:cNvPr id="8195" name="Rectangle 2">
            <a:extLst>
              <a:ext uri="{FF2B5EF4-FFF2-40B4-BE49-F238E27FC236}">
                <a16:creationId xmlns:a16="http://schemas.microsoft.com/office/drawing/2014/main" id="{0ED6B9AE-A0FA-4516-98B2-A8ACA7E372D6}"/>
              </a:ext>
            </a:extLst>
          </p:cNvPr>
          <p:cNvSpPr>
            <a:spLocks noGrp="1" noChangeArrowheads="1"/>
          </p:cNvSpPr>
          <p:nvPr>
            <p:ph type="body" idx="1"/>
          </p:nvPr>
        </p:nvSpPr>
        <p:spPr>
          <a:noFill/>
        </p:spPr>
        <p:txBody>
          <a:bodyPr wrap="none" anchor="ctr"/>
          <a:lstStyle/>
          <a:p>
            <a:endParaRPr lang="en-US"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A753EBAF-A6FD-4733-B01D-879C64AC12DA}" type="slidenum">
              <a:rPr lang="zh-CN" altLang="en-US" smtClean="0"/>
              <a:pPr>
                <a:defRPr/>
              </a:pPr>
              <a:t>36</a:t>
            </a:fld>
            <a:endParaRPr lang="en-US" altLang="zh-CN"/>
          </a:p>
        </p:txBody>
      </p:sp>
    </p:spTree>
    <p:extLst>
      <p:ext uri="{BB962C8B-B14F-4D97-AF65-F5344CB8AC3E}">
        <p14:creationId xmlns:p14="http://schemas.microsoft.com/office/powerpoint/2010/main" val="384716796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A753EBAF-A6FD-4733-B01D-879C64AC12DA}" type="slidenum">
              <a:rPr lang="zh-CN" altLang="en-US" smtClean="0"/>
              <a:pPr>
                <a:defRPr/>
              </a:pPr>
              <a:t>37</a:t>
            </a:fld>
            <a:endParaRPr lang="en-US" altLang="zh-CN"/>
          </a:p>
        </p:txBody>
      </p:sp>
    </p:spTree>
    <p:extLst>
      <p:ext uri="{BB962C8B-B14F-4D97-AF65-F5344CB8AC3E}">
        <p14:creationId xmlns:p14="http://schemas.microsoft.com/office/powerpoint/2010/main" val="203915736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A753EBAF-A6FD-4733-B01D-879C64AC12DA}" type="slidenum">
              <a:rPr lang="zh-CN" altLang="en-US" smtClean="0"/>
              <a:pPr>
                <a:defRPr/>
              </a:pPr>
              <a:t>39</a:t>
            </a:fld>
            <a:endParaRPr lang="en-US" altLang="zh-CN"/>
          </a:p>
        </p:txBody>
      </p:sp>
    </p:spTree>
    <p:extLst>
      <p:ext uri="{BB962C8B-B14F-4D97-AF65-F5344CB8AC3E}">
        <p14:creationId xmlns:p14="http://schemas.microsoft.com/office/powerpoint/2010/main" val="260044885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A753EBAF-A6FD-4733-B01D-879C64AC12DA}" type="slidenum">
              <a:rPr lang="zh-CN" altLang="en-US" smtClean="0"/>
              <a:pPr>
                <a:defRPr/>
              </a:pPr>
              <a:t>40</a:t>
            </a:fld>
            <a:endParaRPr lang="en-US" altLang="zh-CN"/>
          </a:p>
        </p:txBody>
      </p:sp>
    </p:spTree>
    <p:extLst>
      <p:ext uri="{BB962C8B-B14F-4D97-AF65-F5344CB8AC3E}">
        <p14:creationId xmlns:p14="http://schemas.microsoft.com/office/powerpoint/2010/main" val="227579161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A753EBAF-A6FD-4733-B01D-879C64AC12DA}" type="slidenum">
              <a:rPr lang="zh-CN" altLang="en-US" smtClean="0"/>
              <a:pPr>
                <a:defRPr/>
              </a:pPr>
              <a:t>42</a:t>
            </a:fld>
            <a:endParaRPr lang="en-US" altLang="zh-CN"/>
          </a:p>
        </p:txBody>
      </p:sp>
    </p:spTree>
    <p:extLst>
      <p:ext uri="{BB962C8B-B14F-4D97-AF65-F5344CB8AC3E}">
        <p14:creationId xmlns:p14="http://schemas.microsoft.com/office/powerpoint/2010/main" val="54163792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A753EBAF-A6FD-4733-B01D-879C64AC12DA}" type="slidenum">
              <a:rPr lang="zh-CN" altLang="en-US" smtClean="0"/>
              <a:pPr>
                <a:defRPr/>
              </a:pPr>
              <a:t>44</a:t>
            </a:fld>
            <a:endParaRPr lang="en-US" altLang="zh-CN"/>
          </a:p>
        </p:txBody>
      </p:sp>
    </p:spTree>
    <p:extLst>
      <p:ext uri="{BB962C8B-B14F-4D97-AF65-F5344CB8AC3E}">
        <p14:creationId xmlns:p14="http://schemas.microsoft.com/office/powerpoint/2010/main" val="129816714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6626" name="Rectangle 1">
            <a:extLst>
              <a:ext uri="{FF2B5EF4-FFF2-40B4-BE49-F238E27FC236}">
                <a16:creationId xmlns:a16="http://schemas.microsoft.com/office/drawing/2014/main" id="{2A4B0A06-22F0-4A1C-AFE9-7D3A300FB4DC}"/>
              </a:ext>
            </a:extLst>
          </p:cNvPr>
          <p:cNvSpPr>
            <a:spLocks noGrp="1" noRot="1" noChangeAspect="1" noChangeArrowheads="1" noTextEdit="1"/>
          </p:cNvSpPr>
          <p:nvPr>
            <p:ph type="sldImg"/>
          </p:nvPr>
        </p:nvSpPr>
        <p:spPr>
          <a:ln/>
        </p:spPr>
      </p:sp>
      <p:sp>
        <p:nvSpPr>
          <p:cNvPr id="26627" name="Rectangle 2">
            <a:extLst>
              <a:ext uri="{FF2B5EF4-FFF2-40B4-BE49-F238E27FC236}">
                <a16:creationId xmlns:a16="http://schemas.microsoft.com/office/drawing/2014/main" id="{DF684060-53BA-4313-811B-A8E7A68C2E2C}"/>
              </a:ext>
            </a:extLst>
          </p:cNvPr>
          <p:cNvSpPr>
            <a:spLocks noGrp="1" noChangeArrowheads="1"/>
          </p:cNvSpPr>
          <p:nvPr>
            <p:ph type="body" idx="1"/>
          </p:nvPr>
        </p:nvSpPr>
        <p:spPr>
          <a:noFill/>
        </p:spPr>
        <p:txBody>
          <a:bodyPr wrap="none" anchor="ctr"/>
          <a:lstStyle/>
          <a:p>
            <a:endParaRPr lang="en-US" alt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a:extLst>
              <a:ext uri="{FF2B5EF4-FFF2-40B4-BE49-F238E27FC236}">
                <a16:creationId xmlns:a16="http://schemas.microsoft.com/office/drawing/2014/main" id="{E136B11D-F45D-4682-94D2-27D83E7C60B7}"/>
              </a:ext>
            </a:extLst>
          </p:cNvPr>
          <p:cNvSpPr>
            <a:spLocks noGrp="1" noRot="1" noChangeAspect="1" noChangeArrowheads="1" noTextEdit="1"/>
          </p:cNvSpPr>
          <p:nvPr>
            <p:ph type="sldImg"/>
          </p:nvPr>
        </p:nvSpPr>
        <p:spPr>
          <a:ln/>
        </p:spPr>
      </p:sp>
      <p:sp>
        <p:nvSpPr>
          <p:cNvPr id="28675" name="Notes Placeholder 2">
            <a:extLst>
              <a:ext uri="{FF2B5EF4-FFF2-40B4-BE49-F238E27FC236}">
                <a16:creationId xmlns:a16="http://schemas.microsoft.com/office/drawing/2014/main" id="{CEEEBD58-D57F-4DBF-BB75-5BBDAC26324A}"/>
              </a:ext>
            </a:extLst>
          </p:cNvPr>
          <p:cNvSpPr>
            <a:spLocks noGrp="1" noChangeArrowheads="1"/>
          </p:cNvSpPr>
          <p:nvPr>
            <p:ph type="body" idx="1"/>
          </p:nvPr>
        </p:nvSpPr>
        <p:spPr>
          <a:noFill/>
        </p:spPr>
        <p:txBody>
          <a:bodyPr/>
          <a:lstStyle/>
          <a:p>
            <a:endParaRPr lang="en-US" altLang="en-US"/>
          </a:p>
        </p:txBody>
      </p:sp>
      <p:sp>
        <p:nvSpPr>
          <p:cNvPr id="28676" name="Date Placeholder 3">
            <a:extLst>
              <a:ext uri="{FF2B5EF4-FFF2-40B4-BE49-F238E27FC236}">
                <a16:creationId xmlns:a16="http://schemas.microsoft.com/office/drawing/2014/main" id="{A7906EF3-B7CB-4684-8A26-46B0AA152CFD}"/>
              </a:ext>
            </a:extLst>
          </p:cNvPr>
          <p:cNvSpPr>
            <a:spLocks noGrp="1"/>
          </p:cNvSpPr>
          <p:nvPr>
            <p:ph type="dt" sz="quarter" idx="1"/>
          </p:nvPr>
        </p:nvSpPr>
        <p:spPr>
          <a:noFill/>
        </p:spPr>
        <p:txBody>
          <a:bodyP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fld id="{07FC46ED-B9EA-4F33-A89D-CF9FB8D5439D}" type="datetime1">
              <a:rPr lang="en-US" altLang="en-US" sz="1200" smtClean="0"/>
              <a:pPr/>
              <a:t>12/12/2018</a:t>
            </a:fld>
            <a:endParaRPr lang="en-US" altLang="en-US" sz="1200"/>
          </a:p>
        </p:txBody>
      </p:sp>
      <p:sp>
        <p:nvSpPr>
          <p:cNvPr id="28677" name="Footer Placeholder 4">
            <a:extLst>
              <a:ext uri="{FF2B5EF4-FFF2-40B4-BE49-F238E27FC236}">
                <a16:creationId xmlns:a16="http://schemas.microsoft.com/office/drawing/2014/main" id="{DF206DD0-889D-40B0-80A1-C97C4BB04202}"/>
              </a:ext>
            </a:extLst>
          </p:cNvPr>
          <p:cNvSpPr>
            <a:spLocks noGrp="1"/>
          </p:cNvSpPr>
          <p:nvPr>
            <p:ph type="ftr" sz="quarter" idx="4"/>
          </p:nvPr>
        </p:nvSpPr>
        <p:spPr>
          <a:noFill/>
        </p:spPr>
        <p:txBody>
          <a:bodyP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r>
              <a:rPr lang="en-US" altLang="en-US" sz="1200"/>
              <a:t>Advisor: Dr.Javed Khan                    Seminar: Fatema Nafa</a:t>
            </a:r>
          </a:p>
        </p:txBody>
      </p:sp>
      <p:sp>
        <p:nvSpPr>
          <p:cNvPr id="28678" name="Slide Number Placeholder 5">
            <a:extLst>
              <a:ext uri="{FF2B5EF4-FFF2-40B4-BE49-F238E27FC236}">
                <a16:creationId xmlns:a16="http://schemas.microsoft.com/office/drawing/2014/main" id="{33BC0071-C1D8-43E4-AF17-8A5D84C827D0}"/>
              </a:ext>
            </a:extLst>
          </p:cNvPr>
          <p:cNvSpPr>
            <a:spLocks noGrp="1"/>
          </p:cNvSpPr>
          <p:nvPr>
            <p:ph type="sldNum" sz="quarter" idx="5"/>
          </p:nvPr>
        </p:nvSpPr>
        <p:spPr>
          <a:noFill/>
        </p:spPr>
        <p:txBody>
          <a:bodyP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fld id="{F991BDD2-6446-465F-85B5-F5A2A5102FF3}" type="slidenum">
              <a:rPr lang="en-US" altLang="en-US" sz="1200" smtClean="0"/>
              <a:pPr/>
              <a:t>46</a:t>
            </a:fld>
            <a:endParaRPr lang="en-US" altLang="en-US" sz="120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Image Placeholder 1">
            <a:extLst>
              <a:ext uri="{FF2B5EF4-FFF2-40B4-BE49-F238E27FC236}">
                <a16:creationId xmlns:a16="http://schemas.microsoft.com/office/drawing/2014/main" id="{FAD5FDA1-1A5B-420E-8E7A-137BB435BD19}"/>
              </a:ext>
            </a:extLst>
          </p:cNvPr>
          <p:cNvSpPr>
            <a:spLocks noGrp="1" noRot="1" noChangeAspect="1" noChangeArrowheads="1" noTextEdit="1"/>
          </p:cNvSpPr>
          <p:nvPr>
            <p:ph type="sldImg"/>
          </p:nvPr>
        </p:nvSpPr>
        <p:spPr>
          <a:ln/>
        </p:spPr>
      </p:sp>
      <p:sp>
        <p:nvSpPr>
          <p:cNvPr id="31747" name="Notes Placeholder 2">
            <a:extLst>
              <a:ext uri="{FF2B5EF4-FFF2-40B4-BE49-F238E27FC236}">
                <a16:creationId xmlns:a16="http://schemas.microsoft.com/office/drawing/2014/main" id="{C97985D2-FED5-4C75-B6FB-FA7C72159389}"/>
              </a:ext>
            </a:extLst>
          </p:cNvPr>
          <p:cNvSpPr>
            <a:spLocks noGrp="1" noChangeArrowheads="1"/>
          </p:cNvSpPr>
          <p:nvPr>
            <p:ph type="body" idx="1"/>
          </p:nvPr>
        </p:nvSpPr>
        <p:spPr>
          <a:noFill/>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kern="1200" dirty="0">
                <a:solidFill>
                  <a:schemeClr val="tx1"/>
                </a:solidFill>
                <a:effectLst/>
                <a:latin typeface="Times New Roman" panose="02020603050405020304" pitchFamily="18" charset="0"/>
                <a:ea typeface="+mn-ea"/>
                <a:cs typeface="+mn-cs"/>
              </a:rPr>
              <a:t>This section explains the First Order Logic (</a:t>
            </a:r>
            <a:r>
              <a:rPr lang="en-US" sz="1200" i="1" kern="1200" dirty="0">
                <a:solidFill>
                  <a:schemeClr val="tx1"/>
                </a:solidFill>
                <a:effectLst/>
                <a:latin typeface="Times New Roman" panose="02020603050405020304" pitchFamily="18" charset="0"/>
                <a:ea typeface="+mn-ea"/>
                <a:cs typeface="+mn-cs"/>
              </a:rPr>
              <a:t>FOL</a:t>
            </a:r>
            <a:r>
              <a:rPr lang="en-US" sz="1200" kern="1200" dirty="0">
                <a:solidFill>
                  <a:schemeClr val="tx1"/>
                </a:solidFill>
                <a:effectLst/>
                <a:latin typeface="Times New Roman" panose="02020603050405020304" pitchFamily="18" charset="0"/>
                <a:ea typeface="+mn-ea"/>
                <a:cs typeface="+mn-cs"/>
              </a:rPr>
              <a:t>) representation used to construct </a:t>
            </a:r>
            <a:r>
              <a:rPr lang="en-US" sz="1200" i="1" kern="1200" dirty="0">
                <a:solidFill>
                  <a:schemeClr val="tx1"/>
                </a:solidFill>
                <a:effectLst/>
                <a:latin typeface="Times New Roman" panose="02020603050405020304" pitchFamily="18" charset="0"/>
                <a:ea typeface="+mn-ea"/>
                <a:cs typeface="+mn-cs"/>
              </a:rPr>
              <a:t>SIR</a:t>
            </a:r>
            <a:r>
              <a:rPr lang="en-US" sz="1200" kern="1200" dirty="0">
                <a:solidFill>
                  <a:schemeClr val="tx1"/>
                </a:solidFill>
                <a:effectLst/>
                <a:latin typeface="Times New Roman" panose="02020603050405020304" pitchFamily="18" charset="0"/>
                <a:ea typeface="+mn-ea"/>
                <a:cs typeface="+mn-cs"/>
              </a:rPr>
              <a:t> from </a:t>
            </a:r>
            <a:r>
              <a:rPr lang="en-US" sz="1200" i="1" kern="1200" dirty="0">
                <a:solidFill>
                  <a:schemeClr val="tx1"/>
                </a:solidFill>
                <a:effectLst/>
                <a:latin typeface="Times New Roman" panose="02020603050405020304" pitchFamily="18" charset="0"/>
                <a:ea typeface="+mn-ea"/>
                <a:cs typeface="+mn-cs"/>
              </a:rPr>
              <a:t>SKM</a:t>
            </a:r>
            <a:r>
              <a:rPr lang="en-US" sz="1200" kern="1200" dirty="0">
                <a:solidFill>
                  <a:schemeClr val="tx1"/>
                </a:solidFill>
                <a:effectLst/>
                <a:latin typeface="Times New Roman" panose="02020603050405020304" pitchFamily="18" charset="0"/>
                <a:ea typeface="+mn-ea"/>
                <a:cs typeface="+mn-cs"/>
              </a:rPr>
              <a:t>. Translating </a:t>
            </a:r>
            <a:r>
              <a:rPr lang="en-US" sz="1200" i="1" kern="1200" dirty="0">
                <a:solidFill>
                  <a:schemeClr val="tx1"/>
                </a:solidFill>
                <a:effectLst/>
                <a:latin typeface="Times New Roman" panose="02020603050405020304" pitchFamily="18" charset="0"/>
                <a:ea typeface="+mn-ea"/>
                <a:cs typeface="+mn-cs"/>
              </a:rPr>
              <a:t>SKM</a:t>
            </a:r>
            <a:r>
              <a:rPr lang="en-US" sz="1200" kern="1200" dirty="0">
                <a:solidFill>
                  <a:schemeClr val="tx1"/>
                </a:solidFill>
                <a:effectLst/>
                <a:latin typeface="Times New Roman" panose="02020603050405020304" pitchFamily="18" charset="0"/>
                <a:ea typeface="+mn-ea"/>
                <a:cs typeface="+mn-cs"/>
              </a:rPr>
              <a:t> to </a:t>
            </a:r>
            <a:r>
              <a:rPr lang="en-US" sz="1200" i="1" kern="1200" dirty="0">
                <a:solidFill>
                  <a:schemeClr val="tx1"/>
                </a:solidFill>
                <a:effectLst/>
                <a:latin typeface="Times New Roman" panose="02020603050405020304" pitchFamily="18" charset="0"/>
                <a:ea typeface="+mn-ea"/>
                <a:cs typeface="+mn-cs"/>
              </a:rPr>
              <a:t>SIR</a:t>
            </a:r>
            <a:r>
              <a:rPr lang="en-US" sz="1200" kern="1200" dirty="0">
                <a:solidFill>
                  <a:schemeClr val="tx1"/>
                </a:solidFill>
                <a:effectLst/>
                <a:latin typeface="Times New Roman" panose="02020603050405020304" pitchFamily="18" charset="0"/>
                <a:ea typeface="+mn-ea"/>
                <a:cs typeface="+mn-cs"/>
              </a:rPr>
              <a:t> by using If-then rules are applied to </a:t>
            </a:r>
            <a:r>
              <a:rPr lang="en-US" sz="1200" i="1" kern="1200" dirty="0">
                <a:solidFill>
                  <a:schemeClr val="tx1"/>
                </a:solidFill>
                <a:effectLst/>
                <a:latin typeface="Times New Roman" panose="02020603050405020304" pitchFamily="18" charset="0"/>
                <a:ea typeface="+mn-ea"/>
                <a:cs typeface="+mn-cs"/>
              </a:rPr>
              <a:t>SKM</a:t>
            </a:r>
            <a:r>
              <a:rPr lang="en-US" sz="1200" kern="1200" dirty="0">
                <a:solidFill>
                  <a:schemeClr val="tx1"/>
                </a:solidFill>
                <a:effectLst/>
                <a:latin typeface="Times New Roman" panose="02020603050405020304" pitchFamily="18" charset="0"/>
                <a:ea typeface="+mn-ea"/>
                <a:cs typeface="+mn-cs"/>
              </a:rPr>
              <a:t>. The cognitive verb levels among concepts are extracted. Then, the lexical database is used to extract WordNet (</a:t>
            </a:r>
            <a:r>
              <a:rPr lang="en-US" sz="1200" i="1" kern="1200" dirty="0">
                <a:solidFill>
                  <a:schemeClr val="tx1"/>
                </a:solidFill>
                <a:effectLst/>
                <a:latin typeface="Times New Roman" panose="02020603050405020304" pitchFamily="18" charset="0"/>
                <a:ea typeface="+mn-ea"/>
                <a:cs typeface="+mn-cs"/>
              </a:rPr>
              <a:t>WN</a:t>
            </a:r>
            <a:r>
              <a:rPr lang="en-US" sz="1200" kern="1200" dirty="0">
                <a:solidFill>
                  <a:schemeClr val="tx1"/>
                </a:solidFill>
                <a:effectLst/>
                <a:latin typeface="Times New Roman" panose="02020603050405020304" pitchFamily="18" charset="0"/>
                <a:ea typeface="+mn-ea"/>
                <a:cs typeface="+mn-cs"/>
              </a:rPr>
              <a:t>) relationship among concepts obtained. The </a:t>
            </a:r>
            <a:r>
              <a:rPr lang="en-US" sz="1200" i="1" kern="1200" dirty="0">
                <a:solidFill>
                  <a:schemeClr val="tx1"/>
                </a:solidFill>
                <a:effectLst/>
                <a:latin typeface="Times New Roman" panose="02020603050405020304" pitchFamily="18" charset="0"/>
                <a:ea typeface="+mn-ea"/>
                <a:cs typeface="+mn-cs"/>
              </a:rPr>
              <a:t>SKM</a:t>
            </a:r>
            <a:r>
              <a:rPr lang="en-US" sz="1200" kern="1200" dirty="0">
                <a:solidFill>
                  <a:schemeClr val="tx1"/>
                </a:solidFill>
                <a:effectLst/>
                <a:latin typeface="Times New Roman" panose="02020603050405020304" pitchFamily="18" charset="0"/>
                <a:ea typeface="+mn-ea"/>
                <a:cs typeface="+mn-cs"/>
              </a:rPr>
              <a:t> represents the connection between concepts in form of WordNet and Cognitive relationships  (</a:t>
            </a:r>
            <a:r>
              <a:rPr lang="en-US" sz="1200" u="none" strike="noStrike" kern="1200" dirty="0">
                <a:solidFill>
                  <a:schemeClr val="tx1"/>
                </a:solidFill>
                <a:effectLst/>
                <a:latin typeface="Times New Roman" panose="02020603050405020304" pitchFamily="18" charset="0"/>
                <a:ea typeface="+mn-ea"/>
                <a:cs typeface="+mn-cs"/>
                <a:hlinkClick r:id="rId3" action="ppaction://hlinkfile" tooltip="Guo, 2016 #59"/>
              </a:rPr>
              <a:t>Guo et al., 2016</a:t>
            </a:r>
            <a:r>
              <a:rPr lang="en-US" sz="1200" kern="1200" dirty="0">
                <a:solidFill>
                  <a:schemeClr val="tx1"/>
                </a:solidFill>
                <a:effectLst/>
                <a:latin typeface="Times New Roman" panose="02020603050405020304" pitchFamily="18" charset="0"/>
                <a:ea typeface="+mn-ea"/>
                <a:cs typeface="+mn-cs"/>
              </a:rPr>
              <a:t>).</a:t>
            </a:r>
          </a:p>
        </p:txBody>
      </p:sp>
      <p:sp>
        <p:nvSpPr>
          <p:cNvPr id="4" name="Date Placeholder 3">
            <a:extLst>
              <a:ext uri="{FF2B5EF4-FFF2-40B4-BE49-F238E27FC236}">
                <a16:creationId xmlns:a16="http://schemas.microsoft.com/office/drawing/2014/main" id="{332F7956-0201-401E-A379-1B95E9E1C040}"/>
              </a:ext>
            </a:extLst>
          </p:cNvPr>
          <p:cNvSpPr>
            <a:spLocks noGrp="1"/>
          </p:cNvSpPr>
          <p:nvPr>
            <p:ph type="dt" sz="quarter" idx="1"/>
          </p:nvPr>
        </p:nvSpPr>
        <p:spPr/>
        <p:txBody>
          <a:bodyPr/>
          <a:lstStyle/>
          <a:p>
            <a:pPr>
              <a:defRPr/>
            </a:pPr>
            <a:fld id="{74F1566A-4B09-4589-919C-E9F6737A1057}" type="datetime1">
              <a:rPr lang="en-US" smtClean="0"/>
              <a:pPr>
                <a:defRPr/>
              </a:pPr>
              <a:t>12/12/2018</a:t>
            </a:fld>
            <a:endParaRPr lang="en-US"/>
          </a:p>
        </p:txBody>
      </p:sp>
      <p:sp>
        <p:nvSpPr>
          <p:cNvPr id="5" name="Footer Placeholder 4">
            <a:extLst>
              <a:ext uri="{FF2B5EF4-FFF2-40B4-BE49-F238E27FC236}">
                <a16:creationId xmlns:a16="http://schemas.microsoft.com/office/drawing/2014/main" id="{4559017B-AFDA-445E-B1CC-1FFF81F4A1AD}"/>
              </a:ext>
            </a:extLst>
          </p:cNvPr>
          <p:cNvSpPr>
            <a:spLocks noGrp="1"/>
          </p:cNvSpPr>
          <p:nvPr>
            <p:ph type="ftr" sz="quarter" idx="4"/>
          </p:nvPr>
        </p:nvSpPr>
        <p:spPr/>
        <p:txBody>
          <a:bodyPr/>
          <a:lstStyle/>
          <a:p>
            <a:pPr>
              <a:defRPr/>
            </a:pPr>
            <a:r>
              <a:rPr lang="en-US"/>
              <a:t>Advisor: Dr.Javed Khan                    Seminar: Fatema Nafa</a:t>
            </a:r>
            <a:endParaRPr lang="en-US" dirty="0"/>
          </a:p>
        </p:txBody>
      </p:sp>
      <p:sp>
        <p:nvSpPr>
          <p:cNvPr id="6" name="Slide Number Placeholder 5">
            <a:extLst>
              <a:ext uri="{FF2B5EF4-FFF2-40B4-BE49-F238E27FC236}">
                <a16:creationId xmlns:a16="http://schemas.microsoft.com/office/drawing/2014/main" id="{85509041-7ADA-4E59-AE41-D8888C706B82}"/>
              </a:ext>
            </a:extLst>
          </p:cNvPr>
          <p:cNvSpPr>
            <a:spLocks noGrp="1"/>
          </p:cNvSpPr>
          <p:nvPr>
            <p:ph type="sldNum" sz="quarter" idx="5"/>
          </p:nvPr>
        </p:nvSpPr>
        <p:spPr/>
        <p:txBody>
          <a:bodyPr/>
          <a:lstStyle/>
          <a:p>
            <a:pPr>
              <a:defRPr/>
            </a:pPr>
            <a:fld id="{B445FA87-A887-456D-BDF7-5FBB3C53EAAC}" type="slidenum">
              <a:rPr lang="en-US" smtClean="0"/>
              <a:pPr>
                <a:defRPr/>
              </a:pPr>
              <a:t>49</a:t>
            </a:fld>
            <a:endParaRPr 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09312F4D-E95F-4D01-9873-4AA699F6ADFF}" type="slidenum">
              <a:rPr lang="en-US" smtClean="0"/>
              <a:pPr/>
              <a:t>51</a:t>
            </a:fld>
            <a:endParaRPr lang="en-US"/>
          </a:p>
        </p:txBody>
      </p:sp>
      <p:sp>
        <p:nvSpPr>
          <p:cNvPr id="5" name="Date Placeholder 4"/>
          <p:cNvSpPr>
            <a:spLocks noGrp="1"/>
          </p:cNvSpPr>
          <p:nvPr>
            <p:ph type="dt" idx="11"/>
          </p:nvPr>
        </p:nvSpPr>
        <p:spPr/>
        <p:txBody>
          <a:bodyPr/>
          <a:lstStyle/>
          <a:p>
            <a:fld id="{F22D1E71-383B-4D78-A32F-51CF9641ED2F}" type="datetime1">
              <a:rPr lang="en-US" smtClean="0"/>
              <a:pPr/>
              <a:t>12/12/2018</a:t>
            </a:fld>
            <a:endParaRPr lang="en-US"/>
          </a:p>
        </p:txBody>
      </p:sp>
      <p:sp>
        <p:nvSpPr>
          <p:cNvPr id="6" name="Footer Placeholder 5"/>
          <p:cNvSpPr>
            <a:spLocks noGrp="1"/>
          </p:cNvSpPr>
          <p:nvPr>
            <p:ph type="ftr" sz="quarter" idx="12"/>
          </p:nvPr>
        </p:nvSpPr>
        <p:spPr/>
        <p:txBody>
          <a:bodyPr/>
          <a:lstStyle/>
          <a:p>
            <a:r>
              <a:rPr lang="en-US" dirty="0"/>
              <a:t>Advisor: Dr.Javed Khan                    Seminar: Fatema Nafa</a:t>
            </a:r>
          </a:p>
        </p:txBody>
      </p:sp>
    </p:spTree>
    <p:extLst>
      <p:ext uri="{BB962C8B-B14F-4D97-AF65-F5344CB8AC3E}">
        <p14:creationId xmlns:p14="http://schemas.microsoft.com/office/powerpoint/2010/main" val="295009710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Times New Roman" panose="02020603050405020304" pitchFamily="18" charset="0"/>
                <a:ea typeface="+mn-ea"/>
                <a:cs typeface="+mn-cs"/>
              </a:rPr>
              <a:t>Constructivism is a theory of learning that has roots in both philosophy and psychology.  </a:t>
            </a:r>
          </a:p>
          <a:p>
            <a:r>
              <a:rPr lang="en-US" sz="1200" b="0" i="0" kern="1200" dirty="0">
                <a:solidFill>
                  <a:schemeClr val="tx1"/>
                </a:solidFill>
                <a:effectLst/>
                <a:latin typeface="Times New Roman" panose="02020603050405020304" pitchFamily="18" charset="0"/>
                <a:ea typeface="+mn-ea"/>
                <a:cs typeface="+mn-cs"/>
              </a:rPr>
              <a:t>The essential core of constructivism is that learners actively construct their own knowledge and meaning from their experiences (Fosnot, 1996; Steffe &amp; Gale, 1995).  </a:t>
            </a:r>
          </a:p>
          <a:p>
            <a:r>
              <a:rPr lang="en-US" sz="1200" b="0" i="0" kern="1200" dirty="0">
                <a:solidFill>
                  <a:schemeClr val="tx1"/>
                </a:solidFill>
                <a:effectLst/>
                <a:latin typeface="Times New Roman" panose="02020603050405020304" pitchFamily="18" charset="0"/>
                <a:ea typeface="+mn-ea"/>
                <a:cs typeface="+mn-cs"/>
              </a:rPr>
              <a:t>This core has roots that extend back through many years and many philosophers, including </a:t>
            </a:r>
            <a:r>
              <a:rPr lang="en-US" sz="1200" b="1" i="0" kern="1200" dirty="0">
                <a:solidFill>
                  <a:schemeClr val="tx1"/>
                </a:solidFill>
                <a:effectLst/>
                <a:latin typeface="Times New Roman" panose="02020603050405020304" pitchFamily="18" charset="0"/>
                <a:ea typeface="+mn-ea"/>
                <a:cs typeface="+mn-cs"/>
              </a:rPr>
              <a:t>Dewey (1938), </a:t>
            </a:r>
            <a:r>
              <a:rPr lang="en-US" sz="1200" b="0" i="0" kern="1200" dirty="0">
                <a:solidFill>
                  <a:schemeClr val="tx1"/>
                </a:solidFill>
                <a:effectLst/>
                <a:latin typeface="Times New Roman" panose="02020603050405020304" pitchFamily="18" charset="0"/>
                <a:ea typeface="+mn-ea"/>
                <a:cs typeface="+mn-cs"/>
              </a:rPr>
              <a:t>Hegel (1807/1949), Kant (1781/1946), and </a:t>
            </a:r>
            <a:r>
              <a:rPr lang="en-US" sz="1200" b="0" i="0" kern="1200" dirty="0" err="1">
                <a:solidFill>
                  <a:schemeClr val="tx1"/>
                </a:solidFill>
                <a:effectLst/>
                <a:latin typeface="Times New Roman" panose="02020603050405020304" pitchFamily="18" charset="0"/>
                <a:ea typeface="+mn-ea"/>
                <a:cs typeface="+mn-cs"/>
              </a:rPr>
              <a:t>Vico</a:t>
            </a:r>
            <a:r>
              <a:rPr lang="en-US" sz="1200" b="0" i="0" kern="1200" dirty="0">
                <a:solidFill>
                  <a:schemeClr val="tx1"/>
                </a:solidFill>
                <a:effectLst/>
                <a:latin typeface="Times New Roman" panose="02020603050405020304" pitchFamily="18" charset="0"/>
                <a:ea typeface="+mn-ea"/>
                <a:cs typeface="+mn-cs"/>
              </a:rPr>
              <a:t> (1725/1968).</a:t>
            </a:r>
            <a:endParaRPr lang="en-US" dirty="0"/>
          </a:p>
        </p:txBody>
      </p:sp>
      <p:sp>
        <p:nvSpPr>
          <p:cNvPr id="4" name="Slide Number Placeholder 3"/>
          <p:cNvSpPr>
            <a:spLocks noGrp="1"/>
          </p:cNvSpPr>
          <p:nvPr>
            <p:ph type="sldNum" sz="quarter" idx="5"/>
          </p:nvPr>
        </p:nvSpPr>
        <p:spPr/>
        <p:txBody>
          <a:bodyPr/>
          <a:lstStyle/>
          <a:p>
            <a:pPr>
              <a:defRPr/>
            </a:pPr>
            <a:fld id="{A753EBAF-A6FD-4733-B01D-879C64AC12DA}" type="slidenum">
              <a:rPr lang="zh-CN" altLang="en-US" smtClean="0"/>
              <a:pPr>
                <a:defRPr/>
              </a:pPr>
              <a:t>3</a:t>
            </a:fld>
            <a:endParaRPr lang="en-US" altLang="zh-CN"/>
          </a:p>
        </p:txBody>
      </p:sp>
    </p:spTree>
    <p:extLst>
      <p:ext uri="{BB962C8B-B14F-4D97-AF65-F5344CB8AC3E}">
        <p14:creationId xmlns:p14="http://schemas.microsoft.com/office/powerpoint/2010/main" val="58655233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09312F4D-E95F-4D01-9873-4AA699F6ADFF}" type="slidenum">
              <a:rPr lang="en-US" smtClean="0"/>
              <a:pPr/>
              <a:t>52</a:t>
            </a:fld>
            <a:endParaRPr lang="en-US"/>
          </a:p>
        </p:txBody>
      </p:sp>
      <p:sp>
        <p:nvSpPr>
          <p:cNvPr id="5" name="Date Placeholder 4"/>
          <p:cNvSpPr>
            <a:spLocks noGrp="1"/>
          </p:cNvSpPr>
          <p:nvPr>
            <p:ph type="dt" idx="11"/>
          </p:nvPr>
        </p:nvSpPr>
        <p:spPr/>
        <p:txBody>
          <a:bodyPr/>
          <a:lstStyle/>
          <a:p>
            <a:fld id="{F22D1E71-383B-4D78-A32F-51CF9641ED2F}" type="datetime1">
              <a:rPr lang="en-US" smtClean="0"/>
              <a:pPr/>
              <a:t>12/12/2018</a:t>
            </a:fld>
            <a:endParaRPr lang="en-US"/>
          </a:p>
        </p:txBody>
      </p:sp>
      <p:sp>
        <p:nvSpPr>
          <p:cNvPr id="6" name="Footer Placeholder 5"/>
          <p:cNvSpPr>
            <a:spLocks noGrp="1"/>
          </p:cNvSpPr>
          <p:nvPr>
            <p:ph type="ftr" sz="quarter" idx="12"/>
          </p:nvPr>
        </p:nvSpPr>
        <p:spPr/>
        <p:txBody>
          <a:bodyPr/>
          <a:lstStyle/>
          <a:p>
            <a:r>
              <a:rPr lang="en-US" dirty="0"/>
              <a:t>Advisor: Dr.Javed Khan                    Seminar: Fatema Nafa</a:t>
            </a:r>
          </a:p>
        </p:txBody>
      </p:sp>
    </p:spTree>
    <p:extLst>
      <p:ext uri="{BB962C8B-B14F-4D97-AF65-F5344CB8AC3E}">
        <p14:creationId xmlns:p14="http://schemas.microsoft.com/office/powerpoint/2010/main" val="363363200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09312F4D-E95F-4D01-9873-4AA699F6ADFF}" type="slidenum">
              <a:rPr lang="en-US" smtClean="0"/>
              <a:pPr/>
              <a:t>53</a:t>
            </a:fld>
            <a:endParaRPr lang="en-US"/>
          </a:p>
        </p:txBody>
      </p:sp>
      <p:sp>
        <p:nvSpPr>
          <p:cNvPr id="5" name="Date Placeholder 4"/>
          <p:cNvSpPr>
            <a:spLocks noGrp="1"/>
          </p:cNvSpPr>
          <p:nvPr>
            <p:ph type="dt" idx="11"/>
          </p:nvPr>
        </p:nvSpPr>
        <p:spPr/>
        <p:txBody>
          <a:bodyPr/>
          <a:lstStyle/>
          <a:p>
            <a:fld id="{F22D1E71-383B-4D78-A32F-51CF9641ED2F}" type="datetime1">
              <a:rPr lang="en-US" smtClean="0"/>
              <a:pPr/>
              <a:t>12/12/2018</a:t>
            </a:fld>
            <a:endParaRPr lang="en-US"/>
          </a:p>
        </p:txBody>
      </p:sp>
      <p:sp>
        <p:nvSpPr>
          <p:cNvPr id="6" name="Footer Placeholder 5"/>
          <p:cNvSpPr>
            <a:spLocks noGrp="1"/>
          </p:cNvSpPr>
          <p:nvPr>
            <p:ph type="ftr" sz="quarter" idx="12"/>
          </p:nvPr>
        </p:nvSpPr>
        <p:spPr/>
        <p:txBody>
          <a:bodyPr/>
          <a:lstStyle/>
          <a:p>
            <a:r>
              <a:rPr lang="en-US" dirty="0"/>
              <a:t>Advisor: Dr.Javed Khan                    Seminar: Fatema Nafa</a:t>
            </a:r>
          </a:p>
        </p:txBody>
      </p:sp>
    </p:spTree>
    <p:extLst>
      <p:ext uri="{BB962C8B-B14F-4D97-AF65-F5344CB8AC3E}">
        <p14:creationId xmlns:p14="http://schemas.microsoft.com/office/powerpoint/2010/main" val="82024007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09312F4D-E95F-4D01-9873-4AA699F6ADFF}" type="slidenum">
              <a:rPr lang="en-US" smtClean="0"/>
              <a:pPr/>
              <a:t>54</a:t>
            </a:fld>
            <a:endParaRPr lang="en-US"/>
          </a:p>
        </p:txBody>
      </p:sp>
      <p:sp>
        <p:nvSpPr>
          <p:cNvPr id="5" name="Date Placeholder 4"/>
          <p:cNvSpPr>
            <a:spLocks noGrp="1"/>
          </p:cNvSpPr>
          <p:nvPr>
            <p:ph type="dt" idx="11"/>
          </p:nvPr>
        </p:nvSpPr>
        <p:spPr/>
        <p:txBody>
          <a:bodyPr/>
          <a:lstStyle/>
          <a:p>
            <a:fld id="{F22D1E71-383B-4D78-A32F-51CF9641ED2F}" type="datetime1">
              <a:rPr lang="en-US" smtClean="0"/>
              <a:pPr/>
              <a:t>12/12/2018</a:t>
            </a:fld>
            <a:endParaRPr lang="en-US"/>
          </a:p>
        </p:txBody>
      </p:sp>
      <p:sp>
        <p:nvSpPr>
          <p:cNvPr id="6" name="Footer Placeholder 5"/>
          <p:cNvSpPr>
            <a:spLocks noGrp="1"/>
          </p:cNvSpPr>
          <p:nvPr>
            <p:ph type="ftr" sz="quarter" idx="12"/>
          </p:nvPr>
        </p:nvSpPr>
        <p:spPr/>
        <p:txBody>
          <a:bodyPr/>
          <a:lstStyle/>
          <a:p>
            <a:r>
              <a:rPr lang="en-US" dirty="0"/>
              <a:t>Advisor: Dr.Javed Khan                    Seminar: Fatema Nafa</a:t>
            </a:r>
          </a:p>
        </p:txBody>
      </p:sp>
    </p:spTree>
    <p:extLst>
      <p:ext uri="{BB962C8B-B14F-4D97-AF65-F5344CB8AC3E}">
        <p14:creationId xmlns:p14="http://schemas.microsoft.com/office/powerpoint/2010/main" val="117122406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A753EBAF-A6FD-4733-B01D-879C64AC12DA}" type="slidenum">
              <a:rPr lang="zh-CN" altLang="en-US" smtClean="0"/>
              <a:pPr>
                <a:defRPr/>
              </a:pPr>
              <a:t>55</a:t>
            </a:fld>
            <a:endParaRPr lang="en-US" altLang="zh-CN"/>
          </a:p>
        </p:txBody>
      </p:sp>
    </p:spTree>
    <p:extLst>
      <p:ext uri="{BB962C8B-B14F-4D97-AF65-F5344CB8AC3E}">
        <p14:creationId xmlns:p14="http://schemas.microsoft.com/office/powerpoint/2010/main" val="194621878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A753EBAF-A6FD-4733-B01D-879C64AC12DA}" type="slidenum">
              <a:rPr lang="zh-CN" altLang="en-US" smtClean="0"/>
              <a:pPr>
                <a:defRPr/>
              </a:pPr>
              <a:t>56</a:t>
            </a:fld>
            <a:endParaRPr lang="en-US" altLang="zh-CN"/>
          </a:p>
        </p:txBody>
      </p:sp>
    </p:spTree>
    <p:extLst>
      <p:ext uri="{BB962C8B-B14F-4D97-AF65-F5344CB8AC3E}">
        <p14:creationId xmlns:p14="http://schemas.microsoft.com/office/powerpoint/2010/main" val="362650076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A753EBAF-A6FD-4733-B01D-879C64AC12DA}" type="slidenum">
              <a:rPr lang="zh-CN" altLang="en-US" smtClean="0"/>
              <a:pPr>
                <a:defRPr/>
              </a:pPr>
              <a:t>57</a:t>
            </a:fld>
            <a:endParaRPr lang="en-US" altLang="zh-CN"/>
          </a:p>
        </p:txBody>
      </p:sp>
    </p:spTree>
    <p:extLst>
      <p:ext uri="{BB962C8B-B14F-4D97-AF65-F5344CB8AC3E}">
        <p14:creationId xmlns:p14="http://schemas.microsoft.com/office/powerpoint/2010/main" val="130636045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A753EBAF-A6FD-4733-B01D-879C64AC12DA}" type="slidenum">
              <a:rPr lang="zh-CN" altLang="en-US" smtClean="0"/>
              <a:pPr>
                <a:defRPr/>
              </a:pPr>
              <a:t>60</a:t>
            </a:fld>
            <a:endParaRPr lang="en-US" altLang="zh-CN"/>
          </a:p>
        </p:txBody>
      </p:sp>
    </p:spTree>
    <p:extLst>
      <p:ext uri="{BB962C8B-B14F-4D97-AF65-F5344CB8AC3E}">
        <p14:creationId xmlns:p14="http://schemas.microsoft.com/office/powerpoint/2010/main" val="3678300276"/>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A753EBAF-A6FD-4733-B01D-879C64AC12DA}" type="slidenum">
              <a:rPr lang="zh-CN" altLang="en-US" smtClean="0"/>
              <a:pPr>
                <a:defRPr/>
              </a:pPr>
              <a:t>64</a:t>
            </a:fld>
            <a:endParaRPr lang="en-US" altLang="zh-CN"/>
          </a:p>
        </p:txBody>
      </p:sp>
    </p:spTree>
    <p:extLst>
      <p:ext uri="{BB962C8B-B14F-4D97-AF65-F5344CB8AC3E}">
        <p14:creationId xmlns:p14="http://schemas.microsoft.com/office/powerpoint/2010/main" val="3004706320"/>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09312F4D-E95F-4D01-9873-4AA699F6ADFF}" type="slidenum">
              <a:rPr lang="en-US" smtClean="0"/>
              <a:pPr/>
              <a:t>65</a:t>
            </a:fld>
            <a:endParaRPr lang="en-US"/>
          </a:p>
        </p:txBody>
      </p:sp>
      <p:sp>
        <p:nvSpPr>
          <p:cNvPr id="5" name="Date Placeholder 4"/>
          <p:cNvSpPr>
            <a:spLocks noGrp="1"/>
          </p:cNvSpPr>
          <p:nvPr>
            <p:ph type="dt" idx="11"/>
          </p:nvPr>
        </p:nvSpPr>
        <p:spPr/>
        <p:txBody>
          <a:bodyPr/>
          <a:lstStyle/>
          <a:p>
            <a:fld id="{F22D1E71-383B-4D78-A32F-51CF9641ED2F}" type="datetime1">
              <a:rPr lang="en-US" smtClean="0"/>
              <a:pPr/>
              <a:t>12/12/2018</a:t>
            </a:fld>
            <a:endParaRPr lang="en-US"/>
          </a:p>
        </p:txBody>
      </p:sp>
      <p:sp>
        <p:nvSpPr>
          <p:cNvPr id="6" name="Footer Placeholder 5"/>
          <p:cNvSpPr>
            <a:spLocks noGrp="1"/>
          </p:cNvSpPr>
          <p:nvPr>
            <p:ph type="ftr" sz="quarter" idx="12"/>
          </p:nvPr>
        </p:nvSpPr>
        <p:spPr/>
        <p:txBody>
          <a:bodyPr/>
          <a:lstStyle/>
          <a:p>
            <a:r>
              <a:rPr lang="en-US" dirty="0"/>
              <a:t>Advisor: Dr.Javed Khan                    Seminar: Fatema Nafa</a:t>
            </a:r>
          </a:p>
        </p:txBody>
      </p:sp>
    </p:spTree>
    <p:extLst>
      <p:ext uri="{BB962C8B-B14F-4D97-AF65-F5344CB8AC3E}">
        <p14:creationId xmlns:p14="http://schemas.microsoft.com/office/powerpoint/2010/main" val="3943206902"/>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0"/>
          </p:nvPr>
        </p:nvSpPr>
        <p:spPr/>
        <p:txBody>
          <a:bodyPr/>
          <a:lstStyle/>
          <a:p>
            <a:fld id="{C98566CB-0C2E-4001-9E87-8B65FF4B49B5}" type="datetime1">
              <a:rPr lang="en-US" smtClean="0"/>
              <a:t>12/12/2018</a:t>
            </a:fld>
            <a:endParaRPr lang="en-US"/>
          </a:p>
        </p:txBody>
      </p:sp>
      <p:sp>
        <p:nvSpPr>
          <p:cNvPr id="5" name="Footer Placeholder 4"/>
          <p:cNvSpPr>
            <a:spLocks noGrp="1"/>
          </p:cNvSpPr>
          <p:nvPr>
            <p:ph type="ftr" sz="quarter" idx="11"/>
          </p:nvPr>
        </p:nvSpPr>
        <p:spPr/>
        <p:txBody>
          <a:bodyPr/>
          <a:lstStyle/>
          <a:p>
            <a:r>
              <a:rPr lang="en-US"/>
              <a:t>Advisor: Dr.Javed Khan                    Seminar: Fatema Nafa</a:t>
            </a:r>
            <a:endParaRPr lang="en-US" dirty="0"/>
          </a:p>
        </p:txBody>
      </p:sp>
      <p:sp>
        <p:nvSpPr>
          <p:cNvPr id="6" name="Slide Number Placeholder 5"/>
          <p:cNvSpPr>
            <a:spLocks noGrp="1"/>
          </p:cNvSpPr>
          <p:nvPr>
            <p:ph type="sldNum" sz="quarter" idx="12"/>
          </p:nvPr>
        </p:nvSpPr>
        <p:spPr/>
        <p:txBody>
          <a:bodyPr/>
          <a:lstStyle/>
          <a:p>
            <a:fld id="{09312F4D-E95F-4D01-9873-4AA699F6ADFF}" type="slidenum">
              <a:rPr lang="en-US" smtClean="0"/>
              <a:pPr/>
              <a:t>66</a:t>
            </a:fld>
            <a:endParaRPr lang="en-US"/>
          </a:p>
        </p:txBody>
      </p:sp>
    </p:spTree>
    <p:extLst>
      <p:ext uri="{BB962C8B-B14F-4D97-AF65-F5344CB8AC3E}">
        <p14:creationId xmlns:p14="http://schemas.microsoft.com/office/powerpoint/2010/main" val="314950524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dirty="0">
                <a:latin typeface="Times" panose="02020603050405020304" pitchFamily="18" charset="0"/>
                <a:cs typeface="Times" panose="02020603050405020304" pitchFamily="18" charset="0"/>
              </a:rPr>
              <a:t>But one interesting question which we may ask is there skill levels of learning ??</a:t>
            </a:r>
          </a:p>
          <a:p>
            <a:endParaRPr lang="en-US" dirty="0"/>
          </a:p>
        </p:txBody>
      </p:sp>
      <p:sp>
        <p:nvSpPr>
          <p:cNvPr id="4" name="Slide Number Placeholder 3"/>
          <p:cNvSpPr>
            <a:spLocks noGrp="1"/>
          </p:cNvSpPr>
          <p:nvPr>
            <p:ph type="sldNum" sz="quarter" idx="5"/>
          </p:nvPr>
        </p:nvSpPr>
        <p:spPr/>
        <p:txBody>
          <a:bodyPr/>
          <a:lstStyle/>
          <a:p>
            <a:pPr>
              <a:defRPr/>
            </a:pPr>
            <a:fld id="{A753EBAF-A6FD-4733-B01D-879C64AC12DA}" type="slidenum">
              <a:rPr lang="zh-CN" altLang="en-US" smtClean="0"/>
              <a:pPr>
                <a:defRPr/>
              </a:pPr>
              <a:t>4</a:t>
            </a:fld>
            <a:endParaRPr lang="en-US" altLang="zh-CN"/>
          </a:p>
        </p:txBody>
      </p:sp>
    </p:spTree>
    <p:extLst>
      <p:ext uri="{BB962C8B-B14F-4D97-AF65-F5344CB8AC3E}">
        <p14:creationId xmlns:p14="http://schemas.microsoft.com/office/powerpoint/2010/main" val="413217787"/>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A753EBAF-A6FD-4733-B01D-879C64AC12DA}" type="slidenum">
              <a:rPr lang="zh-CN" altLang="en-US" smtClean="0"/>
              <a:pPr>
                <a:defRPr/>
              </a:pPr>
              <a:t>68</a:t>
            </a:fld>
            <a:endParaRPr lang="en-US" altLang="zh-CN"/>
          </a:p>
        </p:txBody>
      </p:sp>
    </p:spTree>
    <p:extLst>
      <p:ext uri="{BB962C8B-B14F-4D97-AF65-F5344CB8AC3E}">
        <p14:creationId xmlns:p14="http://schemas.microsoft.com/office/powerpoint/2010/main" val="3390623078"/>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Times New Roman" panose="02020603050405020304" pitchFamily="18" charset="0"/>
                <a:ea typeface="+mn-ea"/>
                <a:cs typeface="+mn-cs"/>
              </a:rPr>
              <a:t>Where </a:t>
            </a:r>
            <a:r>
              <a:rPr lang="en-US" sz="1200" i="1" kern="1200" dirty="0">
                <a:solidFill>
                  <a:schemeClr val="tx1"/>
                </a:solidFill>
                <a:effectLst/>
                <a:latin typeface="Times New Roman" panose="02020603050405020304" pitchFamily="18" charset="0"/>
                <a:ea typeface="+mn-ea"/>
                <a:cs typeface="+mn-cs"/>
              </a:rPr>
              <a:t>f</a:t>
            </a:r>
            <a:r>
              <a:rPr lang="en-US" sz="1200" i="1" kern="1200" baseline="-25000" dirty="0">
                <a:solidFill>
                  <a:schemeClr val="tx1"/>
                </a:solidFill>
                <a:effectLst/>
                <a:latin typeface="Times New Roman" panose="02020603050405020304" pitchFamily="18" charset="0"/>
                <a:ea typeface="+mn-ea"/>
                <a:cs typeface="+mn-cs"/>
              </a:rPr>
              <a:t>i</a:t>
            </a:r>
            <a:r>
              <a:rPr lang="en-US" sz="1200" kern="1200" dirty="0">
                <a:solidFill>
                  <a:schemeClr val="tx1"/>
                </a:solidFill>
                <a:effectLst/>
                <a:latin typeface="Times New Roman" panose="02020603050405020304" pitchFamily="18" charset="0"/>
                <a:ea typeface="+mn-ea"/>
                <a:cs typeface="+mn-cs"/>
              </a:rPr>
              <a:t> is the set of ground formulas that </a:t>
            </a:r>
            <a:r>
              <a:rPr lang="en-US" sz="1200" i="1" kern="1200" dirty="0">
                <a:solidFill>
                  <a:schemeClr val="tx1"/>
                </a:solidFill>
                <a:effectLst/>
                <a:latin typeface="Times New Roman" panose="02020603050405020304" pitchFamily="18" charset="0"/>
                <a:ea typeface="+mn-ea"/>
                <a:cs typeface="+mn-cs"/>
              </a:rPr>
              <a:t>x </a:t>
            </a:r>
            <a:r>
              <a:rPr lang="en-US" sz="1200" kern="1200" dirty="0">
                <a:solidFill>
                  <a:schemeClr val="tx1"/>
                </a:solidFill>
                <a:effectLst/>
                <a:latin typeface="Times New Roman" panose="02020603050405020304" pitchFamily="18" charset="0"/>
                <a:ea typeface="+mn-ea"/>
                <a:cs typeface="+mn-cs"/>
              </a:rPr>
              <a:t>appears in, the </a:t>
            </a:r>
            <a:r>
              <a:rPr lang="en-US" sz="1200" i="1" kern="1200" dirty="0">
                <a:solidFill>
                  <a:schemeClr val="tx1"/>
                </a:solidFill>
                <a:effectLst/>
                <a:latin typeface="Times New Roman" panose="02020603050405020304" pitchFamily="18" charset="0"/>
                <a:ea typeface="+mn-ea"/>
                <a:cs typeface="+mn-cs"/>
              </a:rPr>
              <a:t>MB(x)</a:t>
            </a:r>
            <a:r>
              <a:rPr lang="en-US" sz="1200" kern="1200" dirty="0">
                <a:solidFill>
                  <a:schemeClr val="tx1"/>
                </a:solidFill>
                <a:effectLst/>
                <a:latin typeface="Times New Roman" panose="02020603050405020304" pitchFamily="18" charset="0"/>
                <a:ea typeface="+mn-ea"/>
                <a:cs typeface="+mn-cs"/>
              </a:rPr>
              <a:t> Markov blanket of node </a:t>
            </a:r>
            <a:r>
              <a:rPr lang="en-US" sz="1200" i="1" kern="1200" dirty="0">
                <a:solidFill>
                  <a:schemeClr val="tx1"/>
                </a:solidFill>
                <a:effectLst/>
                <a:latin typeface="Times New Roman" panose="02020603050405020304" pitchFamily="18" charset="0"/>
                <a:ea typeface="+mn-ea"/>
                <a:cs typeface="+mn-cs"/>
              </a:rPr>
              <a:t>x</a:t>
            </a:r>
            <a:r>
              <a:rPr lang="en-US" sz="1200" kern="1200" dirty="0">
                <a:solidFill>
                  <a:schemeClr val="tx1"/>
                </a:solidFill>
                <a:effectLst/>
                <a:latin typeface="Times New Roman" panose="02020603050405020304" pitchFamily="18" charset="0"/>
                <a:ea typeface="+mn-ea"/>
                <a:cs typeface="+mn-cs"/>
              </a:rPr>
              <a:t>, </a:t>
            </a:r>
          </a:p>
          <a:p>
            <a:r>
              <a:rPr lang="en-US" sz="1200" kern="1200" dirty="0">
                <a:solidFill>
                  <a:schemeClr val="tx1"/>
                </a:solidFill>
                <a:effectLst/>
                <a:latin typeface="Times New Roman" panose="02020603050405020304" pitchFamily="18" charset="0"/>
                <a:ea typeface="+mn-ea"/>
                <a:cs typeface="+mn-cs"/>
              </a:rPr>
              <a:t>and </a:t>
            </a:r>
            <a:r>
              <a:rPr lang="en-US" sz="1200" i="1" kern="1200" dirty="0">
                <a:solidFill>
                  <a:schemeClr val="tx1"/>
                </a:solidFill>
                <a:effectLst/>
                <a:latin typeface="Times New Roman" panose="02020603050405020304" pitchFamily="18" charset="0"/>
                <a:ea typeface="+mn-ea"/>
                <a:cs typeface="+mn-cs"/>
              </a:rPr>
              <a:t>f</a:t>
            </a:r>
            <a:r>
              <a:rPr lang="en-US" sz="1200" i="1" kern="1200" baseline="-25000" dirty="0">
                <a:solidFill>
                  <a:schemeClr val="tx1"/>
                </a:solidFill>
                <a:effectLst/>
                <a:latin typeface="Times New Roman" panose="02020603050405020304" pitchFamily="18" charset="0"/>
                <a:ea typeface="+mn-ea"/>
                <a:cs typeface="+mn-cs"/>
              </a:rPr>
              <a:t>i</a:t>
            </a:r>
            <a:r>
              <a:rPr lang="en-US" sz="1200" i="1" kern="1200" dirty="0">
                <a:solidFill>
                  <a:schemeClr val="tx1"/>
                </a:solidFill>
                <a:effectLst/>
                <a:latin typeface="Times New Roman" panose="02020603050405020304" pitchFamily="18" charset="0"/>
                <a:ea typeface="+mn-ea"/>
                <a:cs typeface="+mn-cs"/>
              </a:rPr>
              <a:t>(x=1)</a:t>
            </a:r>
            <a:r>
              <a:rPr lang="en-US" sz="1200" kern="1200" dirty="0">
                <a:solidFill>
                  <a:schemeClr val="tx1"/>
                </a:solidFill>
                <a:effectLst/>
                <a:latin typeface="Times New Roman" panose="02020603050405020304" pitchFamily="18" charset="0"/>
                <a:ea typeface="+mn-ea"/>
                <a:cs typeface="+mn-cs"/>
              </a:rPr>
              <a:t> and </a:t>
            </a:r>
            <a:r>
              <a:rPr lang="en-US" sz="1200" i="1" kern="1200" dirty="0">
                <a:solidFill>
                  <a:schemeClr val="tx1"/>
                </a:solidFill>
                <a:effectLst/>
                <a:latin typeface="Times New Roman" panose="02020603050405020304" pitchFamily="18" charset="0"/>
                <a:ea typeface="+mn-ea"/>
                <a:cs typeface="+mn-cs"/>
              </a:rPr>
              <a:t>f</a:t>
            </a:r>
            <a:r>
              <a:rPr lang="en-US" sz="1200" i="1" kern="1200" baseline="-25000" dirty="0">
                <a:solidFill>
                  <a:schemeClr val="tx1"/>
                </a:solidFill>
                <a:effectLst/>
                <a:latin typeface="Times New Roman" panose="02020603050405020304" pitchFamily="18" charset="0"/>
                <a:ea typeface="+mn-ea"/>
                <a:cs typeface="+mn-cs"/>
              </a:rPr>
              <a:t>i</a:t>
            </a:r>
            <a:r>
              <a:rPr lang="en-US" sz="1200" i="1" kern="1200" dirty="0">
                <a:solidFill>
                  <a:schemeClr val="tx1"/>
                </a:solidFill>
                <a:effectLst/>
                <a:latin typeface="Times New Roman" panose="02020603050405020304" pitchFamily="18" charset="0"/>
                <a:ea typeface="+mn-ea"/>
                <a:cs typeface="+mn-cs"/>
              </a:rPr>
              <a:t>(x=0)</a:t>
            </a:r>
            <a:r>
              <a:rPr lang="en-US" sz="1200" kern="1200" dirty="0">
                <a:solidFill>
                  <a:schemeClr val="tx1"/>
                </a:solidFill>
                <a:effectLst/>
                <a:latin typeface="Times New Roman" panose="02020603050405020304" pitchFamily="18" charset="0"/>
                <a:ea typeface="+mn-ea"/>
                <a:cs typeface="+mn-cs"/>
              </a:rPr>
              <a:t> are the values (0 or 1) of the feature corresponding to the ith ground formula.</a:t>
            </a:r>
            <a:endParaRPr lang="en-US" dirty="0"/>
          </a:p>
        </p:txBody>
      </p:sp>
      <p:sp>
        <p:nvSpPr>
          <p:cNvPr id="4" name="Slide Number Placeholder 3"/>
          <p:cNvSpPr>
            <a:spLocks noGrp="1"/>
          </p:cNvSpPr>
          <p:nvPr>
            <p:ph type="sldNum" sz="quarter" idx="5"/>
          </p:nvPr>
        </p:nvSpPr>
        <p:spPr/>
        <p:txBody>
          <a:bodyPr/>
          <a:lstStyle/>
          <a:p>
            <a:pPr>
              <a:defRPr/>
            </a:pPr>
            <a:fld id="{A753EBAF-A6FD-4733-B01D-879C64AC12DA}" type="slidenum">
              <a:rPr lang="zh-CN" altLang="en-US" smtClean="0"/>
              <a:pPr>
                <a:defRPr/>
              </a:pPr>
              <a:t>69</a:t>
            </a:fld>
            <a:endParaRPr lang="en-US" altLang="zh-CN"/>
          </a:p>
        </p:txBody>
      </p:sp>
    </p:spTree>
    <p:extLst>
      <p:ext uri="{BB962C8B-B14F-4D97-AF65-F5344CB8AC3E}">
        <p14:creationId xmlns:p14="http://schemas.microsoft.com/office/powerpoint/2010/main" val="2607729804"/>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Times New Roman" panose="02020603050405020304" pitchFamily="18" charset="0"/>
                <a:ea typeface="+mn-ea"/>
                <a:cs typeface="+mn-cs"/>
              </a:rPr>
              <a:t>Where </a:t>
            </a:r>
            <a:r>
              <a:rPr lang="en-US" sz="1200" i="1" kern="1200" dirty="0">
                <a:solidFill>
                  <a:schemeClr val="tx1"/>
                </a:solidFill>
                <a:effectLst/>
                <a:latin typeface="Times New Roman" panose="02020603050405020304" pitchFamily="18" charset="0"/>
                <a:ea typeface="+mn-ea"/>
                <a:cs typeface="+mn-cs"/>
              </a:rPr>
              <a:t>f</a:t>
            </a:r>
            <a:r>
              <a:rPr lang="en-US" sz="1200" i="1" kern="1200" baseline="-25000" dirty="0">
                <a:solidFill>
                  <a:schemeClr val="tx1"/>
                </a:solidFill>
                <a:effectLst/>
                <a:latin typeface="Times New Roman" panose="02020603050405020304" pitchFamily="18" charset="0"/>
                <a:ea typeface="+mn-ea"/>
                <a:cs typeface="+mn-cs"/>
              </a:rPr>
              <a:t>i</a:t>
            </a:r>
            <a:r>
              <a:rPr lang="en-US" sz="1200" kern="1200" dirty="0">
                <a:solidFill>
                  <a:schemeClr val="tx1"/>
                </a:solidFill>
                <a:effectLst/>
                <a:latin typeface="Times New Roman" panose="02020603050405020304" pitchFamily="18" charset="0"/>
                <a:ea typeface="+mn-ea"/>
                <a:cs typeface="+mn-cs"/>
              </a:rPr>
              <a:t> is the set of ground formulas that </a:t>
            </a:r>
            <a:r>
              <a:rPr lang="en-US" sz="1200" i="1" kern="1200" dirty="0">
                <a:solidFill>
                  <a:schemeClr val="tx1"/>
                </a:solidFill>
                <a:effectLst/>
                <a:latin typeface="Times New Roman" panose="02020603050405020304" pitchFamily="18" charset="0"/>
                <a:ea typeface="+mn-ea"/>
                <a:cs typeface="+mn-cs"/>
              </a:rPr>
              <a:t>x </a:t>
            </a:r>
            <a:r>
              <a:rPr lang="en-US" sz="1200" kern="1200" dirty="0">
                <a:solidFill>
                  <a:schemeClr val="tx1"/>
                </a:solidFill>
                <a:effectLst/>
                <a:latin typeface="Times New Roman" panose="02020603050405020304" pitchFamily="18" charset="0"/>
                <a:ea typeface="+mn-ea"/>
                <a:cs typeface="+mn-cs"/>
              </a:rPr>
              <a:t>appears in, the </a:t>
            </a:r>
            <a:r>
              <a:rPr lang="en-US" sz="1200" i="1" kern="1200" dirty="0">
                <a:solidFill>
                  <a:schemeClr val="tx1"/>
                </a:solidFill>
                <a:effectLst/>
                <a:latin typeface="Times New Roman" panose="02020603050405020304" pitchFamily="18" charset="0"/>
                <a:ea typeface="+mn-ea"/>
                <a:cs typeface="+mn-cs"/>
              </a:rPr>
              <a:t>MB(x)</a:t>
            </a:r>
            <a:r>
              <a:rPr lang="en-US" sz="1200" kern="1200" dirty="0">
                <a:solidFill>
                  <a:schemeClr val="tx1"/>
                </a:solidFill>
                <a:effectLst/>
                <a:latin typeface="Times New Roman" panose="02020603050405020304" pitchFamily="18" charset="0"/>
                <a:ea typeface="+mn-ea"/>
                <a:cs typeface="+mn-cs"/>
              </a:rPr>
              <a:t> Markov blanket of node </a:t>
            </a:r>
            <a:r>
              <a:rPr lang="en-US" sz="1200" i="1" kern="1200" dirty="0">
                <a:solidFill>
                  <a:schemeClr val="tx1"/>
                </a:solidFill>
                <a:effectLst/>
                <a:latin typeface="Times New Roman" panose="02020603050405020304" pitchFamily="18" charset="0"/>
                <a:ea typeface="+mn-ea"/>
                <a:cs typeface="+mn-cs"/>
              </a:rPr>
              <a:t>x</a:t>
            </a:r>
            <a:r>
              <a:rPr lang="en-US" sz="1200" kern="1200" dirty="0">
                <a:solidFill>
                  <a:schemeClr val="tx1"/>
                </a:solidFill>
                <a:effectLst/>
                <a:latin typeface="Times New Roman" panose="02020603050405020304" pitchFamily="18" charset="0"/>
                <a:ea typeface="+mn-ea"/>
                <a:cs typeface="+mn-cs"/>
              </a:rPr>
              <a:t>, </a:t>
            </a:r>
          </a:p>
          <a:p>
            <a:r>
              <a:rPr lang="en-US" sz="1200" kern="1200" dirty="0">
                <a:solidFill>
                  <a:schemeClr val="tx1"/>
                </a:solidFill>
                <a:effectLst/>
                <a:latin typeface="Times New Roman" panose="02020603050405020304" pitchFamily="18" charset="0"/>
                <a:ea typeface="+mn-ea"/>
                <a:cs typeface="+mn-cs"/>
              </a:rPr>
              <a:t>and </a:t>
            </a:r>
            <a:r>
              <a:rPr lang="en-US" sz="1200" i="1" kern="1200" dirty="0">
                <a:solidFill>
                  <a:schemeClr val="tx1"/>
                </a:solidFill>
                <a:effectLst/>
                <a:latin typeface="Times New Roman" panose="02020603050405020304" pitchFamily="18" charset="0"/>
                <a:ea typeface="+mn-ea"/>
                <a:cs typeface="+mn-cs"/>
              </a:rPr>
              <a:t>f</a:t>
            </a:r>
            <a:r>
              <a:rPr lang="en-US" sz="1200" i="1" kern="1200" baseline="-25000" dirty="0">
                <a:solidFill>
                  <a:schemeClr val="tx1"/>
                </a:solidFill>
                <a:effectLst/>
                <a:latin typeface="Times New Roman" panose="02020603050405020304" pitchFamily="18" charset="0"/>
                <a:ea typeface="+mn-ea"/>
                <a:cs typeface="+mn-cs"/>
              </a:rPr>
              <a:t>i</a:t>
            </a:r>
            <a:r>
              <a:rPr lang="en-US" sz="1200" i="1" kern="1200" dirty="0">
                <a:solidFill>
                  <a:schemeClr val="tx1"/>
                </a:solidFill>
                <a:effectLst/>
                <a:latin typeface="Times New Roman" panose="02020603050405020304" pitchFamily="18" charset="0"/>
                <a:ea typeface="+mn-ea"/>
                <a:cs typeface="+mn-cs"/>
              </a:rPr>
              <a:t>(x=1)</a:t>
            </a:r>
            <a:r>
              <a:rPr lang="en-US" sz="1200" kern="1200" dirty="0">
                <a:solidFill>
                  <a:schemeClr val="tx1"/>
                </a:solidFill>
                <a:effectLst/>
                <a:latin typeface="Times New Roman" panose="02020603050405020304" pitchFamily="18" charset="0"/>
                <a:ea typeface="+mn-ea"/>
                <a:cs typeface="+mn-cs"/>
              </a:rPr>
              <a:t> and </a:t>
            </a:r>
            <a:r>
              <a:rPr lang="en-US" sz="1200" i="1" kern="1200" dirty="0">
                <a:solidFill>
                  <a:schemeClr val="tx1"/>
                </a:solidFill>
                <a:effectLst/>
                <a:latin typeface="Times New Roman" panose="02020603050405020304" pitchFamily="18" charset="0"/>
                <a:ea typeface="+mn-ea"/>
                <a:cs typeface="+mn-cs"/>
              </a:rPr>
              <a:t>f</a:t>
            </a:r>
            <a:r>
              <a:rPr lang="en-US" sz="1200" i="1" kern="1200" baseline="-25000" dirty="0">
                <a:solidFill>
                  <a:schemeClr val="tx1"/>
                </a:solidFill>
                <a:effectLst/>
                <a:latin typeface="Times New Roman" panose="02020603050405020304" pitchFamily="18" charset="0"/>
                <a:ea typeface="+mn-ea"/>
                <a:cs typeface="+mn-cs"/>
              </a:rPr>
              <a:t>i</a:t>
            </a:r>
            <a:r>
              <a:rPr lang="en-US" sz="1200" i="1" kern="1200" dirty="0">
                <a:solidFill>
                  <a:schemeClr val="tx1"/>
                </a:solidFill>
                <a:effectLst/>
                <a:latin typeface="Times New Roman" panose="02020603050405020304" pitchFamily="18" charset="0"/>
                <a:ea typeface="+mn-ea"/>
                <a:cs typeface="+mn-cs"/>
              </a:rPr>
              <a:t>(x=0)</a:t>
            </a:r>
            <a:r>
              <a:rPr lang="en-US" sz="1200" kern="1200" dirty="0">
                <a:solidFill>
                  <a:schemeClr val="tx1"/>
                </a:solidFill>
                <a:effectLst/>
                <a:latin typeface="Times New Roman" panose="02020603050405020304" pitchFamily="18" charset="0"/>
                <a:ea typeface="+mn-ea"/>
                <a:cs typeface="+mn-cs"/>
              </a:rPr>
              <a:t> are the values (0 or 1) of the feature corresponding to the ith ground formula.</a:t>
            </a:r>
            <a:endParaRPr lang="en-US" dirty="0"/>
          </a:p>
        </p:txBody>
      </p:sp>
      <p:sp>
        <p:nvSpPr>
          <p:cNvPr id="4" name="Slide Number Placeholder 3"/>
          <p:cNvSpPr>
            <a:spLocks noGrp="1"/>
          </p:cNvSpPr>
          <p:nvPr>
            <p:ph type="sldNum" sz="quarter" idx="5"/>
          </p:nvPr>
        </p:nvSpPr>
        <p:spPr/>
        <p:txBody>
          <a:bodyPr/>
          <a:lstStyle/>
          <a:p>
            <a:pPr>
              <a:defRPr/>
            </a:pPr>
            <a:fld id="{A753EBAF-A6FD-4733-B01D-879C64AC12DA}" type="slidenum">
              <a:rPr lang="zh-CN" altLang="en-US" smtClean="0"/>
              <a:pPr>
                <a:defRPr/>
              </a:pPr>
              <a:t>70</a:t>
            </a:fld>
            <a:endParaRPr lang="en-US" altLang="zh-CN"/>
          </a:p>
        </p:txBody>
      </p:sp>
    </p:spTree>
    <p:extLst>
      <p:ext uri="{BB962C8B-B14F-4D97-AF65-F5344CB8AC3E}">
        <p14:creationId xmlns:p14="http://schemas.microsoft.com/office/powerpoint/2010/main" val="4170658186"/>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Times New Roman" panose="02020603050405020304" pitchFamily="18" charset="0"/>
                <a:ea typeface="+mn-ea"/>
                <a:cs typeface="+mn-cs"/>
              </a:rPr>
              <a:t>Where </a:t>
            </a:r>
            <a:r>
              <a:rPr lang="en-US" sz="1200" i="1" kern="1200" dirty="0">
                <a:solidFill>
                  <a:schemeClr val="tx1"/>
                </a:solidFill>
                <a:effectLst/>
                <a:latin typeface="Times New Roman" panose="02020603050405020304" pitchFamily="18" charset="0"/>
                <a:ea typeface="+mn-ea"/>
                <a:cs typeface="+mn-cs"/>
              </a:rPr>
              <a:t>f</a:t>
            </a:r>
            <a:r>
              <a:rPr lang="en-US" sz="1200" i="1" kern="1200" baseline="-25000" dirty="0">
                <a:solidFill>
                  <a:schemeClr val="tx1"/>
                </a:solidFill>
                <a:effectLst/>
                <a:latin typeface="Times New Roman" panose="02020603050405020304" pitchFamily="18" charset="0"/>
                <a:ea typeface="+mn-ea"/>
                <a:cs typeface="+mn-cs"/>
              </a:rPr>
              <a:t>i</a:t>
            </a:r>
            <a:r>
              <a:rPr lang="en-US" sz="1200" kern="1200" dirty="0">
                <a:solidFill>
                  <a:schemeClr val="tx1"/>
                </a:solidFill>
                <a:effectLst/>
                <a:latin typeface="Times New Roman" panose="02020603050405020304" pitchFamily="18" charset="0"/>
                <a:ea typeface="+mn-ea"/>
                <a:cs typeface="+mn-cs"/>
              </a:rPr>
              <a:t> is the set of ground formulas that </a:t>
            </a:r>
            <a:r>
              <a:rPr lang="en-US" sz="1200" i="1" kern="1200" dirty="0">
                <a:solidFill>
                  <a:schemeClr val="tx1"/>
                </a:solidFill>
                <a:effectLst/>
                <a:latin typeface="Times New Roman" panose="02020603050405020304" pitchFamily="18" charset="0"/>
                <a:ea typeface="+mn-ea"/>
                <a:cs typeface="+mn-cs"/>
              </a:rPr>
              <a:t>x </a:t>
            </a:r>
            <a:r>
              <a:rPr lang="en-US" sz="1200" kern="1200" dirty="0">
                <a:solidFill>
                  <a:schemeClr val="tx1"/>
                </a:solidFill>
                <a:effectLst/>
                <a:latin typeface="Times New Roman" panose="02020603050405020304" pitchFamily="18" charset="0"/>
                <a:ea typeface="+mn-ea"/>
                <a:cs typeface="+mn-cs"/>
              </a:rPr>
              <a:t>appears in, the </a:t>
            </a:r>
            <a:r>
              <a:rPr lang="en-US" sz="1200" i="1" kern="1200" dirty="0">
                <a:solidFill>
                  <a:schemeClr val="tx1"/>
                </a:solidFill>
                <a:effectLst/>
                <a:latin typeface="Times New Roman" panose="02020603050405020304" pitchFamily="18" charset="0"/>
                <a:ea typeface="+mn-ea"/>
                <a:cs typeface="+mn-cs"/>
              </a:rPr>
              <a:t>MB(x)</a:t>
            </a:r>
            <a:r>
              <a:rPr lang="en-US" sz="1200" kern="1200" dirty="0">
                <a:solidFill>
                  <a:schemeClr val="tx1"/>
                </a:solidFill>
                <a:effectLst/>
                <a:latin typeface="Times New Roman" panose="02020603050405020304" pitchFamily="18" charset="0"/>
                <a:ea typeface="+mn-ea"/>
                <a:cs typeface="+mn-cs"/>
              </a:rPr>
              <a:t> Markov blanket of node </a:t>
            </a:r>
            <a:r>
              <a:rPr lang="en-US" sz="1200" i="1" kern="1200" dirty="0">
                <a:solidFill>
                  <a:schemeClr val="tx1"/>
                </a:solidFill>
                <a:effectLst/>
                <a:latin typeface="Times New Roman" panose="02020603050405020304" pitchFamily="18" charset="0"/>
                <a:ea typeface="+mn-ea"/>
                <a:cs typeface="+mn-cs"/>
              </a:rPr>
              <a:t>x</a:t>
            </a:r>
            <a:r>
              <a:rPr lang="en-US" sz="1200" kern="1200" dirty="0">
                <a:solidFill>
                  <a:schemeClr val="tx1"/>
                </a:solidFill>
                <a:effectLst/>
                <a:latin typeface="Times New Roman" panose="02020603050405020304" pitchFamily="18" charset="0"/>
                <a:ea typeface="+mn-ea"/>
                <a:cs typeface="+mn-cs"/>
              </a:rPr>
              <a:t>, </a:t>
            </a:r>
          </a:p>
          <a:p>
            <a:r>
              <a:rPr lang="en-US" sz="1200" kern="1200" dirty="0">
                <a:solidFill>
                  <a:schemeClr val="tx1"/>
                </a:solidFill>
                <a:effectLst/>
                <a:latin typeface="Times New Roman" panose="02020603050405020304" pitchFamily="18" charset="0"/>
                <a:ea typeface="+mn-ea"/>
                <a:cs typeface="+mn-cs"/>
              </a:rPr>
              <a:t>and </a:t>
            </a:r>
            <a:r>
              <a:rPr lang="en-US" sz="1200" i="1" kern="1200" dirty="0">
                <a:solidFill>
                  <a:schemeClr val="tx1"/>
                </a:solidFill>
                <a:effectLst/>
                <a:latin typeface="Times New Roman" panose="02020603050405020304" pitchFamily="18" charset="0"/>
                <a:ea typeface="+mn-ea"/>
                <a:cs typeface="+mn-cs"/>
              </a:rPr>
              <a:t>f</a:t>
            </a:r>
            <a:r>
              <a:rPr lang="en-US" sz="1200" i="1" kern="1200" baseline="-25000" dirty="0">
                <a:solidFill>
                  <a:schemeClr val="tx1"/>
                </a:solidFill>
                <a:effectLst/>
                <a:latin typeface="Times New Roman" panose="02020603050405020304" pitchFamily="18" charset="0"/>
                <a:ea typeface="+mn-ea"/>
                <a:cs typeface="+mn-cs"/>
              </a:rPr>
              <a:t>i</a:t>
            </a:r>
            <a:r>
              <a:rPr lang="en-US" sz="1200" i="1" kern="1200" dirty="0">
                <a:solidFill>
                  <a:schemeClr val="tx1"/>
                </a:solidFill>
                <a:effectLst/>
                <a:latin typeface="Times New Roman" panose="02020603050405020304" pitchFamily="18" charset="0"/>
                <a:ea typeface="+mn-ea"/>
                <a:cs typeface="+mn-cs"/>
              </a:rPr>
              <a:t>(x=1)</a:t>
            </a:r>
            <a:r>
              <a:rPr lang="en-US" sz="1200" kern="1200" dirty="0">
                <a:solidFill>
                  <a:schemeClr val="tx1"/>
                </a:solidFill>
                <a:effectLst/>
                <a:latin typeface="Times New Roman" panose="02020603050405020304" pitchFamily="18" charset="0"/>
                <a:ea typeface="+mn-ea"/>
                <a:cs typeface="+mn-cs"/>
              </a:rPr>
              <a:t> and </a:t>
            </a:r>
            <a:r>
              <a:rPr lang="en-US" sz="1200" i="1" kern="1200" dirty="0">
                <a:solidFill>
                  <a:schemeClr val="tx1"/>
                </a:solidFill>
                <a:effectLst/>
                <a:latin typeface="Times New Roman" panose="02020603050405020304" pitchFamily="18" charset="0"/>
                <a:ea typeface="+mn-ea"/>
                <a:cs typeface="+mn-cs"/>
              </a:rPr>
              <a:t>f</a:t>
            </a:r>
            <a:r>
              <a:rPr lang="en-US" sz="1200" i="1" kern="1200" baseline="-25000" dirty="0">
                <a:solidFill>
                  <a:schemeClr val="tx1"/>
                </a:solidFill>
                <a:effectLst/>
                <a:latin typeface="Times New Roman" panose="02020603050405020304" pitchFamily="18" charset="0"/>
                <a:ea typeface="+mn-ea"/>
                <a:cs typeface="+mn-cs"/>
              </a:rPr>
              <a:t>i</a:t>
            </a:r>
            <a:r>
              <a:rPr lang="en-US" sz="1200" i="1" kern="1200" dirty="0">
                <a:solidFill>
                  <a:schemeClr val="tx1"/>
                </a:solidFill>
                <a:effectLst/>
                <a:latin typeface="Times New Roman" panose="02020603050405020304" pitchFamily="18" charset="0"/>
                <a:ea typeface="+mn-ea"/>
                <a:cs typeface="+mn-cs"/>
              </a:rPr>
              <a:t>(x=0)</a:t>
            </a:r>
            <a:r>
              <a:rPr lang="en-US" sz="1200" kern="1200" dirty="0">
                <a:solidFill>
                  <a:schemeClr val="tx1"/>
                </a:solidFill>
                <a:effectLst/>
                <a:latin typeface="Times New Roman" panose="02020603050405020304" pitchFamily="18" charset="0"/>
                <a:ea typeface="+mn-ea"/>
                <a:cs typeface="+mn-cs"/>
              </a:rPr>
              <a:t> are the values (0 or 1) of the feature corresponding to the ith ground formula.</a:t>
            </a:r>
            <a:endParaRPr lang="en-US" dirty="0"/>
          </a:p>
        </p:txBody>
      </p:sp>
      <p:sp>
        <p:nvSpPr>
          <p:cNvPr id="4" name="Slide Number Placeholder 3"/>
          <p:cNvSpPr>
            <a:spLocks noGrp="1"/>
          </p:cNvSpPr>
          <p:nvPr>
            <p:ph type="sldNum" sz="quarter" idx="5"/>
          </p:nvPr>
        </p:nvSpPr>
        <p:spPr/>
        <p:txBody>
          <a:bodyPr/>
          <a:lstStyle/>
          <a:p>
            <a:pPr>
              <a:defRPr/>
            </a:pPr>
            <a:fld id="{A753EBAF-A6FD-4733-B01D-879C64AC12DA}" type="slidenum">
              <a:rPr lang="zh-CN" altLang="en-US" smtClean="0"/>
              <a:pPr>
                <a:defRPr/>
              </a:pPr>
              <a:t>71</a:t>
            </a:fld>
            <a:endParaRPr lang="en-US" altLang="zh-CN"/>
          </a:p>
        </p:txBody>
      </p:sp>
    </p:spTree>
    <p:extLst>
      <p:ext uri="{BB962C8B-B14F-4D97-AF65-F5344CB8AC3E}">
        <p14:creationId xmlns:p14="http://schemas.microsoft.com/office/powerpoint/2010/main" val="239289460"/>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Times New Roman" panose="02020603050405020304" pitchFamily="18" charset="0"/>
                <a:ea typeface="+mn-ea"/>
                <a:cs typeface="+mn-cs"/>
              </a:rPr>
              <a:t>Where </a:t>
            </a:r>
            <a:r>
              <a:rPr lang="en-US" sz="1200" i="1" kern="1200" dirty="0">
                <a:solidFill>
                  <a:schemeClr val="tx1"/>
                </a:solidFill>
                <a:effectLst/>
                <a:latin typeface="Times New Roman" panose="02020603050405020304" pitchFamily="18" charset="0"/>
                <a:ea typeface="+mn-ea"/>
                <a:cs typeface="+mn-cs"/>
              </a:rPr>
              <a:t>f</a:t>
            </a:r>
            <a:r>
              <a:rPr lang="en-US" sz="1200" i="1" kern="1200" baseline="-25000" dirty="0">
                <a:solidFill>
                  <a:schemeClr val="tx1"/>
                </a:solidFill>
                <a:effectLst/>
                <a:latin typeface="Times New Roman" panose="02020603050405020304" pitchFamily="18" charset="0"/>
                <a:ea typeface="+mn-ea"/>
                <a:cs typeface="+mn-cs"/>
              </a:rPr>
              <a:t>i</a:t>
            </a:r>
            <a:r>
              <a:rPr lang="en-US" sz="1200" kern="1200" dirty="0">
                <a:solidFill>
                  <a:schemeClr val="tx1"/>
                </a:solidFill>
                <a:effectLst/>
                <a:latin typeface="Times New Roman" panose="02020603050405020304" pitchFamily="18" charset="0"/>
                <a:ea typeface="+mn-ea"/>
                <a:cs typeface="+mn-cs"/>
              </a:rPr>
              <a:t> is the set of ground formulas that </a:t>
            </a:r>
            <a:r>
              <a:rPr lang="en-US" sz="1200" i="1" kern="1200" dirty="0">
                <a:solidFill>
                  <a:schemeClr val="tx1"/>
                </a:solidFill>
                <a:effectLst/>
                <a:latin typeface="Times New Roman" panose="02020603050405020304" pitchFamily="18" charset="0"/>
                <a:ea typeface="+mn-ea"/>
                <a:cs typeface="+mn-cs"/>
              </a:rPr>
              <a:t>x </a:t>
            </a:r>
            <a:r>
              <a:rPr lang="en-US" sz="1200" kern="1200" dirty="0">
                <a:solidFill>
                  <a:schemeClr val="tx1"/>
                </a:solidFill>
                <a:effectLst/>
                <a:latin typeface="Times New Roman" panose="02020603050405020304" pitchFamily="18" charset="0"/>
                <a:ea typeface="+mn-ea"/>
                <a:cs typeface="+mn-cs"/>
              </a:rPr>
              <a:t>appears in, the </a:t>
            </a:r>
            <a:r>
              <a:rPr lang="en-US" sz="1200" i="1" kern="1200" dirty="0">
                <a:solidFill>
                  <a:schemeClr val="tx1"/>
                </a:solidFill>
                <a:effectLst/>
                <a:latin typeface="Times New Roman" panose="02020603050405020304" pitchFamily="18" charset="0"/>
                <a:ea typeface="+mn-ea"/>
                <a:cs typeface="+mn-cs"/>
              </a:rPr>
              <a:t>MB(x)</a:t>
            </a:r>
            <a:r>
              <a:rPr lang="en-US" sz="1200" kern="1200" dirty="0">
                <a:solidFill>
                  <a:schemeClr val="tx1"/>
                </a:solidFill>
                <a:effectLst/>
                <a:latin typeface="Times New Roman" panose="02020603050405020304" pitchFamily="18" charset="0"/>
                <a:ea typeface="+mn-ea"/>
                <a:cs typeface="+mn-cs"/>
              </a:rPr>
              <a:t> Markov blanket of node </a:t>
            </a:r>
            <a:r>
              <a:rPr lang="en-US" sz="1200" i="1" kern="1200" dirty="0">
                <a:solidFill>
                  <a:schemeClr val="tx1"/>
                </a:solidFill>
                <a:effectLst/>
                <a:latin typeface="Times New Roman" panose="02020603050405020304" pitchFamily="18" charset="0"/>
                <a:ea typeface="+mn-ea"/>
                <a:cs typeface="+mn-cs"/>
              </a:rPr>
              <a:t>x</a:t>
            </a:r>
            <a:r>
              <a:rPr lang="en-US" sz="1200" kern="1200" dirty="0">
                <a:solidFill>
                  <a:schemeClr val="tx1"/>
                </a:solidFill>
                <a:effectLst/>
                <a:latin typeface="Times New Roman" panose="02020603050405020304" pitchFamily="18" charset="0"/>
                <a:ea typeface="+mn-ea"/>
                <a:cs typeface="+mn-cs"/>
              </a:rPr>
              <a:t>, </a:t>
            </a:r>
          </a:p>
          <a:p>
            <a:r>
              <a:rPr lang="en-US" sz="1200" kern="1200" dirty="0">
                <a:solidFill>
                  <a:schemeClr val="tx1"/>
                </a:solidFill>
                <a:effectLst/>
                <a:latin typeface="Times New Roman" panose="02020603050405020304" pitchFamily="18" charset="0"/>
                <a:ea typeface="+mn-ea"/>
                <a:cs typeface="+mn-cs"/>
              </a:rPr>
              <a:t>and </a:t>
            </a:r>
            <a:r>
              <a:rPr lang="en-US" sz="1200" i="1" kern="1200" dirty="0">
                <a:solidFill>
                  <a:schemeClr val="tx1"/>
                </a:solidFill>
                <a:effectLst/>
                <a:latin typeface="Times New Roman" panose="02020603050405020304" pitchFamily="18" charset="0"/>
                <a:ea typeface="+mn-ea"/>
                <a:cs typeface="+mn-cs"/>
              </a:rPr>
              <a:t>f</a:t>
            </a:r>
            <a:r>
              <a:rPr lang="en-US" sz="1200" i="1" kern="1200" baseline="-25000" dirty="0">
                <a:solidFill>
                  <a:schemeClr val="tx1"/>
                </a:solidFill>
                <a:effectLst/>
                <a:latin typeface="Times New Roman" panose="02020603050405020304" pitchFamily="18" charset="0"/>
                <a:ea typeface="+mn-ea"/>
                <a:cs typeface="+mn-cs"/>
              </a:rPr>
              <a:t>i</a:t>
            </a:r>
            <a:r>
              <a:rPr lang="en-US" sz="1200" i="1" kern="1200" dirty="0">
                <a:solidFill>
                  <a:schemeClr val="tx1"/>
                </a:solidFill>
                <a:effectLst/>
                <a:latin typeface="Times New Roman" panose="02020603050405020304" pitchFamily="18" charset="0"/>
                <a:ea typeface="+mn-ea"/>
                <a:cs typeface="+mn-cs"/>
              </a:rPr>
              <a:t>(x=1)</a:t>
            </a:r>
            <a:r>
              <a:rPr lang="en-US" sz="1200" kern="1200" dirty="0">
                <a:solidFill>
                  <a:schemeClr val="tx1"/>
                </a:solidFill>
                <a:effectLst/>
                <a:latin typeface="Times New Roman" panose="02020603050405020304" pitchFamily="18" charset="0"/>
                <a:ea typeface="+mn-ea"/>
                <a:cs typeface="+mn-cs"/>
              </a:rPr>
              <a:t> and </a:t>
            </a:r>
            <a:r>
              <a:rPr lang="en-US" sz="1200" i="1" kern="1200" dirty="0">
                <a:solidFill>
                  <a:schemeClr val="tx1"/>
                </a:solidFill>
                <a:effectLst/>
                <a:latin typeface="Times New Roman" panose="02020603050405020304" pitchFamily="18" charset="0"/>
                <a:ea typeface="+mn-ea"/>
                <a:cs typeface="+mn-cs"/>
              </a:rPr>
              <a:t>f</a:t>
            </a:r>
            <a:r>
              <a:rPr lang="en-US" sz="1200" i="1" kern="1200" baseline="-25000" dirty="0">
                <a:solidFill>
                  <a:schemeClr val="tx1"/>
                </a:solidFill>
                <a:effectLst/>
                <a:latin typeface="Times New Roman" panose="02020603050405020304" pitchFamily="18" charset="0"/>
                <a:ea typeface="+mn-ea"/>
                <a:cs typeface="+mn-cs"/>
              </a:rPr>
              <a:t>i</a:t>
            </a:r>
            <a:r>
              <a:rPr lang="en-US" sz="1200" i="1" kern="1200" dirty="0">
                <a:solidFill>
                  <a:schemeClr val="tx1"/>
                </a:solidFill>
                <a:effectLst/>
                <a:latin typeface="Times New Roman" panose="02020603050405020304" pitchFamily="18" charset="0"/>
                <a:ea typeface="+mn-ea"/>
                <a:cs typeface="+mn-cs"/>
              </a:rPr>
              <a:t>(x=0)</a:t>
            </a:r>
            <a:r>
              <a:rPr lang="en-US" sz="1200" kern="1200" dirty="0">
                <a:solidFill>
                  <a:schemeClr val="tx1"/>
                </a:solidFill>
                <a:effectLst/>
                <a:latin typeface="Times New Roman" panose="02020603050405020304" pitchFamily="18" charset="0"/>
                <a:ea typeface="+mn-ea"/>
                <a:cs typeface="+mn-cs"/>
              </a:rPr>
              <a:t> are the values (0 or 1) of the feature corresponding to the ith ground formula.</a:t>
            </a:r>
            <a:endParaRPr lang="en-US" dirty="0"/>
          </a:p>
        </p:txBody>
      </p:sp>
      <p:sp>
        <p:nvSpPr>
          <p:cNvPr id="4" name="Slide Number Placeholder 3"/>
          <p:cNvSpPr>
            <a:spLocks noGrp="1"/>
          </p:cNvSpPr>
          <p:nvPr>
            <p:ph type="sldNum" sz="quarter" idx="5"/>
          </p:nvPr>
        </p:nvSpPr>
        <p:spPr/>
        <p:txBody>
          <a:bodyPr/>
          <a:lstStyle/>
          <a:p>
            <a:pPr>
              <a:defRPr/>
            </a:pPr>
            <a:fld id="{A753EBAF-A6FD-4733-B01D-879C64AC12DA}" type="slidenum">
              <a:rPr lang="zh-CN" altLang="en-US" smtClean="0"/>
              <a:pPr>
                <a:defRPr/>
              </a:pPr>
              <a:t>72</a:t>
            </a:fld>
            <a:endParaRPr lang="en-US" altLang="zh-CN"/>
          </a:p>
        </p:txBody>
      </p:sp>
    </p:spTree>
    <p:extLst>
      <p:ext uri="{BB962C8B-B14F-4D97-AF65-F5344CB8AC3E}">
        <p14:creationId xmlns:p14="http://schemas.microsoft.com/office/powerpoint/2010/main" val="1774685558"/>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a:extLst>
              <a:ext uri="{FF2B5EF4-FFF2-40B4-BE49-F238E27FC236}">
                <a16:creationId xmlns:a16="http://schemas.microsoft.com/office/drawing/2014/main" id="{F6D9524E-07EF-47D8-AF48-7823371CAA17}"/>
              </a:ext>
            </a:extLst>
          </p:cNvPr>
          <p:cNvSpPr>
            <a:spLocks noGrp="1" noRot="1" noChangeAspect="1" noChangeArrowheads="1" noTextEdit="1"/>
          </p:cNvSpPr>
          <p:nvPr>
            <p:ph type="sldImg"/>
          </p:nvPr>
        </p:nvSpPr>
        <p:spPr>
          <a:ln/>
        </p:spPr>
      </p:sp>
      <p:sp>
        <p:nvSpPr>
          <p:cNvPr id="52227" name="Notes Placeholder 2">
            <a:extLst>
              <a:ext uri="{FF2B5EF4-FFF2-40B4-BE49-F238E27FC236}">
                <a16:creationId xmlns:a16="http://schemas.microsoft.com/office/drawing/2014/main" id="{63C3BB96-ED75-4BC0-AB4C-07F78664668D}"/>
              </a:ext>
            </a:extLst>
          </p:cNvPr>
          <p:cNvSpPr>
            <a:spLocks noGrp="1" noChangeArrowheads="1"/>
          </p:cNvSpPr>
          <p:nvPr>
            <p:ph type="body" idx="1"/>
          </p:nvPr>
        </p:nvSpPr>
        <p:spPr>
          <a:noFill/>
        </p:spPr>
        <p:txBody>
          <a:bodyPr/>
          <a:lstStyle/>
          <a:p>
            <a:endParaRPr lang="en-US" altLang="en-US"/>
          </a:p>
        </p:txBody>
      </p:sp>
      <p:sp>
        <p:nvSpPr>
          <p:cNvPr id="4" name="Date Placeholder 3">
            <a:extLst>
              <a:ext uri="{FF2B5EF4-FFF2-40B4-BE49-F238E27FC236}">
                <a16:creationId xmlns:a16="http://schemas.microsoft.com/office/drawing/2014/main" id="{A54F1654-FDD2-4904-8054-2EE7A4CE45EB}"/>
              </a:ext>
            </a:extLst>
          </p:cNvPr>
          <p:cNvSpPr>
            <a:spLocks noGrp="1"/>
          </p:cNvSpPr>
          <p:nvPr>
            <p:ph type="dt" sz="quarter" idx="1"/>
          </p:nvPr>
        </p:nvSpPr>
        <p:spPr/>
        <p:txBody>
          <a:bodyPr/>
          <a:lstStyle/>
          <a:p>
            <a:pPr>
              <a:defRPr/>
            </a:pPr>
            <a:fld id="{C98566CB-0C2E-4001-9E87-8B65FF4B49B5}" type="datetime1">
              <a:rPr lang="en-US" smtClean="0"/>
              <a:pPr>
                <a:defRPr/>
              </a:pPr>
              <a:t>12/12/2018</a:t>
            </a:fld>
            <a:endParaRPr lang="en-US"/>
          </a:p>
        </p:txBody>
      </p:sp>
      <p:sp>
        <p:nvSpPr>
          <p:cNvPr id="5" name="Footer Placeholder 4">
            <a:extLst>
              <a:ext uri="{FF2B5EF4-FFF2-40B4-BE49-F238E27FC236}">
                <a16:creationId xmlns:a16="http://schemas.microsoft.com/office/drawing/2014/main" id="{C48EA328-EA55-4B96-8E6F-497525D64C8D}"/>
              </a:ext>
            </a:extLst>
          </p:cNvPr>
          <p:cNvSpPr>
            <a:spLocks noGrp="1"/>
          </p:cNvSpPr>
          <p:nvPr>
            <p:ph type="ftr" sz="quarter" idx="4"/>
          </p:nvPr>
        </p:nvSpPr>
        <p:spPr/>
        <p:txBody>
          <a:bodyPr/>
          <a:lstStyle/>
          <a:p>
            <a:pPr>
              <a:defRPr/>
            </a:pPr>
            <a:r>
              <a:rPr lang="en-US"/>
              <a:t>Advisor: Dr.Javed Khan                    Seminar: Fatema Nafa</a:t>
            </a:r>
            <a:endParaRPr lang="en-US" dirty="0"/>
          </a:p>
        </p:txBody>
      </p:sp>
      <p:sp>
        <p:nvSpPr>
          <p:cNvPr id="6" name="Slide Number Placeholder 5">
            <a:extLst>
              <a:ext uri="{FF2B5EF4-FFF2-40B4-BE49-F238E27FC236}">
                <a16:creationId xmlns:a16="http://schemas.microsoft.com/office/drawing/2014/main" id="{316064E5-516D-4A48-B998-0B8EF68F1168}"/>
              </a:ext>
            </a:extLst>
          </p:cNvPr>
          <p:cNvSpPr>
            <a:spLocks noGrp="1"/>
          </p:cNvSpPr>
          <p:nvPr>
            <p:ph type="sldNum" sz="quarter" idx="5"/>
          </p:nvPr>
        </p:nvSpPr>
        <p:spPr/>
        <p:txBody>
          <a:bodyPr/>
          <a:lstStyle/>
          <a:p>
            <a:pPr>
              <a:defRPr/>
            </a:pPr>
            <a:fld id="{3816ECD6-0003-45C9-8EFE-1DAF230ED0F4}" type="slidenum">
              <a:rPr lang="en-US" smtClean="0"/>
              <a:pPr>
                <a:defRPr/>
              </a:pPr>
              <a:t>75</a:t>
            </a:fld>
            <a:endParaRPr lang="en-US"/>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2466" name="Rectangle 1">
            <a:extLst>
              <a:ext uri="{FF2B5EF4-FFF2-40B4-BE49-F238E27FC236}">
                <a16:creationId xmlns:a16="http://schemas.microsoft.com/office/drawing/2014/main" id="{732B54C3-2D6B-4CAD-B128-71D382098893}"/>
              </a:ext>
            </a:extLst>
          </p:cNvPr>
          <p:cNvSpPr>
            <a:spLocks noGrp="1" noRot="1" noChangeAspect="1" noChangeArrowheads="1" noTextEdit="1"/>
          </p:cNvSpPr>
          <p:nvPr>
            <p:ph type="sldImg"/>
          </p:nvPr>
        </p:nvSpPr>
        <p:spPr>
          <a:ln/>
        </p:spPr>
      </p:sp>
      <p:sp>
        <p:nvSpPr>
          <p:cNvPr id="62467" name="Rectangle 2">
            <a:extLst>
              <a:ext uri="{FF2B5EF4-FFF2-40B4-BE49-F238E27FC236}">
                <a16:creationId xmlns:a16="http://schemas.microsoft.com/office/drawing/2014/main" id="{8B481AA3-14F7-4F59-AFFC-0864BF5D6503}"/>
              </a:ext>
            </a:extLst>
          </p:cNvPr>
          <p:cNvSpPr>
            <a:spLocks noGrp="1" noChangeArrowheads="1"/>
          </p:cNvSpPr>
          <p:nvPr>
            <p:ph type="body" idx="1"/>
          </p:nvPr>
        </p:nvSpPr>
        <p:spPr>
          <a:noFill/>
        </p:spPr>
        <p:txBody>
          <a:bodyPr wrap="none" anchor="ctr"/>
          <a:lstStyle/>
          <a:p>
            <a:endParaRPr lang="en-US" altLang="en-US"/>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a:extLst>
              <a:ext uri="{FF2B5EF4-FFF2-40B4-BE49-F238E27FC236}">
                <a16:creationId xmlns:a16="http://schemas.microsoft.com/office/drawing/2014/main" id="{B12EF903-33D6-4744-9BF9-55AB71307A26}"/>
              </a:ext>
            </a:extLst>
          </p:cNvPr>
          <p:cNvSpPr>
            <a:spLocks noGrp="1" noChangeArrowheads="1"/>
          </p:cNvSpPr>
          <p:nvPr>
            <p:ph type="dt" idx="1"/>
          </p:nvPr>
        </p:nvSpPr>
        <p:spPr>
          <a:ln/>
        </p:spPr>
        <p:txBody>
          <a:bodyPr/>
          <a:lstStyle/>
          <a:p>
            <a:fld id="{B4F02636-C6A1-4048-8A31-E2D4481FE94F}" type="datetime1">
              <a:rPr lang="en-US" altLang="en-US"/>
              <a:pPr/>
              <a:t>12/12/2018</a:t>
            </a:fld>
            <a:endParaRPr lang="en-US" altLang="en-US"/>
          </a:p>
        </p:txBody>
      </p:sp>
      <p:sp>
        <p:nvSpPr>
          <p:cNvPr id="7" name="Rectangle 7">
            <a:extLst>
              <a:ext uri="{FF2B5EF4-FFF2-40B4-BE49-F238E27FC236}">
                <a16:creationId xmlns:a16="http://schemas.microsoft.com/office/drawing/2014/main" id="{E077EA08-BCB8-4C8B-ADA0-E3F48C96CBB2}"/>
              </a:ext>
            </a:extLst>
          </p:cNvPr>
          <p:cNvSpPr>
            <a:spLocks noGrp="1" noChangeArrowheads="1"/>
          </p:cNvSpPr>
          <p:nvPr>
            <p:ph type="sldNum" sz="quarter" idx="5"/>
          </p:nvPr>
        </p:nvSpPr>
        <p:spPr>
          <a:ln/>
        </p:spPr>
        <p:txBody>
          <a:bodyPr/>
          <a:lstStyle/>
          <a:p>
            <a:fld id="{9244D0C3-ED63-420B-8702-1EA663685391}" type="slidenum">
              <a:rPr lang="en-US" altLang="en-US"/>
              <a:pPr/>
              <a:t>78</a:t>
            </a:fld>
            <a:endParaRPr lang="en-US" altLang="en-US"/>
          </a:p>
        </p:txBody>
      </p:sp>
      <p:sp>
        <p:nvSpPr>
          <p:cNvPr id="241666" name="Rectangle 2">
            <a:extLst>
              <a:ext uri="{FF2B5EF4-FFF2-40B4-BE49-F238E27FC236}">
                <a16:creationId xmlns:a16="http://schemas.microsoft.com/office/drawing/2014/main" id="{4A12F1AD-B7A2-4FAE-BB5A-B112BC32B2C4}"/>
              </a:ext>
            </a:extLst>
          </p:cNvPr>
          <p:cNvSpPr>
            <a:spLocks noGrp="1" noRot="1" noChangeAspect="1" noChangeArrowheads="1" noTextEdit="1"/>
          </p:cNvSpPr>
          <p:nvPr>
            <p:ph type="sldImg"/>
          </p:nvPr>
        </p:nvSpPr>
        <p:spPr>
          <a:ln/>
        </p:spPr>
      </p:sp>
      <p:sp>
        <p:nvSpPr>
          <p:cNvPr id="241667" name="Rectangle 3">
            <a:extLst>
              <a:ext uri="{FF2B5EF4-FFF2-40B4-BE49-F238E27FC236}">
                <a16:creationId xmlns:a16="http://schemas.microsoft.com/office/drawing/2014/main" id="{2EE8EE58-42CB-4847-B059-8B2B646B4119}"/>
              </a:ext>
            </a:extLst>
          </p:cNvPr>
          <p:cNvSpPr>
            <a:spLocks noGrp="1" noChangeArrowheads="1"/>
          </p:cNvSpPr>
          <p:nvPr>
            <p:ph type="body" idx="1"/>
          </p:nvPr>
        </p:nvSpPr>
        <p:spPr/>
        <p:txBody>
          <a:bodyPr/>
          <a:lstStyle/>
          <a:p>
            <a:endParaRPr lang="en-US" altLang="en-US" dirty="0"/>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A753EBAF-A6FD-4733-B01D-879C64AC12DA}" type="slidenum">
              <a:rPr lang="zh-CN" altLang="en-US" smtClean="0"/>
              <a:pPr>
                <a:defRPr/>
              </a:pPr>
              <a:t>83</a:t>
            </a:fld>
            <a:endParaRPr lang="en-US" altLang="zh-CN"/>
          </a:p>
        </p:txBody>
      </p:sp>
    </p:spTree>
    <p:extLst>
      <p:ext uri="{BB962C8B-B14F-4D97-AF65-F5344CB8AC3E}">
        <p14:creationId xmlns:p14="http://schemas.microsoft.com/office/powerpoint/2010/main" val="2613359679"/>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dirty="0">
                <a:latin typeface="Times" panose="02020603050405020304" pitchFamily="18" charset="0"/>
                <a:cs typeface="Times" panose="02020603050405020304" pitchFamily="18" charset="0"/>
              </a:rPr>
              <a:t>The MCKSN model is suitable for the research problem and makes well behavior to estimate the cognitive skill dependency (understanding). Meanwhile, the pattern of the misclassification rates in the False Positive (FP) and False Negative (FN) were low. Overall, the higher the number of the accurateness parameters (TP and TN), the more correct the estimation of cognitive skill dependencies; the reverse occurred with respect to incorrect classification.</a:t>
            </a:r>
          </a:p>
          <a:p>
            <a:endParaRPr lang="en-US" dirty="0"/>
          </a:p>
        </p:txBody>
      </p:sp>
      <p:sp>
        <p:nvSpPr>
          <p:cNvPr id="4" name="Slide Number Placeholder 3"/>
          <p:cNvSpPr>
            <a:spLocks noGrp="1"/>
          </p:cNvSpPr>
          <p:nvPr>
            <p:ph type="sldNum" sz="quarter" idx="5"/>
          </p:nvPr>
        </p:nvSpPr>
        <p:spPr/>
        <p:txBody>
          <a:bodyPr/>
          <a:lstStyle/>
          <a:p>
            <a:pPr>
              <a:defRPr/>
            </a:pPr>
            <a:fld id="{A753EBAF-A6FD-4733-B01D-879C64AC12DA}" type="slidenum">
              <a:rPr lang="zh-CN" altLang="en-US" smtClean="0"/>
              <a:pPr>
                <a:defRPr/>
              </a:pPr>
              <a:t>84</a:t>
            </a:fld>
            <a:endParaRPr lang="en-US" altLang="zh-CN"/>
          </a:p>
        </p:txBody>
      </p:sp>
    </p:spTree>
    <p:extLst>
      <p:ext uri="{BB962C8B-B14F-4D97-AF65-F5344CB8AC3E}">
        <p14:creationId xmlns:p14="http://schemas.microsoft.com/office/powerpoint/2010/main" val="84482395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A753EBAF-A6FD-4733-B01D-879C64AC12DA}" type="slidenum">
              <a:rPr lang="zh-CN" altLang="en-US" smtClean="0"/>
              <a:pPr>
                <a:defRPr/>
              </a:pPr>
              <a:t>6</a:t>
            </a:fld>
            <a:endParaRPr lang="en-US" altLang="zh-CN"/>
          </a:p>
        </p:txBody>
      </p:sp>
    </p:spTree>
    <p:extLst>
      <p:ext uri="{BB962C8B-B14F-4D97-AF65-F5344CB8AC3E}">
        <p14:creationId xmlns:p14="http://schemas.microsoft.com/office/powerpoint/2010/main" val="1445839029"/>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kern="1200" dirty="0">
                <a:solidFill>
                  <a:schemeClr val="tx1"/>
                </a:solidFill>
                <a:effectLst/>
                <a:latin typeface="Times New Roman" panose="02020603050405020304" pitchFamily="18" charset="0"/>
                <a:ea typeface="+mn-ea"/>
                <a:cs typeface="+mn-cs"/>
              </a:rPr>
              <a:t>all the measured values were obtained by the </a:t>
            </a:r>
            <a:r>
              <a:rPr lang="en-US" sz="1200" i="1" kern="1200" dirty="0">
                <a:solidFill>
                  <a:schemeClr val="tx1"/>
                </a:solidFill>
                <a:effectLst/>
                <a:latin typeface="Times New Roman" panose="02020603050405020304" pitchFamily="18" charset="0"/>
                <a:ea typeface="+mn-ea"/>
                <a:cs typeface="+mn-cs"/>
              </a:rPr>
              <a:t>MCKSN</a:t>
            </a:r>
            <a:r>
              <a:rPr lang="en-US" sz="1200" kern="1200" dirty="0">
                <a:solidFill>
                  <a:schemeClr val="tx1"/>
                </a:solidFill>
                <a:effectLst/>
                <a:latin typeface="Times New Roman" panose="02020603050405020304" pitchFamily="18" charset="0"/>
                <a:ea typeface="+mn-ea"/>
                <a:cs typeface="+mn-cs"/>
              </a:rPr>
              <a:t> model using two different scaling techniques. </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kern="1200" dirty="0">
                <a:solidFill>
                  <a:schemeClr val="tx1"/>
                </a:solidFill>
                <a:effectLst/>
                <a:latin typeface="Times New Roman" panose="02020603050405020304" pitchFamily="18" charset="0"/>
                <a:ea typeface="+mn-ea"/>
                <a:cs typeface="+mn-cs"/>
              </a:rPr>
              <a:t>The </a:t>
            </a:r>
            <a:r>
              <a:rPr lang="en-US" sz="1200" i="1" kern="1200" dirty="0">
                <a:solidFill>
                  <a:schemeClr val="tx1"/>
                </a:solidFill>
                <a:effectLst/>
                <a:latin typeface="Times New Roman" panose="02020603050405020304" pitchFamily="18" charset="0"/>
                <a:ea typeface="+mn-ea"/>
                <a:cs typeface="+mn-cs"/>
              </a:rPr>
              <a:t>MCKSN</a:t>
            </a:r>
            <a:r>
              <a:rPr lang="en-US" sz="1200" kern="1200" dirty="0">
                <a:solidFill>
                  <a:schemeClr val="tx1"/>
                </a:solidFill>
                <a:effectLst/>
                <a:latin typeface="Times New Roman" panose="02020603050405020304" pitchFamily="18" charset="0"/>
                <a:ea typeface="+mn-ea"/>
                <a:cs typeface="+mn-cs"/>
              </a:rPr>
              <a:t> model was successful in obtaining a Precision(</a:t>
            </a:r>
            <a:r>
              <a:rPr lang="en-US" sz="1200" i="1" kern="1200" dirty="0">
                <a:solidFill>
                  <a:schemeClr val="tx1"/>
                </a:solidFill>
                <a:effectLst/>
                <a:latin typeface="Times New Roman" panose="02020603050405020304" pitchFamily="18" charset="0"/>
                <a:ea typeface="+mn-ea"/>
                <a:cs typeface="+mn-cs"/>
              </a:rPr>
              <a:t>P</a:t>
            </a:r>
            <a:r>
              <a:rPr lang="en-US" sz="1200" kern="1200" dirty="0">
                <a:solidFill>
                  <a:schemeClr val="tx1"/>
                </a:solidFill>
                <a:effectLst/>
                <a:latin typeface="Times New Roman" panose="02020603050405020304" pitchFamily="18" charset="0"/>
                <a:ea typeface="+mn-ea"/>
                <a:cs typeface="+mn-cs"/>
              </a:rPr>
              <a:t>) of 81%, a Recall(</a:t>
            </a:r>
            <a:r>
              <a:rPr lang="en-US" sz="1200" i="1" kern="1200" dirty="0">
                <a:solidFill>
                  <a:schemeClr val="tx1"/>
                </a:solidFill>
                <a:effectLst/>
                <a:latin typeface="Times New Roman" panose="02020603050405020304" pitchFamily="18" charset="0"/>
                <a:ea typeface="+mn-ea"/>
                <a:cs typeface="+mn-cs"/>
              </a:rPr>
              <a:t>R</a:t>
            </a:r>
            <a:r>
              <a:rPr lang="en-US" sz="1200" kern="1200" dirty="0">
                <a:solidFill>
                  <a:schemeClr val="tx1"/>
                </a:solidFill>
                <a:effectLst/>
                <a:latin typeface="Times New Roman" panose="02020603050405020304" pitchFamily="18" charset="0"/>
                <a:ea typeface="+mn-ea"/>
                <a:cs typeface="+mn-cs"/>
              </a:rPr>
              <a:t>) of 100%, an accuracy(</a:t>
            </a:r>
            <a:r>
              <a:rPr lang="en-US" sz="1200" i="1" kern="1200" dirty="0">
                <a:solidFill>
                  <a:schemeClr val="tx1"/>
                </a:solidFill>
                <a:effectLst/>
                <a:latin typeface="Times New Roman" panose="02020603050405020304" pitchFamily="18" charset="0"/>
                <a:ea typeface="+mn-ea"/>
                <a:cs typeface="+mn-cs"/>
              </a:rPr>
              <a:t>D</a:t>
            </a:r>
            <a:r>
              <a:rPr lang="en-US" sz="1200" kern="1200" dirty="0">
                <a:solidFill>
                  <a:schemeClr val="tx1"/>
                </a:solidFill>
                <a:effectLst/>
                <a:latin typeface="Times New Roman" panose="02020603050405020304" pitchFamily="18" charset="0"/>
                <a:ea typeface="+mn-ea"/>
                <a:cs typeface="+mn-cs"/>
              </a:rPr>
              <a:t>) of 81%, and an F-measure of 86% for the MinMax scaling technique; and a Precision (</a:t>
            </a:r>
            <a:r>
              <a:rPr lang="en-US" sz="1200" i="1" kern="1200" dirty="0">
                <a:solidFill>
                  <a:schemeClr val="tx1"/>
                </a:solidFill>
                <a:effectLst/>
                <a:latin typeface="Times New Roman" panose="02020603050405020304" pitchFamily="18" charset="0"/>
                <a:ea typeface="+mn-ea"/>
                <a:cs typeface="+mn-cs"/>
              </a:rPr>
              <a:t>P'</a:t>
            </a:r>
            <a:r>
              <a:rPr lang="en-US" sz="1200" kern="1200" dirty="0">
                <a:solidFill>
                  <a:schemeClr val="tx1"/>
                </a:solidFill>
                <a:effectLst/>
                <a:latin typeface="Times New Roman" panose="02020603050405020304" pitchFamily="18" charset="0"/>
                <a:ea typeface="+mn-ea"/>
                <a:cs typeface="+mn-cs"/>
              </a:rPr>
              <a:t>) of 95%, a Recall(</a:t>
            </a:r>
            <a:r>
              <a:rPr lang="en-US" sz="1200" i="1" kern="1200" dirty="0">
                <a:solidFill>
                  <a:schemeClr val="tx1"/>
                </a:solidFill>
                <a:effectLst/>
                <a:latin typeface="Times New Roman" panose="02020603050405020304" pitchFamily="18" charset="0"/>
                <a:ea typeface="+mn-ea"/>
                <a:cs typeface="+mn-cs"/>
              </a:rPr>
              <a:t>R'</a:t>
            </a:r>
            <a:r>
              <a:rPr lang="en-US" sz="1200" kern="1200" dirty="0">
                <a:solidFill>
                  <a:schemeClr val="tx1"/>
                </a:solidFill>
                <a:effectLst/>
                <a:latin typeface="Times New Roman" panose="02020603050405020304" pitchFamily="18" charset="0"/>
                <a:ea typeface="+mn-ea"/>
                <a:cs typeface="+mn-cs"/>
              </a:rPr>
              <a:t>) of 100%, an accuracy(</a:t>
            </a:r>
            <a:r>
              <a:rPr lang="en-US" sz="1200" i="1" kern="1200" dirty="0">
                <a:solidFill>
                  <a:schemeClr val="tx1"/>
                </a:solidFill>
                <a:effectLst/>
                <a:latin typeface="Times New Roman" panose="02020603050405020304" pitchFamily="18" charset="0"/>
                <a:ea typeface="+mn-ea"/>
                <a:cs typeface="+mn-cs"/>
              </a:rPr>
              <a:t>D'</a:t>
            </a:r>
            <a:r>
              <a:rPr lang="en-US" sz="1200" kern="1200" dirty="0">
                <a:solidFill>
                  <a:schemeClr val="tx1"/>
                </a:solidFill>
                <a:effectLst/>
                <a:latin typeface="Times New Roman" panose="02020603050405020304" pitchFamily="18" charset="0"/>
                <a:ea typeface="+mn-ea"/>
                <a:cs typeface="+mn-cs"/>
              </a:rPr>
              <a:t>) of 95%, and an </a:t>
            </a:r>
            <a:r>
              <a:rPr lang="en-US" sz="1200" i="1" kern="1200" dirty="0">
                <a:solidFill>
                  <a:schemeClr val="tx1"/>
                </a:solidFill>
                <a:effectLst/>
                <a:latin typeface="Times New Roman" panose="02020603050405020304" pitchFamily="18" charset="0"/>
                <a:ea typeface="+mn-ea"/>
                <a:cs typeface="+mn-cs"/>
              </a:rPr>
              <a:t>F'-measure</a:t>
            </a:r>
            <a:r>
              <a:rPr lang="en-US" sz="1200" kern="1200" dirty="0">
                <a:solidFill>
                  <a:schemeClr val="tx1"/>
                </a:solidFill>
                <a:effectLst/>
                <a:latin typeface="Times New Roman" panose="02020603050405020304" pitchFamily="18" charset="0"/>
                <a:ea typeface="+mn-ea"/>
                <a:cs typeface="+mn-cs"/>
              </a:rPr>
              <a:t> of 97% for the Log scaling technique.</a:t>
            </a:r>
          </a:p>
          <a:p>
            <a:endParaRPr lang="en-US" dirty="0"/>
          </a:p>
        </p:txBody>
      </p:sp>
      <p:sp>
        <p:nvSpPr>
          <p:cNvPr id="4" name="Slide Number Placeholder 3"/>
          <p:cNvSpPr>
            <a:spLocks noGrp="1"/>
          </p:cNvSpPr>
          <p:nvPr>
            <p:ph type="sldNum" sz="quarter" idx="5"/>
          </p:nvPr>
        </p:nvSpPr>
        <p:spPr/>
        <p:txBody>
          <a:bodyPr/>
          <a:lstStyle/>
          <a:p>
            <a:pPr>
              <a:defRPr/>
            </a:pPr>
            <a:fld id="{A753EBAF-A6FD-4733-B01D-879C64AC12DA}" type="slidenum">
              <a:rPr lang="zh-CN" altLang="en-US" smtClean="0"/>
              <a:pPr>
                <a:defRPr/>
              </a:pPr>
              <a:t>89</a:t>
            </a:fld>
            <a:endParaRPr lang="en-US" altLang="zh-CN"/>
          </a:p>
        </p:txBody>
      </p:sp>
    </p:spTree>
    <p:extLst>
      <p:ext uri="{BB962C8B-B14F-4D97-AF65-F5344CB8AC3E}">
        <p14:creationId xmlns:p14="http://schemas.microsoft.com/office/powerpoint/2010/main" val="1234666050"/>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kern="1200" dirty="0">
                <a:solidFill>
                  <a:schemeClr val="tx1"/>
                </a:solidFill>
                <a:effectLst/>
                <a:latin typeface="Times New Roman" panose="02020603050405020304" pitchFamily="18" charset="0"/>
                <a:ea typeface="+mn-ea"/>
                <a:cs typeface="+mn-cs"/>
              </a:rPr>
              <a:t>all the measured values were obtained by the </a:t>
            </a:r>
            <a:r>
              <a:rPr lang="en-US" sz="1200" i="1" kern="1200" dirty="0">
                <a:solidFill>
                  <a:schemeClr val="tx1"/>
                </a:solidFill>
                <a:effectLst/>
                <a:latin typeface="Times New Roman" panose="02020603050405020304" pitchFamily="18" charset="0"/>
                <a:ea typeface="+mn-ea"/>
                <a:cs typeface="+mn-cs"/>
              </a:rPr>
              <a:t>MCKSN</a:t>
            </a:r>
            <a:r>
              <a:rPr lang="en-US" sz="1200" kern="1200" dirty="0">
                <a:solidFill>
                  <a:schemeClr val="tx1"/>
                </a:solidFill>
                <a:effectLst/>
                <a:latin typeface="Times New Roman" panose="02020603050405020304" pitchFamily="18" charset="0"/>
                <a:ea typeface="+mn-ea"/>
                <a:cs typeface="+mn-cs"/>
              </a:rPr>
              <a:t> model using two different scaling techniques. </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kern="1200" dirty="0">
                <a:solidFill>
                  <a:schemeClr val="tx1"/>
                </a:solidFill>
                <a:effectLst/>
                <a:latin typeface="Times New Roman" panose="02020603050405020304" pitchFamily="18" charset="0"/>
                <a:ea typeface="+mn-ea"/>
                <a:cs typeface="+mn-cs"/>
              </a:rPr>
              <a:t>The </a:t>
            </a:r>
            <a:r>
              <a:rPr lang="en-US" sz="1200" i="1" kern="1200" dirty="0">
                <a:solidFill>
                  <a:schemeClr val="tx1"/>
                </a:solidFill>
                <a:effectLst/>
                <a:latin typeface="Times New Roman" panose="02020603050405020304" pitchFamily="18" charset="0"/>
                <a:ea typeface="+mn-ea"/>
                <a:cs typeface="+mn-cs"/>
              </a:rPr>
              <a:t>MCKSN</a:t>
            </a:r>
            <a:r>
              <a:rPr lang="en-US" sz="1200" kern="1200" dirty="0">
                <a:solidFill>
                  <a:schemeClr val="tx1"/>
                </a:solidFill>
                <a:effectLst/>
                <a:latin typeface="Times New Roman" panose="02020603050405020304" pitchFamily="18" charset="0"/>
                <a:ea typeface="+mn-ea"/>
                <a:cs typeface="+mn-cs"/>
              </a:rPr>
              <a:t> model was successful in obtaining a Precision(</a:t>
            </a:r>
            <a:r>
              <a:rPr lang="en-US" sz="1200" i="1" kern="1200" dirty="0">
                <a:solidFill>
                  <a:schemeClr val="tx1"/>
                </a:solidFill>
                <a:effectLst/>
                <a:latin typeface="Times New Roman" panose="02020603050405020304" pitchFamily="18" charset="0"/>
                <a:ea typeface="+mn-ea"/>
                <a:cs typeface="+mn-cs"/>
              </a:rPr>
              <a:t>P</a:t>
            </a:r>
            <a:r>
              <a:rPr lang="en-US" sz="1200" kern="1200" dirty="0">
                <a:solidFill>
                  <a:schemeClr val="tx1"/>
                </a:solidFill>
                <a:effectLst/>
                <a:latin typeface="Times New Roman" panose="02020603050405020304" pitchFamily="18" charset="0"/>
                <a:ea typeface="+mn-ea"/>
                <a:cs typeface="+mn-cs"/>
              </a:rPr>
              <a:t>) of 81%, a Recall(</a:t>
            </a:r>
            <a:r>
              <a:rPr lang="en-US" sz="1200" i="1" kern="1200" dirty="0">
                <a:solidFill>
                  <a:schemeClr val="tx1"/>
                </a:solidFill>
                <a:effectLst/>
                <a:latin typeface="Times New Roman" panose="02020603050405020304" pitchFamily="18" charset="0"/>
                <a:ea typeface="+mn-ea"/>
                <a:cs typeface="+mn-cs"/>
              </a:rPr>
              <a:t>R</a:t>
            </a:r>
            <a:r>
              <a:rPr lang="en-US" sz="1200" kern="1200" dirty="0">
                <a:solidFill>
                  <a:schemeClr val="tx1"/>
                </a:solidFill>
                <a:effectLst/>
                <a:latin typeface="Times New Roman" panose="02020603050405020304" pitchFamily="18" charset="0"/>
                <a:ea typeface="+mn-ea"/>
                <a:cs typeface="+mn-cs"/>
              </a:rPr>
              <a:t>) of 100%, an accuracy(</a:t>
            </a:r>
            <a:r>
              <a:rPr lang="en-US" sz="1200" i="1" kern="1200" dirty="0">
                <a:solidFill>
                  <a:schemeClr val="tx1"/>
                </a:solidFill>
                <a:effectLst/>
                <a:latin typeface="Times New Roman" panose="02020603050405020304" pitchFamily="18" charset="0"/>
                <a:ea typeface="+mn-ea"/>
                <a:cs typeface="+mn-cs"/>
              </a:rPr>
              <a:t>D</a:t>
            </a:r>
            <a:r>
              <a:rPr lang="en-US" sz="1200" kern="1200" dirty="0">
                <a:solidFill>
                  <a:schemeClr val="tx1"/>
                </a:solidFill>
                <a:effectLst/>
                <a:latin typeface="Times New Roman" panose="02020603050405020304" pitchFamily="18" charset="0"/>
                <a:ea typeface="+mn-ea"/>
                <a:cs typeface="+mn-cs"/>
              </a:rPr>
              <a:t>) of 81%, and an F-measure of 86% for the MinMax scaling technique; and a Precision (</a:t>
            </a:r>
            <a:r>
              <a:rPr lang="en-US" sz="1200" i="1" kern="1200" dirty="0">
                <a:solidFill>
                  <a:schemeClr val="tx1"/>
                </a:solidFill>
                <a:effectLst/>
                <a:latin typeface="Times New Roman" panose="02020603050405020304" pitchFamily="18" charset="0"/>
                <a:ea typeface="+mn-ea"/>
                <a:cs typeface="+mn-cs"/>
              </a:rPr>
              <a:t>P'</a:t>
            </a:r>
            <a:r>
              <a:rPr lang="en-US" sz="1200" kern="1200" dirty="0">
                <a:solidFill>
                  <a:schemeClr val="tx1"/>
                </a:solidFill>
                <a:effectLst/>
                <a:latin typeface="Times New Roman" panose="02020603050405020304" pitchFamily="18" charset="0"/>
                <a:ea typeface="+mn-ea"/>
                <a:cs typeface="+mn-cs"/>
              </a:rPr>
              <a:t>) of 95%, a Recall(</a:t>
            </a:r>
            <a:r>
              <a:rPr lang="en-US" sz="1200" i="1" kern="1200" dirty="0">
                <a:solidFill>
                  <a:schemeClr val="tx1"/>
                </a:solidFill>
                <a:effectLst/>
                <a:latin typeface="Times New Roman" panose="02020603050405020304" pitchFamily="18" charset="0"/>
                <a:ea typeface="+mn-ea"/>
                <a:cs typeface="+mn-cs"/>
              </a:rPr>
              <a:t>R'</a:t>
            </a:r>
            <a:r>
              <a:rPr lang="en-US" sz="1200" kern="1200" dirty="0">
                <a:solidFill>
                  <a:schemeClr val="tx1"/>
                </a:solidFill>
                <a:effectLst/>
                <a:latin typeface="Times New Roman" panose="02020603050405020304" pitchFamily="18" charset="0"/>
                <a:ea typeface="+mn-ea"/>
                <a:cs typeface="+mn-cs"/>
              </a:rPr>
              <a:t>) of 100%, an accuracy(</a:t>
            </a:r>
            <a:r>
              <a:rPr lang="en-US" sz="1200" i="1" kern="1200" dirty="0">
                <a:solidFill>
                  <a:schemeClr val="tx1"/>
                </a:solidFill>
                <a:effectLst/>
                <a:latin typeface="Times New Roman" panose="02020603050405020304" pitchFamily="18" charset="0"/>
                <a:ea typeface="+mn-ea"/>
                <a:cs typeface="+mn-cs"/>
              </a:rPr>
              <a:t>D'</a:t>
            </a:r>
            <a:r>
              <a:rPr lang="en-US" sz="1200" kern="1200" dirty="0">
                <a:solidFill>
                  <a:schemeClr val="tx1"/>
                </a:solidFill>
                <a:effectLst/>
                <a:latin typeface="Times New Roman" panose="02020603050405020304" pitchFamily="18" charset="0"/>
                <a:ea typeface="+mn-ea"/>
                <a:cs typeface="+mn-cs"/>
              </a:rPr>
              <a:t>) of 95%, and an </a:t>
            </a:r>
            <a:r>
              <a:rPr lang="en-US" sz="1200" i="1" kern="1200" dirty="0">
                <a:solidFill>
                  <a:schemeClr val="tx1"/>
                </a:solidFill>
                <a:effectLst/>
                <a:latin typeface="Times New Roman" panose="02020603050405020304" pitchFamily="18" charset="0"/>
                <a:ea typeface="+mn-ea"/>
                <a:cs typeface="+mn-cs"/>
              </a:rPr>
              <a:t>F'-measure</a:t>
            </a:r>
            <a:r>
              <a:rPr lang="en-US" sz="1200" kern="1200" dirty="0">
                <a:solidFill>
                  <a:schemeClr val="tx1"/>
                </a:solidFill>
                <a:effectLst/>
                <a:latin typeface="Times New Roman" panose="02020603050405020304" pitchFamily="18" charset="0"/>
                <a:ea typeface="+mn-ea"/>
                <a:cs typeface="+mn-cs"/>
              </a:rPr>
              <a:t> of 97% for the Log scaling technique.</a:t>
            </a:r>
          </a:p>
          <a:p>
            <a:endParaRPr lang="en-US" dirty="0"/>
          </a:p>
        </p:txBody>
      </p:sp>
      <p:sp>
        <p:nvSpPr>
          <p:cNvPr id="4" name="Slide Number Placeholder 3"/>
          <p:cNvSpPr>
            <a:spLocks noGrp="1"/>
          </p:cNvSpPr>
          <p:nvPr>
            <p:ph type="sldNum" sz="quarter" idx="5"/>
          </p:nvPr>
        </p:nvSpPr>
        <p:spPr/>
        <p:txBody>
          <a:bodyPr/>
          <a:lstStyle/>
          <a:p>
            <a:pPr>
              <a:defRPr/>
            </a:pPr>
            <a:fld id="{A753EBAF-A6FD-4733-B01D-879C64AC12DA}" type="slidenum">
              <a:rPr lang="zh-CN" altLang="en-US" smtClean="0"/>
              <a:pPr>
                <a:defRPr/>
              </a:pPr>
              <a:t>90</a:t>
            </a:fld>
            <a:endParaRPr lang="en-US" altLang="zh-CN"/>
          </a:p>
        </p:txBody>
      </p:sp>
    </p:spTree>
    <p:extLst>
      <p:ext uri="{BB962C8B-B14F-4D97-AF65-F5344CB8AC3E}">
        <p14:creationId xmlns:p14="http://schemas.microsoft.com/office/powerpoint/2010/main" val="1583738146"/>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kern="1200" dirty="0">
                <a:solidFill>
                  <a:schemeClr val="tx1"/>
                </a:solidFill>
                <a:effectLst/>
                <a:latin typeface="Times New Roman" panose="02020603050405020304" pitchFamily="18" charset="0"/>
                <a:ea typeface="+mn-ea"/>
                <a:cs typeface="+mn-cs"/>
              </a:rPr>
              <a:t>all the measured values were obtained by the </a:t>
            </a:r>
            <a:r>
              <a:rPr lang="en-US" sz="1200" i="1" kern="1200" dirty="0">
                <a:solidFill>
                  <a:schemeClr val="tx1"/>
                </a:solidFill>
                <a:effectLst/>
                <a:latin typeface="Times New Roman" panose="02020603050405020304" pitchFamily="18" charset="0"/>
                <a:ea typeface="+mn-ea"/>
                <a:cs typeface="+mn-cs"/>
              </a:rPr>
              <a:t>MCKSN</a:t>
            </a:r>
            <a:r>
              <a:rPr lang="en-US" sz="1200" kern="1200" dirty="0">
                <a:solidFill>
                  <a:schemeClr val="tx1"/>
                </a:solidFill>
                <a:effectLst/>
                <a:latin typeface="Times New Roman" panose="02020603050405020304" pitchFamily="18" charset="0"/>
                <a:ea typeface="+mn-ea"/>
                <a:cs typeface="+mn-cs"/>
              </a:rPr>
              <a:t> model using two different scaling techniques. </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kern="1200" dirty="0">
                <a:solidFill>
                  <a:schemeClr val="tx1"/>
                </a:solidFill>
                <a:effectLst/>
                <a:latin typeface="Times New Roman" panose="02020603050405020304" pitchFamily="18" charset="0"/>
                <a:ea typeface="+mn-ea"/>
                <a:cs typeface="+mn-cs"/>
              </a:rPr>
              <a:t>The </a:t>
            </a:r>
            <a:r>
              <a:rPr lang="en-US" sz="1200" i="1" kern="1200" dirty="0">
                <a:solidFill>
                  <a:schemeClr val="tx1"/>
                </a:solidFill>
                <a:effectLst/>
                <a:latin typeface="Times New Roman" panose="02020603050405020304" pitchFamily="18" charset="0"/>
                <a:ea typeface="+mn-ea"/>
                <a:cs typeface="+mn-cs"/>
              </a:rPr>
              <a:t>MCKSN</a:t>
            </a:r>
            <a:r>
              <a:rPr lang="en-US" sz="1200" kern="1200" dirty="0">
                <a:solidFill>
                  <a:schemeClr val="tx1"/>
                </a:solidFill>
                <a:effectLst/>
                <a:latin typeface="Times New Roman" panose="02020603050405020304" pitchFamily="18" charset="0"/>
                <a:ea typeface="+mn-ea"/>
                <a:cs typeface="+mn-cs"/>
              </a:rPr>
              <a:t> model was successful in obtaining a Precision(</a:t>
            </a:r>
            <a:r>
              <a:rPr lang="en-US" sz="1200" i="1" kern="1200" dirty="0">
                <a:solidFill>
                  <a:schemeClr val="tx1"/>
                </a:solidFill>
                <a:effectLst/>
                <a:latin typeface="Times New Roman" panose="02020603050405020304" pitchFamily="18" charset="0"/>
                <a:ea typeface="+mn-ea"/>
                <a:cs typeface="+mn-cs"/>
              </a:rPr>
              <a:t>P</a:t>
            </a:r>
            <a:r>
              <a:rPr lang="en-US" sz="1200" kern="1200" dirty="0">
                <a:solidFill>
                  <a:schemeClr val="tx1"/>
                </a:solidFill>
                <a:effectLst/>
                <a:latin typeface="Times New Roman" panose="02020603050405020304" pitchFamily="18" charset="0"/>
                <a:ea typeface="+mn-ea"/>
                <a:cs typeface="+mn-cs"/>
              </a:rPr>
              <a:t>) of 81%, a Recall(</a:t>
            </a:r>
            <a:r>
              <a:rPr lang="en-US" sz="1200" i="1" kern="1200" dirty="0">
                <a:solidFill>
                  <a:schemeClr val="tx1"/>
                </a:solidFill>
                <a:effectLst/>
                <a:latin typeface="Times New Roman" panose="02020603050405020304" pitchFamily="18" charset="0"/>
                <a:ea typeface="+mn-ea"/>
                <a:cs typeface="+mn-cs"/>
              </a:rPr>
              <a:t>R</a:t>
            </a:r>
            <a:r>
              <a:rPr lang="en-US" sz="1200" kern="1200" dirty="0">
                <a:solidFill>
                  <a:schemeClr val="tx1"/>
                </a:solidFill>
                <a:effectLst/>
                <a:latin typeface="Times New Roman" panose="02020603050405020304" pitchFamily="18" charset="0"/>
                <a:ea typeface="+mn-ea"/>
                <a:cs typeface="+mn-cs"/>
              </a:rPr>
              <a:t>) of 100%, an accuracy(</a:t>
            </a:r>
            <a:r>
              <a:rPr lang="en-US" sz="1200" i="1" kern="1200" dirty="0">
                <a:solidFill>
                  <a:schemeClr val="tx1"/>
                </a:solidFill>
                <a:effectLst/>
                <a:latin typeface="Times New Roman" panose="02020603050405020304" pitchFamily="18" charset="0"/>
                <a:ea typeface="+mn-ea"/>
                <a:cs typeface="+mn-cs"/>
              </a:rPr>
              <a:t>D</a:t>
            </a:r>
            <a:r>
              <a:rPr lang="en-US" sz="1200" kern="1200" dirty="0">
                <a:solidFill>
                  <a:schemeClr val="tx1"/>
                </a:solidFill>
                <a:effectLst/>
                <a:latin typeface="Times New Roman" panose="02020603050405020304" pitchFamily="18" charset="0"/>
                <a:ea typeface="+mn-ea"/>
                <a:cs typeface="+mn-cs"/>
              </a:rPr>
              <a:t>) of 81%, and an F-measure of 86% for the MinMax scaling technique; and a Precision (</a:t>
            </a:r>
            <a:r>
              <a:rPr lang="en-US" sz="1200" i="1" kern="1200" dirty="0">
                <a:solidFill>
                  <a:schemeClr val="tx1"/>
                </a:solidFill>
                <a:effectLst/>
                <a:latin typeface="Times New Roman" panose="02020603050405020304" pitchFamily="18" charset="0"/>
                <a:ea typeface="+mn-ea"/>
                <a:cs typeface="+mn-cs"/>
              </a:rPr>
              <a:t>P'</a:t>
            </a:r>
            <a:r>
              <a:rPr lang="en-US" sz="1200" kern="1200" dirty="0">
                <a:solidFill>
                  <a:schemeClr val="tx1"/>
                </a:solidFill>
                <a:effectLst/>
                <a:latin typeface="Times New Roman" panose="02020603050405020304" pitchFamily="18" charset="0"/>
                <a:ea typeface="+mn-ea"/>
                <a:cs typeface="+mn-cs"/>
              </a:rPr>
              <a:t>) of 95%, a Recall(</a:t>
            </a:r>
            <a:r>
              <a:rPr lang="en-US" sz="1200" i="1" kern="1200" dirty="0">
                <a:solidFill>
                  <a:schemeClr val="tx1"/>
                </a:solidFill>
                <a:effectLst/>
                <a:latin typeface="Times New Roman" panose="02020603050405020304" pitchFamily="18" charset="0"/>
                <a:ea typeface="+mn-ea"/>
                <a:cs typeface="+mn-cs"/>
              </a:rPr>
              <a:t>R'</a:t>
            </a:r>
            <a:r>
              <a:rPr lang="en-US" sz="1200" kern="1200" dirty="0">
                <a:solidFill>
                  <a:schemeClr val="tx1"/>
                </a:solidFill>
                <a:effectLst/>
                <a:latin typeface="Times New Roman" panose="02020603050405020304" pitchFamily="18" charset="0"/>
                <a:ea typeface="+mn-ea"/>
                <a:cs typeface="+mn-cs"/>
              </a:rPr>
              <a:t>) of 100%, an accuracy(</a:t>
            </a:r>
            <a:r>
              <a:rPr lang="en-US" sz="1200" i="1" kern="1200" dirty="0">
                <a:solidFill>
                  <a:schemeClr val="tx1"/>
                </a:solidFill>
                <a:effectLst/>
                <a:latin typeface="Times New Roman" panose="02020603050405020304" pitchFamily="18" charset="0"/>
                <a:ea typeface="+mn-ea"/>
                <a:cs typeface="+mn-cs"/>
              </a:rPr>
              <a:t>D'</a:t>
            </a:r>
            <a:r>
              <a:rPr lang="en-US" sz="1200" kern="1200" dirty="0">
                <a:solidFill>
                  <a:schemeClr val="tx1"/>
                </a:solidFill>
                <a:effectLst/>
                <a:latin typeface="Times New Roman" panose="02020603050405020304" pitchFamily="18" charset="0"/>
                <a:ea typeface="+mn-ea"/>
                <a:cs typeface="+mn-cs"/>
              </a:rPr>
              <a:t>) of 95%, and an </a:t>
            </a:r>
            <a:r>
              <a:rPr lang="en-US" sz="1200" i="1" kern="1200" dirty="0">
                <a:solidFill>
                  <a:schemeClr val="tx1"/>
                </a:solidFill>
                <a:effectLst/>
                <a:latin typeface="Times New Roman" panose="02020603050405020304" pitchFamily="18" charset="0"/>
                <a:ea typeface="+mn-ea"/>
                <a:cs typeface="+mn-cs"/>
              </a:rPr>
              <a:t>F'-measure</a:t>
            </a:r>
            <a:r>
              <a:rPr lang="en-US" sz="1200" kern="1200" dirty="0">
                <a:solidFill>
                  <a:schemeClr val="tx1"/>
                </a:solidFill>
                <a:effectLst/>
                <a:latin typeface="Times New Roman" panose="02020603050405020304" pitchFamily="18" charset="0"/>
                <a:ea typeface="+mn-ea"/>
                <a:cs typeface="+mn-cs"/>
              </a:rPr>
              <a:t> of 97% for the Log scaling technique.</a:t>
            </a:r>
          </a:p>
          <a:p>
            <a:endParaRPr lang="en-US" dirty="0"/>
          </a:p>
        </p:txBody>
      </p:sp>
      <p:sp>
        <p:nvSpPr>
          <p:cNvPr id="4" name="Slide Number Placeholder 3"/>
          <p:cNvSpPr>
            <a:spLocks noGrp="1"/>
          </p:cNvSpPr>
          <p:nvPr>
            <p:ph type="sldNum" sz="quarter" idx="5"/>
          </p:nvPr>
        </p:nvSpPr>
        <p:spPr/>
        <p:txBody>
          <a:bodyPr/>
          <a:lstStyle/>
          <a:p>
            <a:pPr>
              <a:defRPr/>
            </a:pPr>
            <a:fld id="{A753EBAF-A6FD-4733-B01D-879C64AC12DA}" type="slidenum">
              <a:rPr lang="zh-CN" altLang="en-US" smtClean="0"/>
              <a:pPr>
                <a:defRPr/>
              </a:pPr>
              <a:t>91</a:t>
            </a:fld>
            <a:endParaRPr lang="en-US" altLang="zh-CN"/>
          </a:p>
        </p:txBody>
      </p:sp>
    </p:spTree>
    <p:extLst>
      <p:ext uri="{BB962C8B-B14F-4D97-AF65-F5344CB8AC3E}">
        <p14:creationId xmlns:p14="http://schemas.microsoft.com/office/powerpoint/2010/main" val="2147656803"/>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kern="1200" dirty="0">
                <a:solidFill>
                  <a:schemeClr val="tx1"/>
                </a:solidFill>
                <a:effectLst/>
                <a:latin typeface="Times New Roman" panose="02020603050405020304" pitchFamily="18" charset="0"/>
                <a:ea typeface="+mn-ea"/>
                <a:cs typeface="+mn-cs"/>
              </a:rPr>
              <a:t>all the measured values were obtained by the </a:t>
            </a:r>
            <a:r>
              <a:rPr lang="en-US" sz="1200" i="1" kern="1200" dirty="0">
                <a:solidFill>
                  <a:schemeClr val="tx1"/>
                </a:solidFill>
                <a:effectLst/>
                <a:latin typeface="Times New Roman" panose="02020603050405020304" pitchFamily="18" charset="0"/>
                <a:ea typeface="+mn-ea"/>
                <a:cs typeface="+mn-cs"/>
              </a:rPr>
              <a:t>MCKSN</a:t>
            </a:r>
            <a:r>
              <a:rPr lang="en-US" sz="1200" kern="1200" dirty="0">
                <a:solidFill>
                  <a:schemeClr val="tx1"/>
                </a:solidFill>
                <a:effectLst/>
                <a:latin typeface="Times New Roman" panose="02020603050405020304" pitchFamily="18" charset="0"/>
                <a:ea typeface="+mn-ea"/>
                <a:cs typeface="+mn-cs"/>
              </a:rPr>
              <a:t> model using two different scaling techniques. </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kern="1200" dirty="0">
                <a:solidFill>
                  <a:schemeClr val="tx1"/>
                </a:solidFill>
                <a:effectLst/>
                <a:latin typeface="Times New Roman" panose="02020603050405020304" pitchFamily="18" charset="0"/>
                <a:ea typeface="+mn-ea"/>
                <a:cs typeface="+mn-cs"/>
              </a:rPr>
              <a:t>The </a:t>
            </a:r>
            <a:r>
              <a:rPr lang="en-US" sz="1200" i="1" kern="1200" dirty="0">
                <a:solidFill>
                  <a:schemeClr val="tx1"/>
                </a:solidFill>
                <a:effectLst/>
                <a:latin typeface="Times New Roman" panose="02020603050405020304" pitchFamily="18" charset="0"/>
                <a:ea typeface="+mn-ea"/>
                <a:cs typeface="+mn-cs"/>
              </a:rPr>
              <a:t>MCKSN</a:t>
            </a:r>
            <a:r>
              <a:rPr lang="en-US" sz="1200" kern="1200" dirty="0">
                <a:solidFill>
                  <a:schemeClr val="tx1"/>
                </a:solidFill>
                <a:effectLst/>
                <a:latin typeface="Times New Roman" panose="02020603050405020304" pitchFamily="18" charset="0"/>
                <a:ea typeface="+mn-ea"/>
                <a:cs typeface="+mn-cs"/>
              </a:rPr>
              <a:t> model was successful in obtaining a Precision(</a:t>
            </a:r>
            <a:r>
              <a:rPr lang="en-US" sz="1200" i="1" kern="1200" dirty="0">
                <a:solidFill>
                  <a:schemeClr val="tx1"/>
                </a:solidFill>
                <a:effectLst/>
                <a:latin typeface="Times New Roman" panose="02020603050405020304" pitchFamily="18" charset="0"/>
                <a:ea typeface="+mn-ea"/>
                <a:cs typeface="+mn-cs"/>
              </a:rPr>
              <a:t>P</a:t>
            </a:r>
            <a:r>
              <a:rPr lang="en-US" sz="1200" kern="1200" dirty="0">
                <a:solidFill>
                  <a:schemeClr val="tx1"/>
                </a:solidFill>
                <a:effectLst/>
                <a:latin typeface="Times New Roman" panose="02020603050405020304" pitchFamily="18" charset="0"/>
                <a:ea typeface="+mn-ea"/>
                <a:cs typeface="+mn-cs"/>
              </a:rPr>
              <a:t>) of 81%, a Recall(</a:t>
            </a:r>
            <a:r>
              <a:rPr lang="en-US" sz="1200" i="1" kern="1200" dirty="0">
                <a:solidFill>
                  <a:schemeClr val="tx1"/>
                </a:solidFill>
                <a:effectLst/>
                <a:latin typeface="Times New Roman" panose="02020603050405020304" pitchFamily="18" charset="0"/>
                <a:ea typeface="+mn-ea"/>
                <a:cs typeface="+mn-cs"/>
              </a:rPr>
              <a:t>R</a:t>
            </a:r>
            <a:r>
              <a:rPr lang="en-US" sz="1200" kern="1200" dirty="0">
                <a:solidFill>
                  <a:schemeClr val="tx1"/>
                </a:solidFill>
                <a:effectLst/>
                <a:latin typeface="Times New Roman" panose="02020603050405020304" pitchFamily="18" charset="0"/>
                <a:ea typeface="+mn-ea"/>
                <a:cs typeface="+mn-cs"/>
              </a:rPr>
              <a:t>) of 100%, an accuracy(</a:t>
            </a:r>
            <a:r>
              <a:rPr lang="en-US" sz="1200" i="1" kern="1200" dirty="0">
                <a:solidFill>
                  <a:schemeClr val="tx1"/>
                </a:solidFill>
                <a:effectLst/>
                <a:latin typeface="Times New Roman" panose="02020603050405020304" pitchFamily="18" charset="0"/>
                <a:ea typeface="+mn-ea"/>
                <a:cs typeface="+mn-cs"/>
              </a:rPr>
              <a:t>D</a:t>
            </a:r>
            <a:r>
              <a:rPr lang="en-US" sz="1200" kern="1200" dirty="0">
                <a:solidFill>
                  <a:schemeClr val="tx1"/>
                </a:solidFill>
                <a:effectLst/>
                <a:latin typeface="Times New Roman" panose="02020603050405020304" pitchFamily="18" charset="0"/>
                <a:ea typeface="+mn-ea"/>
                <a:cs typeface="+mn-cs"/>
              </a:rPr>
              <a:t>) of 81%, and an F-measure of 86% for the MinMax scaling technique; and a Precision (</a:t>
            </a:r>
            <a:r>
              <a:rPr lang="en-US" sz="1200" i="1" kern="1200" dirty="0">
                <a:solidFill>
                  <a:schemeClr val="tx1"/>
                </a:solidFill>
                <a:effectLst/>
                <a:latin typeface="Times New Roman" panose="02020603050405020304" pitchFamily="18" charset="0"/>
                <a:ea typeface="+mn-ea"/>
                <a:cs typeface="+mn-cs"/>
              </a:rPr>
              <a:t>P'</a:t>
            </a:r>
            <a:r>
              <a:rPr lang="en-US" sz="1200" kern="1200" dirty="0">
                <a:solidFill>
                  <a:schemeClr val="tx1"/>
                </a:solidFill>
                <a:effectLst/>
                <a:latin typeface="Times New Roman" panose="02020603050405020304" pitchFamily="18" charset="0"/>
                <a:ea typeface="+mn-ea"/>
                <a:cs typeface="+mn-cs"/>
              </a:rPr>
              <a:t>) of 95%, a Recall(</a:t>
            </a:r>
            <a:r>
              <a:rPr lang="en-US" sz="1200" i="1" kern="1200" dirty="0">
                <a:solidFill>
                  <a:schemeClr val="tx1"/>
                </a:solidFill>
                <a:effectLst/>
                <a:latin typeface="Times New Roman" panose="02020603050405020304" pitchFamily="18" charset="0"/>
                <a:ea typeface="+mn-ea"/>
                <a:cs typeface="+mn-cs"/>
              </a:rPr>
              <a:t>R'</a:t>
            </a:r>
            <a:r>
              <a:rPr lang="en-US" sz="1200" kern="1200" dirty="0">
                <a:solidFill>
                  <a:schemeClr val="tx1"/>
                </a:solidFill>
                <a:effectLst/>
                <a:latin typeface="Times New Roman" panose="02020603050405020304" pitchFamily="18" charset="0"/>
                <a:ea typeface="+mn-ea"/>
                <a:cs typeface="+mn-cs"/>
              </a:rPr>
              <a:t>) of 100%, an accuracy(</a:t>
            </a:r>
            <a:r>
              <a:rPr lang="en-US" sz="1200" i="1" kern="1200" dirty="0">
                <a:solidFill>
                  <a:schemeClr val="tx1"/>
                </a:solidFill>
                <a:effectLst/>
                <a:latin typeface="Times New Roman" panose="02020603050405020304" pitchFamily="18" charset="0"/>
                <a:ea typeface="+mn-ea"/>
                <a:cs typeface="+mn-cs"/>
              </a:rPr>
              <a:t>D'</a:t>
            </a:r>
            <a:r>
              <a:rPr lang="en-US" sz="1200" kern="1200" dirty="0">
                <a:solidFill>
                  <a:schemeClr val="tx1"/>
                </a:solidFill>
                <a:effectLst/>
                <a:latin typeface="Times New Roman" panose="02020603050405020304" pitchFamily="18" charset="0"/>
                <a:ea typeface="+mn-ea"/>
                <a:cs typeface="+mn-cs"/>
              </a:rPr>
              <a:t>) of 95%, and an </a:t>
            </a:r>
            <a:r>
              <a:rPr lang="en-US" sz="1200" i="1" kern="1200" dirty="0">
                <a:solidFill>
                  <a:schemeClr val="tx1"/>
                </a:solidFill>
                <a:effectLst/>
                <a:latin typeface="Times New Roman" panose="02020603050405020304" pitchFamily="18" charset="0"/>
                <a:ea typeface="+mn-ea"/>
                <a:cs typeface="+mn-cs"/>
              </a:rPr>
              <a:t>F'-measure</a:t>
            </a:r>
            <a:r>
              <a:rPr lang="en-US" sz="1200" kern="1200" dirty="0">
                <a:solidFill>
                  <a:schemeClr val="tx1"/>
                </a:solidFill>
                <a:effectLst/>
                <a:latin typeface="Times New Roman" panose="02020603050405020304" pitchFamily="18" charset="0"/>
                <a:ea typeface="+mn-ea"/>
                <a:cs typeface="+mn-cs"/>
              </a:rPr>
              <a:t> of 97% for the Log scaling technique.</a:t>
            </a:r>
          </a:p>
          <a:p>
            <a:endParaRPr lang="en-US" dirty="0"/>
          </a:p>
        </p:txBody>
      </p:sp>
      <p:sp>
        <p:nvSpPr>
          <p:cNvPr id="4" name="Slide Number Placeholder 3"/>
          <p:cNvSpPr>
            <a:spLocks noGrp="1"/>
          </p:cNvSpPr>
          <p:nvPr>
            <p:ph type="sldNum" sz="quarter" idx="5"/>
          </p:nvPr>
        </p:nvSpPr>
        <p:spPr/>
        <p:txBody>
          <a:bodyPr/>
          <a:lstStyle/>
          <a:p>
            <a:pPr>
              <a:defRPr/>
            </a:pPr>
            <a:fld id="{A753EBAF-A6FD-4733-B01D-879C64AC12DA}" type="slidenum">
              <a:rPr lang="zh-CN" altLang="en-US" smtClean="0"/>
              <a:pPr>
                <a:defRPr/>
              </a:pPr>
              <a:t>92</a:t>
            </a:fld>
            <a:endParaRPr lang="en-US" altLang="zh-CN"/>
          </a:p>
        </p:txBody>
      </p:sp>
    </p:spTree>
    <p:extLst>
      <p:ext uri="{BB962C8B-B14F-4D97-AF65-F5344CB8AC3E}">
        <p14:creationId xmlns:p14="http://schemas.microsoft.com/office/powerpoint/2010/main" val="687221868"/>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kern="1200" dirty="0">
                <a:solidFill>
                  <a:schemeClr val="tx1"/>
                </a:solidFill>
                <a:effectLst/>
                <a:latin typeface="Times New Roman" panose="02020603050405020304" pitchFamily="18" charset="0"/>
                <a:ea typeface="+mn-ea"/>
                <a:cs typeface="+mn-cs"/>
              </a:rPr>
              <a:t>all the measured values were obtained by the </a:t>
            </a:r>
            <a:r>
              <a:rPr lang="en-US" sz="1200" i="1" kern="1200" dirty="0">
                <a:solidFill>
                  <a:schemeClr val="tx1"/>
                </a:solidFill>
                <a:effectLst/>
                <a:latin typeface="Times New Roman" panose="02020603050405020304" pitchFamily="18" charset="0"/>
                <a:ea typeface="+mn-ea"/>
                <a:cs typeface="+mn-cs"/>
              </a:rPr>
              <a:t>MCKSN</a:t>
            </a:r>
            <a:r>
              <a:rPr lang="en-US" sz="1200" kern="1200" dirty="0">
                <a:solidFill>
                  <a:schemeClr val="tx1"/>
                </a:solidFill>
                <a:effectLst/>
                <a:latin typeface="Times New Roman" panose="02020603050405020304" pitchFamily="18" charset="0"/>
                <a:ea typeface="+mn-ea"/>
                <a:cs typeface="+mn-cs"/>
              </a:rPr>
              <a:t> model using two different scaling techniques. The </a:t>
            </a:r>
            <a:r>
              <a:rPr lang="en-US" sz="1200" i="1" kern="1200" dirty="0">
                <a:solidFill>
                  <a:schemeClr val="tx1"/>
                </a:solidFill>
                <a:effectLst/>
                <a:latin typeface="Times New Roman" panose="02020603050405020304" pitchFamily="18" charset="0"/>
                <a:ea typeface="+mn-ea"/>
                <a:cs typeface="+mn-cs"/>
              </a:rPr>
              <a:t>MCKSN</a:t>
            </a:r>
            <a:r>
              <a:rPr lang="en-US" sz="1200" kern="1200" dirty="0">
                <a:solidFill>
                  <a:schemeClr val="tx1"/>
                </a:solidFill>
                <a:effectLst/>
                <a:latin typeface="Times New Roman" panose="02020603050405020304" pitchFamily="18" charset="0"/>
                <a:ea typeface="+mn-ea"/>
                <a:cs typeface="+mn-cs"/>
              </a:rPr>
              <a:t> model was successful in obtaining a Precision(</a:t>
            </a:r>
            <a:r>
              <a:rPr lang="en-US" sz="1200" i="1" kern="1200" dirty="0">
                <a:solidFill>
                  <a:schemeClr val="tx1"/>
                </a:solidFill>
                <a:effectLst/>
                <a:latin typeface="Times New Roman" panose="02020603050405020304" pitchFamily="18" charset="0"/>
                <a:ea typeface="+mn-ea"/>
                <a:cs typeface="+mn-cs"/>
              </a:rPr>
              <a:t>P</a:t>
            </a:r>
            <a:r>
              <a:rPr lang="en-US" sz="1200" kern="1200" dirty="0">
                <a:solidFill>
                  <a:schemeClr val="tx1"/>
                </a:solidFill>
                <a:effectLst/>
                <a:latin typeface="Times New Roman" panose="02020603050405020304" pitchFamily="18" charset="0"/>
                <a:ea typeface="+mn-ea"/>
                <a:cs typeface="+mn-cs"/>
              </a:rPr>
              <a:t>) of 81%, a Recall(</a:t>
            </a:r>
            <a:r>
              <a:rPr lang="en-US" sz="1200" i="1" kern="1200" dirty="0">
                <a:solidFill>
                  <a:schemeClr val="tx1"/>
                </a:solidFill>
                <a:effectLst/>
                <a:latin typeface="Times New Roman" panose="02020603050405020304" pitchFamily="18" charset="0"/>
                <a:ea typeface="+mn-ea"/>
                <a:cs typeface="+mn-cs"/>
              </a:rPr>
              <a:t>R</a:t>
            </a:r>
            <a:r>
              <a:rPr lang="en-US" sz="1200" kern="1200" dirty="0">
                <a:solidFill>
                  <a:schemeClr val="tx1"/>
                </a:solidFill>
                <a:effectLst/>
                <a:latin typeface="Times New Roman" panose="02020603050405020304" pitchFamily="18" charset="0"/>
                <a:ea typeface="+mn-ea"/>
                <a:cs typeface="+mn-cs"/>
              </a:rPr>
              <a:t>) of 100%, an accuracy(</a:t>
            </a:r>
            <a:r>
              <a:rPr lang="en-US" sz="1200" i="1" kern="1200" dirty="0">
                <a:solidFill>
                  <a:schemeClr val="tx1"/>
                </a:solidFill>
                <a:effectLst/>
                <a:latin typeface="Times New Roman" panose="02020603050405020304" pitchFamily="18" charset="0"/>
                <a:ea typeface="+mn-ea"/>
                <a:cs typeface="+mn-cs"/>
              </a:rPr>
              <a:t>D</a:t>
            </a:r>
            <a:r>
              <a:rPr lang="en-US" sz="1200" kern="1200" dirty="0">
                <a:solidFill>
                  <a:schemeClr val="tx1"/>
                </a:solidFill>
                <a:effectLst/>
                <a:latin typeface="Times New Roman" panose="02020603050405020304" pitchFamily="18" charset="0"/>
                <a:ea typeface="+mn-ea"/>
                <a:cs typeface="+mn-cs"/>
              </a:rPr>
              <a:t>) of 81%, and an F-measure of 86% for the MinMax scaling technique; and a Precision (</a:t>
            </a:r>
            <a:r>
              <a:rPr lang="en-US" sz="1200" i="1" kern="1200" dirty="0">
                <a:solidFill>
                  <a:schemeClr val="tx1"/>
                </a:solidFill>
                <a:effectLst/>
                <a:latin typeface="Times New Roman" panose="02020603050405020304" pitchFamily="18" charset="0"/>
                <a:ea typeface="+mn-ea"/>
                <a:cs typeface="+mn-cs"/>
              </a:rPr>
              <a:t>P'</a:t>
            </a:r>
            <a:r>
              <a:rPr lang="en-US" sz="1200" kern="1200" dirty="0">
                <a:solidFill>
                  <a:schemeClr val="tx1"/>
                </a:solidFill>
                <a:effectLst/>
                <a:latin typeface="Times New Roman" panose="02020603050405020304" pitchFamily="18" charset="0"/>
                <a:ea typeface="+mn-ea"/>
                <a:cs typeface="+mn-cs"/>
              </a:rPr>
              <a:t>) of 95%, a Recall(</a:t>
            </a:r>
            <a:r>
              <a:rPr lang="en-US" sz="1200" i="1" kern="1200" dirty="0">
                <a:solidFill>
                  <a:schemeClr val="tx1"/>
                </a:solidFill>
                <a:effectLst/>
                <a:latin typeface="Times New Roman" panose="02020603050405020304" pitchFamily="18" charset="0"/>
                <a:ea typeface="+mn-ea"/>
                <a:cs typeface="+mn-cs"/>
              </a:rPr>
              <a:t>R'</a:t>
            </a:r>
            <a:r>
              <a:rPr lang="en-US" sz="1200" kern="1200" dirty="0">
                <a:solidFill>
                  <a:schemeClr val="tx1"/>
                </a:solidFill>
                <a:effectLst/>
                <a:latin typeface="Times New Roman" panose="02020603050405020304" pitchFamily="18" charset="0"/>
                <a:ea typeface="+mn-ea"/>
                <a:cs typeface="+mn-cs"/>
              </a:rPr>
              <a:t>) of 100%, an accuracy(</a:t>
            </a:r>
            <a:r>
              <a:rPr lang="en-US" sz="1200" i="1" kern="1200" dirty="0">
                <a:solidFill>
                  <a:schemeClr val="tx1"/>
                </a:solidFill>
                <a:effectLst/>
                <a:latin typeface="Times New Roman" panose="02020603050405020304" pitchFamily="18" charset="0"/>
                <a:ea typeface="+mn-ea"/>
                <a:cs typeface="+mn-cs"/>
              </a:rPr>
              <a:t>D'</a:t>
            </a:r>
            <a:r>
              <a:rPr lang="en-US" sz="1200" kern="1200" dirty="0">
                <a:solidFill>
                  <a:schemeClr val="tx1"/>
                </a:solidFill>
                <a:effectLst/>
                <a:latin typeface="Times New Roman" panose="02020603050405020304" pitchFamily="18" charset="0"/>
                <a:ea typeface="+mn-ea"/>
                <a:cs typeface="+mn-cs"/>
              </a:rPr>
              <a:t>) of 95%, and an </a:t>
            </a:r>
            <a:r>
              <a:rPr lang="en-US" sz="1200" i="1" kern="1200" dirty="0">
                <a:solidFill>
                  <a:schemeClr val="tx1"/>
                </a:solidFill>
                <a:effectLst/>
                <a:latin typeface="Times New Roman" panose="02020603050405020304" pitchFamily="18" charset="0"/>
                <a:ea typeface="+mn-ea"/>
                <a:cs typeface="+mn-cs"/>
              </a:rPr>
              <a:t>F'-measure</a:t>
            </a:r>
            <a:r>
              <a:rPr lang="en-US" sz="1200" kern="1200" dirty="0">
                <a:solidFill>
                  <a:schemeClr val="tx1"/>
                </a:solidFill>
                <a:effectLst/>
                <a:latin typeface="Times New Roman" panose="02020603050405020304" pitchFamily="18" charset="0"/>
                <a:ea typeface="+mn-ea"/>
                <a:cs typeface="+mn-cs"/>
              </a:rPr>
              <a:t> of 97% for the Log scaling technique.</a:t>
            </a:r>
          </a:p>
          <a:p>
            <a:endParaRPr lang="en-US" dirty="0"/>
          </a:p>
        </p:txBody>
      </p:sp>
      <p:sp>
        <p:nvSpPr>
          <p:cNvPr id="4" name="Slide Number Placeholder 3"/>
          <p:cNvSpPr>
            <a:spLocks noGrp="1"/>
          </p:cNvSpPr>
          <p:nvPr>
            <p:ph type="sldNum" sz="quarter" idx="5"/>
          </p:nvPr>
        </p:nvSpPr>
        <p:spPr/>
        <p:txBody>
          <a:bodyPr/>
          <a:lstStyle/>
          <a:p>
            <a:pPr>
              <a:defRPr/>
            </a:pPr>
            <a:fld id="{A753EBAF-A6FD-4733-B01D-879C64AC12DA}" type="slidenum">
              <a:rPr lang="zh-CN" altLang="en-US" smtClean="0"/>
              <a:pPr>
                <a:defRPr/>
              </a:pPr>
              <a:t>93</a:t>
            </a:fld>
            <a:endParaRPr lang="en-US" altLang="zh-CN"/>
          </a:p>
        </p:txBody>
      </p:sp>
    </p:spTree>
    <p:extLst>
      <p:ext uri="{BB962C8B-B14F-4D97-AF65-F5344CB8AC3E}">
        <p14:creationId xmlns:p14="http://schemas.microsoft.com/office/powerpoint/2010/main" val="590993124"/>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6802" name="Rectangle 1">
            <a:extLst>
              <a:ext uri="{FF2B5EF4-FFF2-40B4-BE49-F238E27FC236}">
                <a16:creationId xmlns:a16="http://schemas.microsoft.com/office/drawing/2014/main" id="{9B3387A0-1347-469E-A11A-38D0BEF008B5}"/>
              </a:ext>
            </a:extLst>
          </p:cNvPr>
          <p:cNvSpPr>
            <a:spLocks noGrp="1" noRot="1" noChangeAspect="1" noChangeArrowheads="1" noTextEdit="1"/>
          </p:cNvSpPr>
          <p:nvPr>
            <p:ph type="sldImg"/>
          </p:nvPr>
        </p:nvSpPr>
        <p:spPr>
          <a:ln/>
        </p:spPr>
      </p:sp>
      <p:sp>
        <p:nvSpPr>
          <p:cNvPr id="76803" name="Rectangle 2">
            <a:extLst>
              <a:ext uri="{FF2B5EF4-FFF2-40B4-BE49-F238E27FC236}">
                <a16:creationId xmlns:a16="http://schemas.microsoft.com/office/drawing/2014/main" id="{927E2D3A-84D2-4F7E-B11E-B4295D6FC4DB}"/>
              </a:ext>
            </a:extLst>
          </p:cNvPr>
          <p:cNvSpPr>
            <a:spLocks noGrp="1" noChangeArrowheads="1"/>
          </p:cNvSpPr>
          <p:nvPr>
            <p:ph type="body" idx="1"/>
          </p:nvPr>
        </p:nvSpPr>
        <p:spPr>
          <a:noFill/>
        </p:spPr>
        <p:txBody>
          <a:bodyPr wrap="none" anchor="ctr"/>
          <a:lstStyle/>
          <a:p>
            <a:endParaRPr lang="en-US" altLang="en-US"/>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1922" name="Rectangle 1">
            <a:extLst>
              <a:ext uri="{FF2B5EF4-FFF2-40B4-BE49-F238E27FC236}">
                <a16:creationId xmlns:a16="http://schemas.microsoft.com/office/drawing/2014/main" id="{6FE62075-1E9E-4BC4-B04D-577BB94CEB17}"/>
              </a:ext>
            </a:extLst>
          </p:cNvPr>
          <p:cNvSpPr>
            <a:spLocks noGrp="1" noRot="1" noChangeAspect="1" noChangeArrowheads="1" noTextEdit="1"/>
          </p:cNvSpPr>
          <p:nvPr>
            <p:ph type="sldImg"/>
          </p:nvPr>
        </p:nvSpPr>
        <p:spPr>
          <a:ln/>
        </p:spPr>
      </p:sp>
      <p:sp>
        <p:nvSpPr>
          <p:cNvPr id="81923" name="Rectangle 2">
            <a:extLst>
              <a:ext uri="{FF2B5EF4-FFF2-40B4-BE49-F238E27FC236}">
                <a16:creationId xmlns:a16="http://schemas.microsoft.com/office/drawing/2014/main" id="{D3D25313-170E-4A15-B05F-D1DB7C372DD6}"/>
              </a:ext>
            </a:extLst>
          </p:cNvPr>
          <p:cNvSpPr>
            <a:spLocks noGrp="1" noChangeArrowheads="1"/>
          </p:cNvSpPr>
          <p:nvPr>
            <p:ph type="body" idx="1"/>
          </p:nvPr>
        </p:nvSpPr>
        <p:spPr>
          <a:noFill/>
        </p:spPr>
        <p:txBody>
          <a:bodyPr wrap="none" anchor="ctr"/>
          <a:lstStyle/>
          <a:p>
            <a:endParaRPr lang="en-US" altLang="en-US"/>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A753EBAF-A6FD-4733-B01D-879C64AC12DA}" type="slidenum">
              <a:rPr lang="zh-CN" altLang="en-US" smtClean="0"/>
              <a:pPr>
                <a:defRPr/>
              </a:pPr>
              <a:t>109</a:t>
            </a:fld>
            <a:endParaRPr lang="en-US" altLang="zh-CN"/>
          </a:p>
        </p:txBody>
      </p:sp>
    </p:spTree>
    <p:extLst>
      <p:ext uri="{BB962C8B-B14F-4D97-AF65-F5344CB8AC3E}">
        <p14:creationId xmlns:p14="http://schemas.microsoft.com/office/powerpoint/2010/main" val="706576557"/>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7"/>
          <p:cNvSpPr>
            <a:spLocks noGrp="1" noChangeArrowheads="1"/>
          </p:cNvSpPr>
          <p:nvPr>
            <p:ph type="sldNum"/>
          </p:nvPr>
        </p:nvSpPr>
        <p:spPr>
          <a:ln/>
        </p:spPr>
        <p:txBody>
          <a:bodyPr/>
          <a:lstStyle/>
          <a:p>
            <a:fld id="{7D65D491-0C6A-49AA-AFCF-FC2201EFC644}" type="slidenum">
              <a:rPr lang="en-US" altLang="en-US"/>
              <a:pPr/>
              <a:t>119</a:t>
            </a:fld>
            <a:endParaRPr lang="en-US" altLang="en-US"/>
          </a:p>
        </p:txBody>
      </p:sp>
      <p:sp>
        <p:nvSpPr>
          <p:cNvPr id="95233" name="Text Box 1"/>
          <p:cNvSpPr txBox="1">
            <a:spLocks noChangeArrowheads="1"/>
          </p:cNvSpPr>
          <p:nvPr/>
        </p:nvSpPr>
        <p:spPr bwMode="auto">
          <a:xfrm>
            <a:off x="1143000" y="685800"/>
            <a:ext cx="4572000" cy="3429000"/>
          </a:xfrm>
          <a:prstGeom prst="rect">
            <a:avLst/>
          </a:prstGeom>
          <a:solidFill>
            <a:srgbClr val="FFFFFF"/>
          </a:solid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95234" name="Rectangle 2"/>
          <p:cNvSpPr txBox="1">
            <a:spLocks noGrp="1" noChangeArrowheads="1"/>
          </p:cNvSpPr>
          <p:nvPr>
            <p:ph type="body"/>
          </p:nvPr>
        </p:nvSpPr>
        <p:spPr bwMode="auto">
          <a:xfrm>
            <a:off x="914400" y="4343400"/>
            <a:ext cx="5029200" cy="4124325"/>
          </a:xfrm>
          <a:prstGeom prst="rect">
            <a:avLst/>
          </a:prstGeom>
          <a:solidFill>
            <a:srgbClr val="FFFFFF"/>
          </a:solidFill>
          <a:ln w="9360">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p>
        </p:txBody>
      </p:sp>
    </p:spTree>
    <p:extLst>
      <p:ext uri="{BB962C8B-B14F-4D97-AF65-F5344CB8AC3E}">
        <p14:creationId xmlns:p14="http://schemas.microsoft.com/office/powerpoint/2010/main" val="3533099201"/>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7"/>
          <p:cNvSpPr>
            <a:spLocks noGrp="1" noChangeArrowheads="1"/>
          </p:cNvSpPr>
          <p:nvPr>
            <p:ph type="sldNum"/>
          </p:nvPr>
        </p:nvSpPr>
        <p:spPr>
          <a:ln/>
        </p:spPr>
        <p:txBody>
          <a:bodyPr/>
          <a:lstStyle/>
          <a:p>
            <a:fld id="{7D65D491-0C6A-49AA-AFCF-FC2201EFC644}" type="slidenum">
              <a:rPr lang="en-US" altLang="en-US"/>
              <a:pPr/>
              <a:t>120</a:t>
            </a:fld>
            <a:endParaRPr lang="en-US" altLang="en-US"/>
          </a:p>
        </p:txBody>
      </p:sp>
      <p:sp>
        <p:nvSpPr>
          <p:cNvPr id="95233" name="Text Box 1"/>
          <p:cNvSpPr txBox="1">
            <a:spLocks noChangeArrowheads="1"/>
          </p:cNvSpPr>
          <p:nvPr/>
        </p:nvSpPr>
        <p:spPr bwMode="auto">
          <a:xfrm>
            <a:off x="1143000" y="685800"/>
            <a:ext cx="4572000" cy="3429000"/>
          </a:xfrm>
          <a:prstGeom prst="rect">
            <a:avLst/>
          </a:prstGeom>
          <a:solidFill>
            <a:srgbClr val="FFFFFF"/>
          </a:solid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95234" name="Rectangle 2"/>
          <p:cNvSpPr txBox="1">
            <a:spLocks noGrp="1" noChangeArrowheads="1"/>
          </p:cNvSpPr>
          <p:nvPr>
            <p:ph type="body"/>
          </p:nvPr>
        </p:nvSpPr>
        <p:spPr bwMode="auto">
          <a:xfrm>
            <a:off x="914400" y="4343400"/>
            <a:ext cx="5029200" cy="4124325"/>
          </a:xfrm>
          <a:prstGeom prst="rect">
            <a:avLst/>
          </a:prstGeom>
          <a:solidFill>
            <a:srgbClr val="FFFFFF"/>
          </a:solidFill>
          <a:ln w="9360">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p>
        </p:txBody>
      </p:sp>
    </p:spTree>
    <p:extLst>
      <p:ext uri="{BB962C8B-B14F-4D97-AF65-F5344CB8AC3E}">
        <p14:creationId xmlns:p14="http://schemas.microsoft.com/office/powerpoint/2010/main" val="38904691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9458" name="Rectangle 1">
            <a:extLst>
              <a:ext uri="{FF2B5EF4-FFF2-40B4-BE49-F238E27FC236}">
                <a16:creationId xmlns:a16="http://schemas.microsoft.com/office/drawing/2014/main" id="{CD9710A6-2B1D-4229-B13D-2D4D718D6780}"/>
              </a:ext>
            </a:extLst>
          </p:cNvPr>
          <p:cNvSpPr>
            <a:spLocks noGrp="1" noRot="1" noChangeAspect="1" noChangeArrowheads="1" noTextEdit="1"/>
          </p:cNvSpPr>
          <p:nvPr>
            <p:ph type="sldImg"/>
          </p:nvPr>
        </p:nvSpPr>
        <p:spPr>
          <a:ln/>
        </p:spPr>
      </p:sp>
      <p:sp>
        <p:nvSpPr>
          <p:cNvPr id="19459" name="Rectangle 2">
            <a:extLst>
              <a:ext uri="{FF2B5EF4-FFF2-40B4-BE49-F238E27FC236}">
                <a16:creationId xmlns:a16="http://schemas.microsoft.com/office/drawing/2014/main" id="{9F9DD40B-F755-476A-80B9-68F743AC8B4C}"/>
              </a:ext>
            </a:extLst>
          </p:cNvPr>
          <p:cNvSpPr>
            <a:spLocks noGrp="1" noChangeArrowheads="1"/>
          </p:cNvSpPr>
          <p:nvPr>
            <p:ph type="body" idx="1"/>
          </p:nvPr>
        </p:nvSpPr>
        <p:spPr>
          <a:noFill/>
        </p:spPr>
        <p:txBody>
          <a:bodyPr wrap="none" anchor="ctr"/>
          <a:lstStyle/>
          <a:p>
            <a:endParaRPr lang="en-US" altLang="en-US"/>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7"/>
          <p:cNvSpPr>
            <a:spLocks noGrp="1" noChangeArrowheads="1"/>
          </p:cNvSpPr>
          <p:nvPr>
            <p:ph type="sldNum"/>
          </p:nvPr>
        </p:nvSpPr>
        <p:spPr>
          <a:ln/>
        </p:spPr>
        <p:txBody>
          <a:bodyPr/>
          <a:lstStyle/>
          <a:p>
            <a:fld id="{AADFCE48-0B31-4790-AA7B-4F690EB015A9}" type="slidenum">
              <a:rPr lang="en-US" altLang="en-US"/>
              <a:pPr/>
              <a:t>121</a:t>
            </a:fld>
            <a:endParaRPr lang="en-US" altLang="en-US"/>
          </a:p>
        </p:txBody>
      </p:sp>
      <p:sp>
        <p:nvSpPr>
          <p:cNvPr id="97281" name="Text Box 1"/>
          <p:cNvSpPr txBox="1">
            <a:spLocks noChangeArrowheads="1"/>
          </p:cNvSpPr>
          <p:nvPr/>
        </p:nvSpPr>
        <p:spPr bwMode="auto">
          <a:xfrm>
            <a:off x="1143000" y="685800"/>
            <a:ext cx="4572000" cy="3429000"/>
          </a:xfrm>
          <a:prstGeom prst="rect">
            <a:avLst/>
          </a:prstGeom>
          <a:solidFill>
            <a:srgbClr val="FFFFFF"/>
          </a:solid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97282" name="Rectangle 2"/>
          <p:cNvSpPr txBox="1">
            <a:spLocks noGrp="1" noChangeArrowheads="1"/>
          </p:cNvSpPr>
          <p:nvPr>
            <p:ph type="body"/>
          </p:nvPr>
        </p:nvSpPr>
        <p:spPr bwMode="auto">
          <a:xfrm>
            <a:off x="914400" y="4343400"/>
            <a:ext cx="5029200" cy="4124325"/>
          </a:xfrm>
          <a:prstGeom prst="rect">
            <a:avLst/>
          </a:prstGeom>
          <a:solidFill>
            <a:srgbClr val="FFFFFF"/>
          </a:solidFill>
          <a:ln w="9360">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p>
        </p:txBody>
      </p:sp>
    </p:spTree>
    <p:extLst>
      <p:ext uri="{BB962C8B-B14F-4D97-AF65-F5344CB8AC3E}">
        <p14:creationId xmlns:p14="http://schemas.microsoft.com/office/powerpoint/2010/main" val="3653006114"/>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7"/>
          <p:cNvSpPr>
            <a:spLocks noGrp="1" noChangeArrowheads="1"/>
          </p:cNvSpPr>
          <p:nvPr>
            <p:ph type="sldNum"/>
          </p:nvPr>
        </p:nvSpPr>
        <p:spPr>
          <a:ln/>
        </p:spPr>
        <p:txBody>
          <a:bodyPr/>
          <a:lstStyle/>
          <a:p>
            <a:fld id="{117C3A3D-4B83-4C0F-B5F4-69D5DC0FAB74}" type="slidenum">
              <a:rPr lang="en-US" altLang="en-US"/>
              <a:pPr/>
              <a:t>122</a:t>
            </a:fld>
            <a:endParaRPr lang="en-US" altLang="en-US"/>
          </a:p>
        </p:txBody>
      </p:sp>
      <p:sp>
        <p:nvSpPr>
          <p:cNvPr id="98305" name="Text Box 1"/>
          <p:cNvSpPr txBox="1">
            <a:spLocks noChangeArrowheads="1"/>
          </p:cNvSpPr>
          <p:nvPr/>
        </p:nvSpPr>
        <p:spPr bwMode="auto">
          <a:xfrm>
            <a:off x="1143000" y="685800"/>
            <a:ext cx="4572000" cy="3429000"/>
          </a:xfrm>
          <a:prstGeom prst="rect">
            <a:avLst/>
          </a:prstGeom>
          <a:solidFill>
            <a:srgbClr val="FFFFFF"/>
          </a:solid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98306" name="Rectangle 2"/>
          <p:cNvSpPr txBox="1">
            <a:spLocks noGrp="1" noChangeArrowheads="1"/>
          </p:cNvSpPr>
          <p:nvPr>
            <p:ph type="body"/>
          </p:nvPr>
        </p:nvSpPr>
        <p:spPr bwMode="auto">
          <a:xfrm>
            <a:off x="914400" y="4343400"/>
            <a:ext cx="5029200" cy="4124325"/>
          </a:xfrm>
          <a:prstGeom prst="rect">
            <a:avLst/>
          </a:prstGeom>
          <a:solidFill>
            <a:srgbClr val="FFFFFF"/>
          </a:solidFill>
          <a:ln w="9360">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p>
        </p:txBody>
      </p:sp>
    </p:spTree>
    <p:extLst>
      <p:ext uri="{BB962C8B-B14F-4D97-AF65-F5344CB8AC3E}">
        <p14:creationId xmlns:p14="http://schemas.microsoft.com/office/powerpoint/2010/main" val="3796516081"/>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7"/>
          <p:cNvSpPr>
            <a:spLocks noGrp="1" noChangeArrowheads="1"/>
          </p:cNvSpPr>
          <p:nvPr>
            <p:ph type="sldNum"/>
          </p:nvPr>
        </p:nvSpPr>
        <p:spPr>
          <a:ln/>
        </p:spPr>
        <p:txBody>
          <a:bodyPr/>
          <a:lstStyle/>
          <a:p>
            <a:fld id="{76BC7CE0-78F3-466A-9EB3-58DA02482FAA}" type="slidenum">
              <a:rPr lang="en-US" altLang="en-US"/>
              <a:pPr/>
              <a:t>123</a:t>
            </a:fld>
            <a:endParaRPr lang="en-US" altLang="en-US"/>
          </a:p>
        </p:txBody>
      </p:sp>
      <p:sp>
        <p:nvSpPr>
          <p:cNvPr id="99329" name="Rectangle 1"/>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99330" name="Rectangle 2"/>
          <p:cNvSpPr txBox="1">
            <a:spLocks noGrp="1" noChangeArrowheads="1"/>
          </p:cNvSpPr>
          <p:nvPr>
            <p:ph type="body" idx="1"/>
          </p:nvPr>
        </p:nvSpPr>
        <p:spPr bwMode="auto">
          <a:xfrm>
            <a:off x="914400" y="4343400"/>
            <a:ext cx="50292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p>
        </p:txBody>
      </p:sp>
    </p:spTree>
    <p:extLst>
      <p:ext uri="{BB962C8B-B14F-4D97-AF65-F5344CB8AC3E}">
        <p14:creationId xmlns:p14="http://schemas.microsoft.com/office/powerpoint/2010/main" val="641599119"/>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2">
            <a:extLst>
              <a:ext uri="{FF2B5EF4-FFF2-40B4-BE49-F238E27FC236}">
                <a16:creationId xmlns:a16="http://schemas.microsoft.com/office/drawing/2014/main" id="{F2C09296-971F-4D2F-93F2-D4FC10EFB543}"/>
              </a:ext>
            </a:extLst>
          </p:cNvPr>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a:t>Faloutsos, Kolda, Sun</a:t>
            </a:r>
          </a:p>
        </p:txBody>
      </p:sp>
      <p:sp>
        <p:nvSpPr>
          <p:cNvPr id="96259" name="Rectangle 7">
            <a:extLst>
              <a:ext uri="{FF2B5EF4-FFF2-40B4-BE49-F238E27FC236}">
                <a16:creationId xmlns:a16="http://schemas.microsoft.com/office/drawing/2014/main" id="{6C632F90-105D-434D-801D-F0134F1FCC3E}"/>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B9E48D8E-6D90-4237-836F-92A5FC71B56B}" type="slidenum">
              <a:rPr lang="en-US" altLang="en-US"/>
              <a:pPr eaLnBrk="1" hangingPunct="1"/>
              <a:t>130</a:t>
            </a:fld>
            <a:endParaRPr lang="en-US" altLang="en-US"/>
          </a:p>
        </p:txBody>
      </p:sp>
      <p:sp>
        <p:nvSpPr>
          <p:cNvPr id="96260" name="Rectangle 2">
            <a:extLst>
              <a:ext uri="{FF2B5EF4-FFF2-40B4-BE49-F238E27FC236}">
                <a16:creationId xmlns:a16="http://schemas.microsoft.com/office/drawing/2014/main" id="{A9E1D21C-C6A4-4726-942D-26C062FB9A00}"/>
              </a:ext>
            </a:extLst>
          </p:cNvPr>
          <p:cNvSpPr>
            <a:spLocks noGrp="1" noRot="1" noChangeAspect="1" noChangeArrowheads="1" noTextEdit="1"/>
          </p:cNvSpPr>
          <p:nvPr>
            <p:ph type="sldImg"/>
          </p:nvPr>
        </p:nvSpPr>
        <p:spPr>
          <a:xfrm>
            <a:off x="1144588" y="685800"/>
            <a:ext cx="4568825" cy="3427413"/>
          </a:xfrm>
          <a:ln/>
        </p:spPr>
      </p:sp>
      <p:sp>
        <p:nvSpPr>
          <p:cNvPr id="96261" name="Rectangle 3">
            <a:extLst>
              <a:ext uri="{FF2B5EF4-FFF2-40B4-BE49-F238E27FC236}">
                <a16:creationId xmlns:a16="http://schemas.microsoft.com/office/drawing/2014/main" id="{563FDC86-A600-4ED7-8B15-B5E69EB0DF1B}"/>
              </a:ext>
            </a:extLst>
          </p:cNvPr>
          <p:cNvSpPr>
            <a:spLocks noGrp="1" noChangeArrowheads="1"/>
          </p:cNvSpPr>
          <p:nvPr>
            <p:ph type="body" idx="1"/>
          </p:nvPr>
        </p:nvSpPr>
        <p:spPr>
          <a:xfrm>
            <a:off x="914400" y="4341813"/>
            <a:ext cx="5029200" cy="411638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cs typeface="Arial" panose="020B0604020202020204" pitchFamily="34" charset="0"/>
            </a:endParaRPr>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2">
            <a:extLst>
              <a:ext uri="{FF2B5EF4-FFF2-40B4-BE49-F238E27FC236}">
                <a16:creationId xmlns:a16="http://schemas.microsoft.com/office/drawing/2014/main" id="{AD9D35C7-F6A4-4241-BA24-CB28F48C5CB5}"/>
              </a:ext>
            </a:extLst>
          </p:cNvPr>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a:t>Faloutsos, Kolda, Sun</a:t>
            </a:r>
          </a:p>
        </p:txBody>
      </p:sp>
      <p:sp>
        <p:nvSpPr>
          <p:cNvPr id="97283" name="Rectangle 7">
            <a:extLst>
              <a:ext uri="{FF2B5EF4-FFF2-40B4-BE49-F238E27FC236}">
                <a16:creationId xmlns:a16="http://schemas.microsoft.com/office/drawing/2014/main" id="{8CF1F819-EAA7-4F85-8226-CE6DB49013BB}"/>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C7B89353-77D7-44BA-83CA-D6513BDA783A}" type="slidenum">
              <a:rPr lang="en-US" altLang="en-US"/>
              <a:pPr eaLnBrk="1" hangingPunct="1"/>
              <a:t>131</a:t>
            </a:fld>
            <a:endParaRPr lang="en-US" altLang="en-US"/>
          </a:p>
        </p:txBody>
      </p:sp>
      <p:sp>
        <p:nvSpPr>
          <p:cNvPr id="97284" name="Rectangle 2">
            <a:extLst>
              <a:ext uri="{FF2B5EF4-FFF2-40B4-BE49-F238E27FC236}">
                <a16:creationId xmlns:a16="http://schemas.microsoft.com/office/drawing/2014/main" id="{B86F0B01-FAAE-4334-8B6D-F2B813D2235F}"/>
              </a:ext>
            </a:extLst>
          </p:cNvPr>
          <p:cNvSpPr>
            <a:spLocks noGrp="1" noRot="1" noChangeAspect="1" noChangeArrowheads="1" noTextEdit="1"/>
          </p:cNvSpPr>
          <p:nvPr>
            <p:ph type="sldImg"/>
          </p:nvPr>
        </p:nvSpPr>
        <p:spPr>
          <a:xfrm>
            <a:off x="1144588" y="685800"/>
            <a:ext cx="4568825" cy="3427413"/>
          </a:xfrm>
          <a:ln/>
        </p:spPr>
      </p:sp>
      <p:sp>
        <p:nvSpPr>
          <p:cNvPr id="97285" name="Rectangle 3">
            <a:extLst>
              <a:ext uri="{FF2B5EF4-FFF2-40B4-BE49-F238E27FC236}">
                <a16:creationId xmlns:a16="http://schemas.microsoft.com/office/drawing/2014/main" id="{82AFDCD6-1D75-4EBA-9BF0-1ABF276EAD40}"/>
              </a:ext>
            </a:extLst>
          </p:cNvPr>
          <p:cNvSpPr>
            <a:spLocks noGrp="1" noChangeArrowheads="1"/>
          </p:cNvSpPr>
          <p:nvPr>
            <p:ph type="body" idx="1"/>
          </p:nvPr>
        </p:nvSpPr>
        <p:spPr>
          <a:xfrm>
            <a:off x="914400" y="4341813"/>
            <a:ext cx="5029200" cy="411638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cs typeface="Arial" panose="020B0604020202020204" pitchFamily="34" charset="0"/>
            </a:endParaRPr>
          </a:p>
        </p:txBody>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2">
            <a:extLst>
              <a:ext uri="{FF2B5EF4-FFF2-40B4-BE49-F238E27FC236}">
                <a16:creationId xmlns:a16="http://schemas.microsoft.com/office/drawing/2014/main" id="{A227E5D8-A4FA-4ECF-B789-297AB55459A6}"/>
              </a:ext>
            </a:extLst>
          </p:cNvPr>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a:t>Faloutsos, Kolda, Sun</a:t>
            </a:r>
          </a:p>
        </p:txBody>
      </p:sp>
      <p:sp>
        <p:nvSpPr>
          <p:cNvPr id="98307" name="Rectangle 7">
            <a:extLst>
              <a:ext uri="{FF2B5EF4-FFF2-40B4-BE49-F238E27FC236}">
                <a16:creationId xmlns:a16="http://schemas.microsoft.com/office/drawing/2014/main" id="{9D7F1D85-B0A2-4D1D-B89D-BBA7F93289C0}"/>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E9EBB737-F20B-4050-B25A-8F3F1F083877}" type="slidenum">
              <a:rPr lang="en-US" altLang="en-US"/>
              <a:pPr eaLnBrk="1" hangingPunct="1"/>
              <a:t>132</a:t>
            </a:fld>
            <a:endParaRPr lang="en-US" altLang="en-US"/>
          </a:p>
        </p:txBody>
      </p:sp>
      <p:sp>
        <p:nvSpPr>
          <p:cNvPr id="98308" name="Rectangle 2">
            <a:extLst>
              <a:ext uri="{FF2B5EF4-FFF2-40B4-BE49-F238E27FC236}">
                <a16:creationId xmlns:a16="http://schemas.microsoft.com/office/drawing/2014/main" id="{B201A579-74AF-48DE-ABF7-021D5B95A811}"/>
              </a:ext>
            </a:extLst>
          </p:cNvPr>
          <p:cNvSpPr>
            <a:spLocks noGrp="1" noRot="1" noChangeAspect="1" noChangeArrowheads="1" noTextEdit="1"/>
          </p:cNvSpPr>
          <p:nvPr>
            <p:ph type="sldImg"/>
          </p:nvPr>
        </p:nvSpPr>
        <p:spPr>
          <a:xfrm>
            <a:off x="1144588" y="685800"/>
            <a:ext cx="4568825" cy="3427413"/>
          </a:xfrm>
          <a:ln/>
        </p:spPr>
      </p:sp>
      <p:sp>
        <p:nvSpPr>
          <p:cNvPr id="98309" name="Rectangle 3">
            <a:extLst>
              <a:ext uri="{FF2B5EF4-FFF2-40B4-BE49-F238E27FC236}">
                <a16:creationId xmlns:a16="http://schemas.microsoft.com/office/drawing/2014/main" id="{0DF37637-8D72-4B8D-BAA4-8232142636CE}"/>
              </a:ext>
            </a:extLst>
          </p:cNvPr>
          <p:cNvSpPr>
            <a:spLocks noGrp="1" noChangeArrowheads="1"/>
          </p:cNvSpPr>
          <p:nvPr>
            <p:ph type="body" idx="1"/>
          </p:nvPr>
        </p:nvSpPr>
        <p:spPr>
          <a:xfrm>
            <a:off x="914400" y="4341813"/>
            <a:ext cx="5029200" cy="411638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cs typeface="Arial" panose="020B0604020202020204" pitchFamily="34" charset="0"/>
            </a:endParaRPr>
          </a:p>
        </p:txBody>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2">
            <a:extLst>
              <a:ext uri="{FF2B5EF4-FFF2-40B4-BE49-F238E27FC236}">
                <a16:creationId xmlns:a16="http://schemas.microsoft.com/office/drawing/2014/main" id="{56C6190D-6206-4F82-8157-B82AEE3A53B9}"/>
              </a:ext>
            </a:extLst>
          </p:cNvPr>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a:t>Faloutsos, Kolda, Sun</a:t>
            </a:r>
          </a:p>
        </p:txBody>
      </p:sp>
      <p:sp>
        <p:nvSpPr>
          <p:cNvPr id="99331" name="Rectangle 7">
            <a:extLst>
              <a:ext uri="{FF2B5EF4-FFF2-40B4-BE49-F238E27FC236}">
                <a16:creationId xmlns:a16="http://schemas.microsoft.com/office/drawing/2014/main" id="{37B8B80F-86EB-427C-ABB1-D181FE0240BF}"/>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DAC7A53F-5BB8-4C54-A76D-B25916D967EF}" type="slidenum">
              <a:rPr lang="en-US" altLang="en-US"/>
              <a:pPr eaLnBrk="1" hangingPunct="1"/>
              <a:t>133</a:t>
            </a:fld>
            <a:endParaRPr lang="en-US" altLang="en-US"/>
          </a:p>
        </p:txBody>
      </p:sp>
      <p:sp>
        <p:nvSpPr>
          <p:cNvPr id="99332" name="Rectangle 2">
            <a:extLst>
              <a:ext uri="{FF2B5EF4-FFF2-40B4-BE49-F238E27FC236}">
                <a16:creationId xmlns:a16="http://schemas.microsoft.com/office/drawing/2014/main" id="{73451784-EC80-4DAE-8F0D-77F01183B122}"/>
              </a:ext>
            </a:extLst>
          </p:cNvPr>
          <p:cNvSpPr>
            <a:spLocks noGrp="1" noRot="1" noChangeAspect="1" noChangeArrowheads="1" noTextEdit="1"/>
          </p:cNvSpPr>
          <p:nvPr>
            <p:ph type="sldImg"/>
          </p:nvPr>
        </p:nvSpPr>
        <p:spPr>
          <a:xfrm>
            <a:off x="1144588" y="685800"/>
            <a:ext cx="4568825" cy="3427413"/>
          </a:xfrm>
          <a:ln/>
        </p:spPr>
      </p:sp>
      <p:sp>
        <p:nvSpPr>
          <p:cNvPr id="99333" name="Rectangle 3">
            <a:extLst>
              <a:ext uri="{FF2B5EF4-FFF2-40B4-BE49-F238E27FC236}">
                <a16:creationId xmlns:a16="http://schemas.microsoft.com/office/drawing/2014/main" id="{F21A3E3F-153A-4D6B-9B76-5B71EA97F315}"/>
              </a:ext>
            </a:extLst>
          </p:cNvPr>
          <p:cNvSpPr>
            <a:spLocks noGrp="1" noChangeArrowheads="1"/>
          </p:cNvSpPr>
          <p:nvPr>
            <p:ph type="body" idx="1"/>
          </p:nvPr>
        </p:nvSpPr>
        <p:spPr>
          <a:xfrm>
            <a:off x="914400" y="4341813"/>
            <a:ext cx="5029200" cy="411638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cs typeface="Arial" panose="020B0604020202020204" pitchFamily="34" charset="0"/>
            </a:endParaRPr>
          </a:p>
        </p:txBody>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2">
            <a:extLst>
              <a:ext uri="{FF2B5EF4-FFF2-40B4-BE49-F238E27FC236}">
                <a16:creationId xmlns:a16="http://schemas.microsoft.com/office/drawing/2014/main" id="{2471D507-1138-46F5-8ACF-7E3D0814AF10}"/>
              </a:ext>
            </a:extLst>
          </p:cNvPr>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a:t>Faloutsos, Kolda, Sun</a:t>
            </a:r>
          </a:p>
        </p:txBody>
      </p:sp>
      <p:sp>
        <p:nvSpPr>
          <p:cNvPr id="100355" name="Rectangle 7">
            <a:extLst>
              <a:ext uri="{FF2B5EF4-FFF2-40B4-BE49-F238E27FC236}">
                <a16:creationId xmlns:a16="http://schemas.microsoft.com/office/drawing/2014/main" id="{A9EE735B-D132-4C3D-8B6B-7D43B63C535E}"/>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C91C5F4D-9083-406C-9398-7F95A755D4A1}" type="slidenum">
              <a:rPr lang="en-US" altLang="en-US"/>
              <a:pPr eaLnBrk="1" hangingPunct="1"/>
              <a:t>134</a:t>
            </a:fld>
            <a:endParaRPr lang="en-US" altLang="en-US"/>
          </a:p>
        </p:txBody>
      </p:sp>
      <p:sp>
        <p:nvSpPr>
          <p:cNvPr id="100356" name="Rectangle 2">
            <a:extLst>
              <a:ext uri="{FF2B5EF4-FFF2-40B4-BE49-F238E27FC236}">
                <a16:creationId xmlns:a16="http://schemas.microsoft.com/office/drawing/2014/main" id="{944B5EA0-3A21-43D8-84C5-5115D454EDD1}"/>
              </a:ext>
            </a:extLst>
          </p:cNvPr>
          <p:cNvSpPr>
            <a:spLocks noGrp="1" noRot="1" noChangeAspect="1" noChangeArrowheads="1" noTextEdit="1"/>
          </p:cNvSpPr>
          <p:nvPr>
            <p:ph type="sldImg"/>
          </p:nvPr>
        </p:nvSpPr>
        <p:spPr>
          <a:xfrm>
            <a:off x="1144588" y="685800"/>
            <a:ext cx="4568825" cy="3427413"/>
          </a:xfrm>
          <a:ln/>
        </p:spPr>
      </p:sp>
      <p:sp>
        <p:nvSpPr>
          <p:cNvPr id="100357" name="Rectangle 3">
            <a:extLst>
              <a:ext uri="{FF2B5EF4-FFF2-40B4-BE49-F238E27FC236}">
                <a16:creationId xmlns:a16="http://schemas.microsoft.com/office/drawing/2014/main" id="{5F067EF8-3359-4062-99C0-17B64D7E495E}"/>
              </a:ext>
            </a:extLst>
          </p:cNvPr>
          <p:cNvSpPr>
            <a:spLocks noGrp="1" noChangeArrowheads="1"/>
          </p:cNvSpPr>
          <p:nvPr>
            <p:ph type="body" idx="1"/>
          </p:nvPr>
        </p:nvSpPr>
        <p:spPr>
          <a:xfrm>
            <a:off x="914400" y="4341813"/>
            <a:ext cx="5029200" cy="411638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cs typeface="Arial" panose="020B0604020202020204" pitchFamily="34" charset="0"/>
            </a:endParaRPr>
          </a:p>
        </p:txBody>
      </p:sp>
    </p:spTree>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2">
            <a:extLst>
              <a:ext uri="{FF2B5EF4-FFF2-40B4-BE49-F238E27FC236}">
                <a16:creationId xmlns:a16="http://schemas.microsoft.com/office/drawing/2014/main" id="{908A67B9-3D6D-478F-A5E1-9397429528C6}"/>
              </a:ext>
            </a:extLst>
          </p:cNvPr>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a:t>Faloutsos, Kolda, Sun</a:t>
            </a:r>
          </a:p>
        </p:txBody>
      </p:sp>
      <p:sp>
        <p:nvSpPr>
          <p:cNvPr id="101379" name="Rectangle 7">
            <a:extLst>
              <a:ext uri="{FF2B5EF4-FFF2-40B4-BE49-F238E27FC236}">
                <a16:creationId xmlns:a16="http://schemas.microsoft.com/office/drawing/2014/main" id="{AA4A7915-19E0-46C4-B53D-F1A48E3D57A9}"/>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F814004D-72A3-4FA7-BC42-296D80B6E3E9}" type="slidenum">
              <a:rPr lang="en-US" altLang="en-US"/>
              <a:pPr eaLnBrk="1" hangingPunct="1"/>
              <a:t>135</a:t>
            </a:fld>
            <a:endParaRPr lang="en-US" altLang="en-US"/>
          </a:p>
        </p:txBody>
      </p:sp>
      <p:sp>
        <p:nvSpPr>
          <p:cNvPr id="101380" name="Rectangle 2">
            <a:extLst>
              <a:ext uri="{FF2B5EF4-FFF2-40B4-BE49-F238E27FC236}">
                <a16:creationId xmlns:a16="http://schemas.microsoft.com/office/drawing/2014/main" id="{C7EBFD2E-82D1-4E87-B71C-D3F5183A40BD}"/>
              </a:ext>
            </a:extLst>
          </p:cNvPr>
          <p:cNvSpPr>
            <a:spLocks noGrp="1" noRot="1" noChangeAspect="1" noChangeArrowheads="1" noTextEdit="1"/>
          </p:cNvSpPr>
          <p:nvPr>
            <p:ph type="sldImg"/>
          </p:nvPr>
        </p:nvSpPr>
        <p:spPr>
          <a:xfrm>
            <a:off x="1144588" y="685800"/>
            <a:ext cx="4568825" cy="3427413"/>
          </a:xfrm>
          <a:ln/>
        </p:spPr>
      </p:sp>
      <p:sp>
        <p:nvSpPr>
          <p:cNvPr id="101381" name="Rectangle 3">
            <a:extLst>
              <a:ext uri="{FF2B5EF4-FFF2-40B4-BE49-F238E27FC236}">
                <a16:creationId xmlns:a16="http://schemas.microsoft.com/office/drawing/2014/main" id="{0D409083-AF25-440E-9EAE-8A5B5053F84B}"/>
              </a:ext>
            </a:extLst>
          </p:cNvPr>
          <p:cNvSpPr>
            <a:spLocks noGrp="1" noChangeArrowheads="1"/>
          </p:cNvSpPr>
          <p:nvPr>
            <p:ph type="body" idx="1"/>
          </p:nvPr>
        </p:nvSpPr>
        <p:spPr>
          <a:xfrm>
            <a:off x="914400" y="4341813"/>
            <a:ext cx="5029200" cy="411638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cs typeface="Arial" panose="020B0604020202020204" pitchFamily="34"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A753EBAF-A6FD-4733-B01D-879C64AC12DA}" type="slidenum">
              <a:rPr lang="zh-CN" altLang="en-US" smtClean="0"/>
              <a:pPr>
                <a:defRPr/>
              </a:pPr>
              <a:t>13</a:t>
            </a:fld>
            <a:endParaRPr lang="en-US" altLang="zh-CN"/>
          </a:p>
        </p:txBody>
      </p:sp>
    </p:spTree>
    <p:extLst>
      <p:ext uri="{BB962C8B-B14F-4D97-AF65-F5344CB8AC3E}">
        <p14:creationId xmlns:p14="http://schemas.microsoft.com/office/powerpoint/2010/main" val="323803131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A753EBAF-A6FD-4733-B01D-879C64AC12DA}" type="slidenum">
              <a:rPr lang="zh-CN" altLang="en-US" smtClean="0"/>
              <a:pPr>
                <a:defRPr/>
              </a:pPr>
              <a:t>14</a:t>
            </a:fld>
            <a:endParaRPr lang="en-US" altLang="zh-CN"/>
          </a:p>
        </p:txBody>
      </p:sp>
    </p:spTree>
    <p:extLst>
      <p:ext uri="{BB962C8B-B14F-4D97-AF65-F5344CB8AC3E}">
        <p14:creationId xmlns:p14="http://schemas.microsoft.com/office/powerpoint/2010/main" val="4345300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A753EBAF-A6FD-4733-B01D-879C64AC12DA}" type="slidenum">
              <a:rPr lang="zh-CN" altLang="en-US" smtClean="0"/>
              <a:pPr>
                <a:defRPr/>
              </a:pPr>
              <a:t>15</a:t>
            </a:fld>
            <a:endParaRPr lang="en-US" altLang="zh-CN"/>
          </a:p>
        </p:txBody>
      </p:sp>
    </p:spTree>
    <p:extLst>
      <p:ext uri="{BB962C8B-B14F-4D97-AF65-F5344CB8AC3E}">
        <p14:creationId xmlns:p14="http://schemas.microsoft.com/office/powerpoint/2010/main" val="321082617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a:extLst>
              <a:ext uri="{FF2B5EF4-FFF2-40B4-BE49-F238E27FC236}">
                <a16:creationId xmlns:a16="http://schemas.microsoft.com/office/drawing/2014/main" id="{98EC021B-EF16-4528-A873-B4923F848EF6}"/>
              </a:ext>
            </a:extLst>
          </p:cNvPr>
          <p:cNvGrpSpPr>
            <a:grpSpLocks/>
          </p:cNvGrpSpPr>
          <p:nvPr/>
        </p:nvGrpSpPr>
        <p:grpSpPr bwMode="auto">
          <a:xfrm>
            <a:off x="0" y="0"/>
            <a:ext cx="9144000" cy="6858000"/>
            <a:chOff x="0" y="0"/>
            <a:chExt cx="5760" cy="4320"/>
          </a:xfrm>
        </p:grpSpPr>
        <p:sp>
          <p:nvSpPr>
            <p:cNvPr id="5" name="Rectangle 3">
              <a:extLst>
                <a:ext uri="{FF2B5EF4-FFF2-40B4-BE49-F238E27FC236}">
                  <a16:creationId xmlns:a16="http://schemas.microsoft.com/office/drawing/2014/main" id="{90B6AECD-C0CB-448F-915D-284AA5512533}"/>
                </a:ext>
              </a:extLst>
            </p:cNvPr>
            <p:cNvSpPr>
              <a:spLocks noChangeArrowheads="1"/>
            </p:cNvSpPr>
            <p:nvPr/>
          </p:nvSpPr>
          <p:spPr bwMode="hidden">
            <a:xfrm>
              <a:off x="0" y="0"/>
              <a:ext cx="2208" cy="4320"/>
            </a:xfrm>
            <a:prstGeom prst="rect">
              <a:avLst/>
            </a:prstGeom>
            <a:gradFill rotWithShape="0">
              <a:gsLst>
                <a:gs pos="0">
                  <a:schemeClr val="folHlink"/>
                </a:gs>
                <a:gs pos="100000">
                  <a:schemeClr val="bg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lgn="ctr" eaLnBrk="1" hangingPunct="1">
                <a:defRPr/>
              </a:pPr>
              <a:endParaRPr lang="en-US" altLang="en-US"/>
            </a:p>
          </p:txBody>
        </p:sp>
        <p:sp>
          <p:nvSpPr>
            <p:cNvPr id="6" name="Rectangle 4">
              <a:extLst>
                <a:ext uri="{FF2B5EF4-FFF2-40B4-BE49-F238E27FC236}">
                  <a16:creationId xmlns:a16="http://schemas.microsoft.com/office/drawing/2014/main" id="{6E0C8CD2-C996-4FD5-970D-9E78B581FC33}"/>
                </a:ext>
              </a:extLst>
            </p:cNvPr>
            <p:cNvSpPr>
              <a:spLocks noChangeArrowheads="1"/>
            </p:cNvSpPr>
            <p:nvPr/>
          </p:nvSpPr>
          <p:spPr bwMode="hidden">
            <a:xfrm>
              <a:off x="1081" y="1065"/>
              <a:ext cx="4679" cy="1596"/>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a:p>
          </p:txBody>
        </p:sp>
        <p:grpSp>
          <p:nvGrpSpPr>
            <p:cNvPr id="7" name="Group 5">
              <a:extLst>
                <a:ext uri="{FF2B5EF4-FFF2-40B4-BE49-F238E27FC236}">
                  <a16:creationId xmlns:a16="http://schemas.microsoft.com/office/drawing/2014/main" id="{C71A8B79-1645-40AE-98BA-DD500B57EF69}"/>
                </a:ext>
              </a:extLst>
            </p:cNvPr>
            <p:cNvGrpSpPr>
              <a:grpSpLocks/>
            </p:cNvGrpSpPr>
            <p:nvPr/>
          </p:nvGrpSpPr>
          <p:grpSpPr bwMode="auto">
            <a:xfrm>
              <a:off x="0" y="672"/>
              <a:ext cx="1806" cy="1989"/>
              <a:chOff x="0" y="672"/>
              <a:chExt cx="1806" cy="1989"/>
            </a:xfrm>
          </p:grpSpPr>
          <p:sp>
            <p:nvSpPr>
              <p:cNvPr id="8" name="Rectangle 6">
                <a:extLst>
                  <a:ext uri="{FF2B5EF4-FFF2-40B4-BE49-F238E27FC236}">
                    <a16:creationId xmlns:a16="http://schemas.microsoft.com/office/drawing/2014/main" id="{40F419D1-5E90-4E9F-BD07-0BFE87A1A31F}"/>
                  </a:ext>
                </a:extLst>
              </p:cNvPr>
              <p:cNvSpPr>
                <a:spLocks noChangeArrowheads="1"/>
              </p:cNvSpPr>
              <p:nvPr userDrawn="1"/>
            </p:nvSpPr>
            <p:spPr bwMode="auto">
              <a:xfrm>
                <a:off x="361" y="2257"/>
                <a:ext cx="363" cy="404"/>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a:p>
            </p:txBody>
          </p:sp>
          <p:sp>
            <p:nvSpPr>
              <p:cNvPr id="9" name="Rectangle 7">
                <a:extLst>
                  <a:ext uri="{FF2B5EF4-FFF2-40B4-BE49-F238E27FC236}">
                    <a16:creationId xmlns:a16="http://schemas.microsoft.com/office/drawing/2014/main" id="{1E37E0F0-5125-4C96-A1FA-BAB09BFA4A20}"/>
                  </a:ext>
                </a:extLst>
              </p:cNvPr>
              <p:cNvSpPr>
                <a:spLocks noChangeArrowheads="1"/>
              </p:cNvSpPr>
              <p:nvPr userDrawn="1"/>
            </p:nvSpPr>
            <p:spPr bwMode="auto">
              <a:xfrm>
                <a:off x="1081" y="1065"/>
                <a:ext cx="362" cy="405"/>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a:p>
            </p:txBody>
          </p:sp>
          <p:sp>
            <p:nvSpPr>
              <p:cNvPr id="10" name="Rectangle 8">
                <a:extLst>
                  <a:ext uri="{FF2B5EF4-FFF2-40B4-BE49-F238E27FC236}">
                    <a16:creationId xmlns:a16="http://schemas.microsoft.com/office/drawing/2014/main" id="{94A305A4-5B74-43EB-B6AA-1ACA471B3BE5}"/>
                  </a:ext>
                </a:extLst>
              </p:cNvPr>
              <p:cNvSpPr>
                <a:spLocks noChangeArrowheads="1"/>
              </p:cNvSpPr>
              <p:nvPr userDrawn="1"/>
            </p:nvSpPr>
            <p:spPr bwMode="auto">
              <a:xfrm>
                <a:off x="1437" y="672"/>
                <a:ext cx="369" cy="400"/>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a:p>
            </p:txBody>
          </p:sp>
          <p:sp>
            <p:nvSpPr>
              <p:cNvPr id="11" name="Rectangle 9">
                <a:extLst>
                  <a:ext uri="{FF2B5EF4-FFF2-40B4-BE49-F238E27FC236}">
                    <a16:creationId xmlns:a16="http://schemas.microsoft.com/office/drawing/2014/main" id="{747854F3-9A7E-4C01-8163-91A3C6A1D836}"/>
                  </a:ext>
                </a:extLst>
              </p:cNvPr>
              <p:cNvSpPr>
                <a:spLocks noChangeArrowheads="1"/>
              </p:cNvSpPr>
              <p:nvPr userDrawn="1"/>
            </p:nvSpPr>
            <p:spPr bwMode="auto">
              <a:xfrm>
                <a:off x="719" y="2257"/>
                <a:ext cx="368" cy="404"/>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a:p>
            </p:txBody>
          </p:sp>
          <p:sp>
            <p:nvSpPr>
              <p:cNvPr id="12" name="Rectangle 10">
                <a:extLst>
                  <a:ext uri="{FF2B5EF4-FFF2-40B4-BE49-F238E27FC236}">
                    <a16:creationId xmlns:a16="http://schemas.microsoft.com/office/drawing/2014/main" id="{F5244634-8ED0-46C1-B4C8-56EAF0A8ABE8}"/>
                  </a:ext>
                </a:extLst>
              </p:cNvPr>
              <p:cNvSpPr>
                <a:spLocks noChangeArrowheads="1"/>
              </p:cNvSpPr>
              <p:nvPr userDrawn="1"/>
            </p:nvSpPr>
            <p:spPr bwMode="auto">
              <a:xfrm>
                <a:off x="1437" y="1065"/>
                <a:ext cx="369" cy="405"/>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a:p>
            </p:txBody>
          </p:sp>
          <p:sp>
            <p:nvSpPr>
              <p:cNvPr id="13" name="Rectangle 11">
                <a:extLst>
                  <a:ext uri="{FF2B5EF4-FFF2-40B4-BE49-F238E27FC236}">
                    <a16:creationId xmlns:a16="http://schemas.microsoft.com/office/drawing/2014/main" id="{5E269AD2-6A35-43CF-8B62-68840C05AD4B}"/>
                  </a:ext>
                </a:extLst>
              </p:cNvPr>
              <p:cNvSpPr>
                <a:spLocks noChangeArrowheads="1"/>
              </p:cNvSpPr>
              <p:nvPr userDrawn="1"/>
            </p:nvSpPr>
            <p:spPr bwMode="auto">
              <a:xfrm>
                <a:off x="719" y="1464"/>
                <a:ext cx="368" cy="399"/>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a:p>
            </p:txBody>
          </p:sp>
          <p:sp>
            <p:nvSpPr>
              <p:cNvPr id="14" name="Rectangle 12">
                <a:extLst>
                  <a:ext uri="{FF2B5EF4-FFF2-40B4-BE49-F238E27FC236}">
                    <a16:creationId xmlns:a16="http://schemas.microsoft.com/office/drawing/2014/main" id="{46DB7648-F655-45BD-85BA-41EC714D0B57}"/>
                  </a:ext>
                </a:extLst>
              </p:cNvPr>
              <p:cNvSpPr>
                <a:spLocks noChangeArrowheads="1"/>
              </p:cNvSpPr>
              <p:nvPr userDrawn="1"/>
            </p:nvSpPr>
            <p:spPr bwMode="auto">
              <a:xfrm>
                <a:off x="0" y="1464"/>
                <a:ext cx="367" cy="399"/>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a:p>
            </p:txBody>
          </p:sp>
          <p:sp>
            <p:nvSpPr>
              <p:cNvPr id="15" name="Rectangle 13">
                <a:extLst>
                  <a:ext uri="{FF2B5EF4-FFF2-40B4-BE49-F238E27FC236}">
                    <a16:creationId xmlns:a16="http://schemas.microsoft.com/office/drawing/2014/main" id="{2E5CA6EC-DEEA-4D21-96CA-E4DC77D4BCC0}"/>
                  </a:ext>
                </a:extLst>
              </p:cNvPr>
              <p:cNvSpPr>
                <a:spLocks noChangeArrowheads="1"/>
              </p:cNvSpPr>
              <p:nvPr userDrawn="1"/>
            </p:nvSpPr>
            <p:spPr bwMode="auto">
              <a:xfrm>
                <a:off x="1081" y="1464"/>
                <a:ext cx="362" cy="399"/>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a:p>
            </p:txBody>
          </p:sp>
          <p:sp>
            <p:nvSpPr>
              <p:cNvPr id="16" name="Rectangle 14">
                <a:extLst>
                  <a:ext uri="{FF2B5EF4-FFF2-40B4-BE49-F238E27FC236}">
                    <a16:creationId xmlns:a16="http://schemas.microsoft.com/office/drawing/2014/main" id="{B68A1090-7737-45DB-AC04-648E391FD4E5}"/>
                  </a:ext>
                </a:extLst>
              </p:cNvPr>
              <p:cNvSpPr>
                <a:spLocks noChangeArrowheads="1"/>
              </p:cNvSpPr>
              <p:nvPr userDrawn="1"/>
            </p:nvSpPr>
            <p:spPr bwMode="auto">
              <a:xfrm>
                <a:off x="361" y="1857"/>
                <a:ext cx="363" cy="406"/>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a:p>
            </p:txBody>
          </p:sp>
          <p:sp>
            <p:nvSpPr>
              <p:cNvPr id="17" name="Rectangle 15">
                <a:extLst>
                  <a:ext uri="{FF2B5EF4-FFF2-40B4-BE49-F238E27FC236}">
                    <a16:creationId xmlns:a16="http://schemas.microsoft.com/office/drawing/2014/main" id="{48DF6129-5CE5-4D60-BB24-75E0EB65EC81}"/>
                  </a:ext>
                </a:extLst>
              </p:cNvPr>
              <p:cNvSpPr>
                <a:spLocks noChangeArrowheads="1"/>
              </p:cNvSpPr>
              <p:nvPr userDrawn="1"/>
            </p:nvSpPr>
            <p:spPr bwMode="auto">
              <a:xfrm>
                <a:off x="719" y="1857"/>
                <a:ext cx="368" cy="406"/>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a:p>
            </p:txBody>
          </p:sp>
        </p:grpSp>
      </p:grpSp>
      <p:sp>
        <p:nvSpPr>
          <p:cNvPr id="201747" name="Rectangle 19">
            <a:extLst>
              <a:ext uri="{FF2B5EF4-FFF2-40B4-BE49-F238E27FC236}">
                <a16:creationId xmlns:a16="http://schemas.microsoft.com/office/drawing/2014/main" id="{9391DB1D-C358-4747-8436-3123F5FE6366}"/>
              </a:ext>
            </a:extLst>
          </p:cNvPr>
          <p:cNvSpPr>
            <a:spLocks noGrp="1" noChangeArrowheads="1"/>
          </p:cNvSpPr>
          <p:nvPr>
            <p:ph type="ctrTitle"/>
          </p:nvPr>
        </p:nvSpPr>
        <p:spPr>
          <a:xfrm>
            <a:off x="2971800" y="1828800"/>
            <a:ext cx="6019800" cy="2209800"/>
          </a:xfrm>
        </p:spPr>
        <p:txBody>
          <a:bodyPr/>
          <a:lstStyle>
            <a:lvl1pPr>
              <a:defRPr sz="5000" b="0">
                <a:solidFill>
                  <a:srgbClr val="FFFFFF"/>
                </a:solidFill>
              </a:defRPr>
            </a:lvl1pPr>
          </a:lstStyle>
          <a:p>
            <a:pPr lvl="0"/>
            <a:r>
              <a:rPr lang="en-US" altLang="en-US" noProof="0"/>
              <a:t>Click to edit Master title style</a:t>
            </a:r>
          </a:p>
        </p:txBody>
      </p:sp>
      <p:sp>
        <p:nvSpPr>
          <p:cNvPr id="201748" name="Rectangle 20">
            <a:extLst>
              <a:ext uri="{FF2B5EF4-FFF2-40B4-BE49-F238E27FC236}">
                <a16:creationId xmlns:a16="http://schemas.microsoft.com/office/drawing/2014/main" id="{85DFED82-E151-452A-9208-01300345D877}"/>
              </a:ext>
            </a:extLst>
          </p:cNvPr>
          <p:cNvSpPr>
            <a:spLocks noGrp="1" noChangeArrowheads="1"/>
          </p:cNvSpPr>
          <p:nvPr>
            <p:ph type="subTitle" idx="1"/>
          </p:nvPr>
        </p:nvSpPr>
        <p:spPr>
          <a:xfrm>
            <a:off x="2971800" y="4267200"/>
            <a:ext cx="6019800" cy="1752600"/>
          </a:xfrm>
        </p:spPr>
        <p:txBody>
          <a:bodyPr/>
          <a:lstStyle>
            <a:lvl1pPr marL="0" indent="0">
              <a:buFont typeface="Wingdings" panose="05000000000000000000" pitchFamily="2" charset="2"/>
              <a:buNone/>
              <a:defRPr sz="3400">
                <a:solidFill>
                  <a:schemeClr val="bg2"/>
                </a:solidFill>
              </a:defRPr>
            </a:lvl1pPr>
          </a:lstStyle>
          <a:p>
            <a:pPr lvl="0"/>
            <a:r>
              <a:rPr lang="en-US" altLang="en-US" noProof="0"/>
              <a:t>Click to edit Master subtitle style</a:t>
            </a:r>
          </a:p>
        </p:txBody>
      </p:sp>
      <p:sp>
        <p:nvSpPr>
          <p:cNvPr id="18" name="Rectangle 16">
            <a:extLst>
              <a:ext uri="{FF2B5EF4-FFF2-40B4-BE49-F238E27FC236}">
                <a16:creationId xmlns:a16="http://schemas.microsoft.com/office/drawing/2014/main" id="{AC07BBDA-04EE-455C-BE58-F63B1AD2A77A}"/>
              </a:ext>
            </a:extLst>
          </p:cNvPr>
          <p:cNvSpPr>
            <a:spLocks noGrp="1" noChangeArrowheads="1"/>
          </p:cNvSpPr>
          <p:nvPr>
            <p:ph type="dt" sz="half" idx="10"/>
          </p:nvPr>
        </p:nvSpPr>
        <p:spPr>
          <a:xfrm>
            <a:off x="6553200" y="6248400"/>
            <a:ext cx="2133600" cy="457200"/>
          </a:xfrm>
        </p:spPr>
        <p:txBody>
          <a:bodyPr/>
          <a:lstStyle>
            <a:lvl1pPr>
              <a:defRPr sz="1200">
                <a:latin typeface="Arial" panose="020B0604020202020204" pitchFamily="34" charset="0"/>
              </a:defRPr>
            </a:lvl1pPr>
          </a:lstStyle>
          <a:p>
            <a:pPr>
              <a:defRPr/>
            </a:pPr>
            <a:endParaRPr lang="en-US" altLang="en-US"/>
          </a:p>
        </p:txBody>
      </p:sp>
      <p:sp>
        <p:nvSpPr>
          <p:cNvPr id="19" name="Rectangle 17">
            <a:extLst>
              <a:ext uri="{FF2B5EF4-FFF2-40B4-BE49-F238E27FC236}">
                <a16:creationId xmlns:a16="http://schemas.microsoft.com/office/drawing/2014/main" id="{162B6414-1B56-4BCC-9F7C-7E6F829C3F17}"/>
              </a:ext>
            </a:extLst>
          </p:cNvPr>
          <p:cNvSpPr>
            <a:spLocks noGrp="1" noChangeArrowheads="1"/>
          </p:cNvSpPr>
          <p:nvPr>
            <p:ph type="ftr" sz="quarter" idx="11"/>
          </p:nvPr>
        </p:nvSpPr>
        <p:spPr>
          <a:xfrm>
            <a:off x="3124200" y="6248400"/>
            <a:ext cx="3124200" cy="457200"/>
          </a:xfrm>
        </p:spPr>
        <p:txBody>
          <a:bodyPr/>
          <a:lstStyle>
            <a:lvl1pPr>
              <a:defRPr sz="1200">
                <a:latin typeface="Arial" panose="020B0604020202020204" pitchFamily="34" charset="0"/>
              </a:defRPr>
            </a:lvl1pPr>
          </a:lstStyle>
          <a:p>
            <a:pPr>
              <a:defRPr/>
            </a:pPr>
            <a:r>
              <a:rPr lang="en-US" altLang="en-US"/>
              <a:t>asd</a:t>
            </a:r>
          </a:p>
        </p:txBody>
      </p:sp>
      <p:sp>
        <p:nvSpPr>
          <p:cNvPr id="20" name="Rectangle 18">
            <a:extLst>
              <a:ext uri="{FF2B5EF4-FFF2-40B4-BE49-F238E27FC236}">
                <a16:creationId xmlns:a16="http://schemas.microsoft.com/office/drawing/2014/main" id="{E2B694A5-A5E3-4FDE-950B-14002FFFF887}"/>
              </a:ext>
            </a:extLst>
          </p:cNvPr>
          <p:cNvSpPr>
            <a:spLocks noGrp="1" noChangeArrowheads="1"/>
          </p:cNvSpPr>
          <p:nvPr>
            <p:ph type="sldNum" sz="quarter" idx="12"/>
          </p:nvPr>
        </p:nvSpPr>
        <p:spPr>
          <a:xfrm>
            <a:off x="0" y="6400800"/>
            <a:ext cx="2133600" cy="457200"/>
          </a:xfrm>
        </p:spPr>
        <p:txBody>
          <a:bodyPr/>
          <a:lstStyle>
            <a:lvl1pPr algn="l">
              <a:defRPr sz="1200">
                <a:latin typeface="Arial Black" panose="020B0A04020102020204" pitchFamily="34" charset="0"/>
              </a:defRPr>
            </a:lvl1pPr>
          </a:lstStyle>
          <a:p>
            <a:pPr>
              <a:defRPr/>
            </a:pPr>
            <a:fld id="{D6F7B77F-FE3A-481F-9715-64D2C0F55F65}" type="slidenum">
              <a:rPr lang="en-US" altLang="en-US"/>
              <a:pPr>
                <a:defRPr/>
              </a:pPr>
              <a:t>‹#›</a:t>
            </a:fld>
            <a:endParaRPr lang="en-US" altLang="en-US"/>
          </a:p>
        </p:txBody>
      </p:sp>
    </p:spTree>
    <p:extLst>
      <p:ext uri="{BB962C8B-B14F-4D97-AF65-F5344CB8AC3E}">
        <p14:creationId xmlns:p14="http://schemas.microsoft.com/office/powerpoint/2010/main" val="159761426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98AA22-9999-45EA-BA12-EF882B3D7B52}"/>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0D356561-04BC-4F87-AD9F-83CCF990F625}"/>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
            <a:extLst>
              <a:ext uri="{FF2B5EF4-FFF2-40B4-BE49-F238E27FC236}">
                <a16:creationId xmlns:a16="http://schemas.microsoft.com/office/drawing/2014/main" id="{E05A1E82-374B-455F-A93E-CED97AC81F33}"/>
              </a:ext>
            </a:extLst>
          </p:cNvPr>
          <p:cNvSpPr>
            <a:spLocks noGrp="1" noChangeArrowheads="1"/>
          </p:cNvSpPr>
          <p:nvPr>
            <p:ph type="ftr" sz="quarter" idx="10"/>
          </p:nvPr>
        </p:nvSpPr>
        <p:spPr>
          <a:ln/>
        </p:spPr>
        <p:txBody>
          <a:bodyPr/>
          <a:lstStyle>
            <a:lvl1pPr>
              <a:defRPr/>
            </a:lvl1pPr>
          </a:lstStyle>
          <a:p>
            <a:pPr>
              <a:defRPr/>
            </a:pPr>
            <a:r>
              <a:rPr lang="en-US" altLang="en-US"/>
              <a:t>asd</a:t>
            </a:r>
          </a:p>
        </p:txBody>
      </p:sp>
      <p:sp>
        <p:nvSpPr>
          <p:cNvPr id="5" name="Rectangle 16">
            <a:extLst>
              <a:ext uri="{FF2B5EF4-FFF2-40B4-BE49-F238E27FC236}">
                <a16:creationId xmlns:a16="http://schemas.microsoft.com/office/drawing/2014/main" id="{66DC7285-DF7F-4AC5-A6F5-456D9023EDD2}"/>
              </a:ext>
            </a:extLst>
          </p:cNvPr>
          <p:cNvSpPr>
            <a:spLocks noGrp="1" noChangeArrowheads="1"/>
          </p:cNvSpPr>
          <p:nvPr>
            <p:ph type="dt" sz="half" idx="11"/>
          </p:nvPr>
        </p:nvSpPr>
        <p:spPr>
          <a:ln/>
        </p:spPr>
        <p:txBody>
          <a:bodyPr/>
          <a:lstStyle>
            <a:lvl1pPr>
              <a:defRPr/>
            </a:lvl1pPr>
          </a:lstStyle>
          <a:p>
            <a:pPr>
              <a:defRPr/>
            </a:pPr>
            <a:endParaRPr lang="en-US" altLang="en-US"/>
          </a:p>
        </p:txBody>
      </p:sp>
      <p:sp>
        <p:nvSpPr>
          <p:cNvPr id="6" name="Rectangle 3">
            <a:extLst>
              <a:ext uri="{FF2B5EF4-FFF2-40B4-BE49-F238E27FC236}">
                <a16:creationId xmlns:a16="http://schemas.microsoft.com/office/drawing/2014/main" id="{85EF975C-30B1-4A89-BCFE-D79F5813933E}"/>
              </a:ext>
            </a:extLst>
          </p:cNvPr>
          <p:cNvSpPr>
            <a:spLocks noGrp="1" noChangeArrowheads="1"/>
          </p:cNvSpPr>
          <p:nvPr>
            <p:ph type="sldNum" sz="quarter" idx="12"/>
          </p:nvPr>
        </p:nvSpPr>
        <p:spPr>
          <a:ln/>
        </p:spPr>
        <p:txBody>
          <a:bodyPr/>
          <a:lstStyle>
            <a:lvl1pPr>
              <a:defRPr/>
            </a:lvl1pPr>
          </a:lstStyle>
          <a:p>
            <a:pPr>
              <a:defRPr/>
            </a:pPr>
            <a:fld id="{5C954504-1398-41CE-884C-7C1C204D0920}" type="slidenum">
              <a:rPr lang="en-US" altLang="en-US"/>
              <a:pPr>
                <a:defRPr/>
              </a:pPr>
              <a:t>‹#›</a:t>
            </a:fld>
            <a:endParaRPr lang="en-US" altLang="en-US"/>
          </a:p>
        </p:txBody>
      </p:sp>
    </p:spTree>
    <p:extLst>
      <p:ext uri="{BB962C8B-B14F-4D97-AF65-F5344CB8AC3E}">
        <p14:creationId xmlns:p14="http://schemas.microsoft.com/office/powerpoint/2010/main" val="7157651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E0F6A41-E44E-467A-A860-DD817754BA13}"/>
              </a:ext>
            </a:extLst>
          </p:cNvPr>
          <p:cNvSpPr>
            <a:spLocks noGrp="1"/>
          </p:cNvSpPr>
          <p:nvPr>
            <p:ph type="title" orient="vert"/>
          </p:nvPr>
        </p:nvSpPr>
        <p:spPr>
          <a:xfrm>
            <a:off x="6629400" y="457200"/>
            <a:ext cx="2057400" cy="5638800"/>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B7190A0D-D829-4711-89E3-327D0B84E2B4}"/>
              </a:ext>
            </a:extLst>
          </p:cNvPr>
          <p:cNvSpPr>
            <a:spLocks noGrp="1"/>
          </p:cNvSpPr>
          <p:nvPr>
            <p:ph type="body" orient="vert" idx="1"/>
          </p:nvPr>
        </p:nvSpPr>
        <p:spPr>
          <a:xfrm>
            <a:off x="457200" y="457200"/>
            <a:ext cx="6019800" cy="563880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
            <a:extLst>
              <a:ext uri="{FF2B5EF4-FFF2-40B4-BE49-F238E27FC236}">
                <a16:creationId xmlns:a16="http://schemas.microsoft.com/office/drawing/2014/main" id="{8668E8FC-3C1E-4904-8F3D-033EF8AA036B}"/>
              </a:ext>
            </a:extLst>
          </p:cNvPr>
          <p:cNvSpPr>
            <a:spLocks noGrp="1" noChangeArrowheads="1"/>
          </p:cNvSpPr>
          <p:nvPr>
            <p:ph type="ftr" sz="quarter" idx="10"/>
          </p:nvPr>
        </p:nvSpPr>
        <p:spPr>
          <a:ln/>
        </p:spPr>
        <p:txBody>
          <a:bodyPr/>
          <a:lstStyle>
            <a:lvl1pPr>
              <a:defRPr/>
            </a:lvl1pPr>
          </a:lstStyle>
          <a:p>
            <a:pPr>
              <a:defRPr/>
            </a:pPr>
            <a:r>
              <a:rPr lang="en-US" altLang="en-US"/>
              <a:t>asd</a:t>
            </a:r>
          </a:p>
        </p:txBody>
      </p:sp>
      <p:sp>
        <p:nvSpPr>
          <p:cNvPr id="5" name="Rectangle 16">
            <a:extLst>
              <a:ext uri="{FF2B5EF4-FFF2-40B4-BE49-F238E27FC236}">
                <a16:creationId xmlns:a16="http://schemas.microsoft.com/office/drawing/2014/main" id="{871CECC2-39BE-4618-9A96-03FDDD341199}"/>
              </a:ext>
            </a:extLst>
          </p:cNvPr>
          <p:cNvSpPr>
            <a:spLocks noGrp="1" noChangeArrowheads="1"/>
          </p:cNvSpPr>
          <p:nvPr>
            <p:ph type="dt" sz="half" idx="11"/>
          </p:nvPr>
        </p:nvSpPr>
        <p:spPr>
          <a:ln/>
        </p:spPr>
        <p:txBody>
          <a:bodyPr/>
          <a:lstStyle>
            <a:lvl1pPr>
              <a:defRPr/>
            </a:lvl1pPr>
          </a:lstStyle>
          <a:p>
            <a:pPr>
              <a:defRPr/>
            </a:pPr>
            <a:endParaRPr lang="en-US" altLang="en-US"/>
          </a:p>
        </p:txBody>
      </p:sp>
      <p:sp>
        <p:nvSpPr>
          <p:cNvPr id="6" name="Rectangle 3">
            <a:extLst>
              <a:ext uri="{FF2B5EF4-FFF2-40B4-BE49-F238E27FC236}">
                <a16:creationId xmlns:a16="http://schemas.microsoft.com/office/drawing/2014/main" id="{CDA61FA7-66FD-46D6-BF69-2FFC2B9A6B8E}"/>
              </a:ext>
            </a:extLst>
          </p:cNvPr>
          <p:cNvSpPr>
            <a:spLocks noGrp="1" noChangeArrowheads="1"/>
          </p:cNvSpPr>
          <p:nvPr>
            <p:ph type="sldNum" sz="quarter" idx="12"/>
          </p:nvPr>
        </p:nvSpPr>
        <p:spPr>
          <a:ln/>
        </p:spPr>
        <p:txBody>
          <a:bodyPr/>
          <a:lstStyle>
            <a:lvl1pPr>
              <a:defRPr/>
            </a:lvl1pPr>
          </a:lstStyle>
          <a:p>
            <a:pPr>
              <a:defRPr/>
            </a:pPr>
            <a:fld id="{0FFC49F6-13EE-4A1C-A368-3256CB738C88}" type="slidenum">
              <a:rPr lang="en-US" altLang="en-US"/>
              <a:pPr>
                <a:defRPr/>
              </a:pPr>
              <a:t>‹#›</a:t>
            </a:fld>
            <a:endParaRPr lang="en-US" altLang="en-US"/>
          </a:p>
        </p:txBody>
      </p:sp>
    </p:spTree>
    <p:extLst>
      <p:ext uri="{BB962C8B-B14F-4D97-AF65-F5344CB8AC3E}">
        <p14:creationId xmlns:p14="http://schemas.microsoft.com/office/powerpoint/2010/main" val="151735979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7D029B-16E4-4936-A9B7-F1906DBCF328}"/>
              </a:ext>
            </a:extLst>
          </p:cNvPr>
          <p:cNvSpPr>
            <a:spLocks noGrp="1"/>
          </p:cNvSpPr>
          <p:nvPr>
            <p:ph type="title"/>
          </p:nvPr>
        </p:nvSpPr>
        <p:spPr>
          <a:xfrm>
            <a:off x="457200" y="457200"/>
            <a:ext cx="8229600" cy="1371600"/>
          </a:xfrm>
        </p:spPr>
        <p:txBody>
          <a:bodyPr/>
          <a:lstStyle/>
          <a:p>
            <a:r>
              <a:rPr lang="en-US"/>
              <a:t>Click to edit Master title style</a:t>
            </a:r>
          </a:p>
        </p:txBody>
      </p:sp>
      <p:sp>
        <p:nvSpPr>
          <p:cNvPr id="3" name="Text Placeholder 2">
            <a:extLst>
              <a:ext uri="{FF2B5EF4-FFF2-40B4-BE49-F238E27FC236}">
                <a16:creationId xmlns:a16="http://schemas.microsoft.com/office/drawing/2014/main" id="{13CCFD86-BC05-480A-91A1-4F2A0D153F27}"/>
              </a:ext>
            </a:extLst>
          </p:cNvPr>
          <p:cNvSpPr>
            <a:spLocks noGrp="1"/>
          </p:cNvSpPr>
          <p:nvPr>
            <p:ph type="body" sz="half" idx="1"/>
          </p:nvPr>
        </p:nvSpPr>
        <p:spPr>
          <a:xfrm>
            <a:off x="457200" y="1752600"/>
            <a:ext cx="4038600" cy="43434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E4C79D1C-AC5D-4B47-AA66-31A79BF23E35}"/>
              </a:ext>
            </a:extLst>
          </p:cNvPr>
          <p:cNvSpPr>
            <a:spLocks noGrp="1"/>
          </p:cNvSpPr>
          <p:nvPr>
            <p:ph sz="quarter" idx="2"/>
          </p:nvPr>
        </p:nvSpPr>
        <p:spPr>
          <a:xfrm>
            <a:off x="4648200" y="1752600"/>
            <a:ext cx="4038600" cy="20955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a:extLst>
              <a:ext uri="{FF2B5EF4-FFF2-40B4-BE49-F238E27FC236}">
                <a16:creationId xmlns:a16="http://schemas.microsoft.com/office/drawing/2014/main" id="{B96DE6E9-B1DD-4F52-9EE0-91112D21C38A}"/>
              </a:ext>
            </a:extLst>
          </p:cNvPr>
          <p:cNvSpPr>
            <a:spLocks noGrp="1"/>
          </p:cNvSpPr>
          <p:nvPr>
            <p:ph sz="quarter" idx="3"/>
          </p:nvPr>
        </p:nvSpPr>
        <p:spPr>
          <a:xfrm>
            <a:off x="4648200" y="4000500"/>
            <a:ext cx="4038600" cy="20955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Rectangle 2">
            <a:extLst>
              <a:ext uri="{FF2B5EF4-FFF2-40B4-BE49-F238E27FC236}">
                <a16:creationId xmlns:a16="http://schemas.microsoft.com/office/drawing/2014/main" id="{FA0BB238-9684-44F7-B759-D278C852B662}"/>
              </a:ext>
            </a:extLst>
          </p:cNvPr>
          <p:cNvSpPr>
            <a:spLocks noGrp="1" noChangeArrowheads="1"/>
          </p:cNvSpPr>
          <p:nvPr>
            <p:ph type="ftr" sz="quarter" idx="10"/>
          </p:nvPr>
        </p:nvSpPr>
        <p:spPr>
          <a:ln/>
        </p:spPr>
        <p:txBody>
          <a:bodyPr/>
          <a:lstStyle>
            <a:lvl1pPr>
              <a:defRPr/>
            </a:lvl1pPr>
          </a:lstStyle>
          <a:p>
            <a:pPr>
              <a:defRPr/>
            </a:pPr>
            <a:r>
              <a:rPr lang="en-US" altLang="en-US"/>
              <a:t>asd</a:t>
            </a:r>
          </a:p>
        </p:txBody>
      </p:sp>
      <p:sp>
        <p:nvSpPr>
          <p:cNvPr id="7" name="Rectangle 16">
            <a:extLst>
              <a:ext uri="{FF2B5EF4-FFF2-40B4-BE49-F238E27FC236}">
                <a16:creationId xmlns:a16="http://schemas.microsoft.com/office/drawing/2014/main" id="{70D2701A-5FE9-4532-922E-217C5D3494B3}"/>
              </a:ext>
            </a:extLst>
          </p:cNvPr>
          <p:cNvSpPr>
            <a:spLocks noGrp="1" noChangeArrowheads="1"/>
          </p:cNvSpPr>
          <p:nvPr>
            <p:ph type="dt" sz="half" idx="11"/>
          </p:nvPr>
        </p:nvSpPr>
        <p:spPr>
          <a:ln/>
        </p:spPr>
        <p:txBody>
          <a:bodyPr/>
          <a:lstStyle>
            <a:lvl1pPr>
              <a:defRPr/>
            </a:lvl1pPr>
          </a:lstStyle>
          <a:p>
            <a:pPr>
              <a:defRPr/>
            </a:pPr>
            <a:endParaRPr lang="en-US" altLang="en-US"/>
          </a:p>
        </p:txBody>
      </p:sp>
      <p:sp>
        <p:nvSpPr>
          <p:cNvPr id="8" name="Rectangle 3">
            <a:extLst>
              <a:ext uri="{FF2B5EF4-FFF2-40B4-BE49-F238E27FC236}">
                <a16:creationId xmlns:a16="http://schemas.microsoft.com/office/drawing/2014/main" id="{38F69AC6-46C2-40CE-9822-9CB6FA3DDBE1}"/>
              </a:ext>
            </a:extLst>
          </p:cNvPr>
          <p:cNvSpPr>
            <a:spLocks noGrp="1" noChangeArrowheads="1"/>
          </p:cNvSpPr>
          <p:nvPr>
            <p:ph type="sldNum" sz="quarter" idx="12"/>
          </p:nvPr>
        </p:nvSpPr>
        <p:spPr>
          <a:ln/>
        </p:spPr>
        <p:txBody>
          <a:bodyPr/>
          <a:lstStyle>
            <a:lvl1pPr>
              <a:defRPr/>
            </a:lvl1pPr>
          </a:lstStyle>
          <a:p>
            <a:pPr>
              <a:defRPr/>
            </a:pPr>
            <a:fld id="{18B69CD6-4D6B-4370-88EC-EAC63A73F7C1}" type="slidenum">
              <a:rPr lang="en-US" altLang="en-US"/>
              <a:pPr>
                <a:defRPr/>
              </a:pPr>
              <a:t>‹#›</a:t>
            </a:fld>
            <a:endParaRPr lang="en-US" altLang="en-US"/>
          </a:p>
        </p:txBody>
      </p:sp>
    </p:spTree>
    <p:extLst>
      <p:ext uri="{BB962C8B-B14F-4D97-AF65-F5344CB8AC3E}">
        <p14:creationId xmlns:p14="http://schemas.microsoft.com/office/powerpoint/2010/main" val="137660069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7392E1-58AB-49C0-88D2-820618480526}"/>
              </a:ext>
            </a:extLst>
          </p:cNvPr>
          <p:cNvSpPr>
            <a:spLocks noGrp="1"/>
          </p:cNvSpPr>
          <p:nvPr>
            <p:ph type="title"/>
          </p:nvPr>
        </p:nvSpPr>
        <p:spPr>
          <a:xfrm>
            <a:off x="457200" y="457200"/>
            <a:ext cx="8229600" cy="1371600"/>
          </a:xfrm>
        </p:spPr>
        <p:txBody>
          <a:bodyPr/>
          <a:lstStyle/>
          <a:p>
            <a:r>
              <a:rPr lang="en-US"/>
              <a:t>Click to edit Master title style</a:t>
            </a:r>
          </a:p>
        </p:txBody>
      </p:sp>
      <p:sp>
        <p:nvSpPr>
          <p:cNvPr id="3" name="Text Placeholder 2">
            <a:extLst>
              <a:ext uri="{FF2B5EF4-FFF2-40B4-BE49-F238E27FC236}">
                <a16:creationId xmlns:a16="http://schemas.microsoft.com/office/drawing/2014/main" id="{4682FADD-95E1-4986-BC3F-71D7E1455B65}"/>
              </a:ext>
            </a:extLst>
          </p:cNvPr>
          <p:cNvSpPr>
            <a:spLocks noGrp="1"/>
          </p:cNvSpPr>
          <p:nvPr>
            <p:ph type="body" sz="half" idx="1"/>
          </p:nvPr>
        </p:nvSpPr>
        <p:spPr>
          <a:xfrm>
            <a:off x="457200" y="1752600"/>
            <a:ext cx="4038600" cy="43434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5012DC74-424B-49BE-8C69-F6FAED0A5586}"/>
              </a:ext>
            </a:extLst>
          </p:cNvPr>
          <p:cNvSpPr>
            <a:spLocks noGrp="1"/>
          </p:cNvSpPr>
          <p:nvPr>
            <p:ph sz="half" idx="2"/>
          </p:nvPr>
        </p:nvSpPr>
        <p:spPr>
          <a:xfrm>
            <a:off x="4648200" y="1752600"/>
            <a:ext cx="4038600" cy="43434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2">
            <a:extLst>
              <a:ext uri="{FF2B5EF4-FFF2-40B4-BE49-F238E27FC236}">
                <a16:creationId xmlns:a16="http://schemas.microsoft.com/office/drawing/2014/main" id="{5AF1A0EF-32D9-448D-A182-13AA630A3E89}"/>
              </a:ext>
            </a:extLst>
          </p:cNvPr>
          <p:cNvSpPr>
            <a:spLocks noGrp="1" noChangeArrowheads="1"/>
          </p:cNvSpPr>
          <p:nvPr>
            <p:ph type="ftr" sz="quarter" idx="10"/>
          </p:nvPr>
        </p:nvSpPr>
        <p:spPr>
          <a:ln/>
        </p:spPr>
        <p:txBody>
          <a:bodyPr/>
          <a:lstStyle>
            <a:lvl1pPr>
              <a:defRPr/>
            </a:lvl1pPr>
          </a:lstStyle>
          <a:p>
            <a:pPr>
              <a:defRPr/>
            </a:pPr>
            <a:r>
              <a:rPr lang="en-US" altLang="en-US"/>
              <a:t>asd</a:t>
            </a:r>
          </a:p>
        </p:txBody>
      </p:sp>
      <p:sp>
        <p:nvSpPr>
          <p:cNvPr id="6" name="Rectangle 16">
            <a:extLst>
              <a:ext uri="{FF2B5EF4-FFF2-40B4-BE49-F238E27FC236}">
                <a16:creationId xmlns:a16="http://schemas.microsoft.com/office/drawing/2014/main" id="{62626A1E-5A12-488A-9F5C-7DA858D85812}"/>
              </a:ext>
            </a:extLst>
          </p:cNvPr>
          <p:cNvSpPr>
            <a:spLocks noGrp="1" noChangeArrowheads="1"/>
          </p:cNvSpPr>
          <p:nvPr>
            <p:ph type="dt" sz="half" idx="11"/>
          </p:nvPr>
        </p:nvSpPr>
        <p:spPr>
          <a:ln/>
        </p:spPr>
        <p:txBody>
          <a:bodyPr/>
          <a:lstStyle>
            <a:lvl1pPr>
              <a:defRPr/>
            </a:lvl1pPr>
          </a:lstStyle>
          <a:p>
            <a:pPr>
              <a:defRPr/>
            </a:pPr>
            <a:endParaRPr lang="en-US" altLang="en-US"/>
          </a:p>
        </p:txBody>
      </p:sp>
      <p:sp>
        <p:nvSpPr>
          <p:cNvPr id="7" name="Rectangle 3">
            <a:extLst>
              <a:ext uri="{FF2B5EF4-FFF2-40B4-BE49-F238E27FC236}">
                <a16:creationId xmlns:a16="http://schemas.microsoft.com/office/drawing/2014/main" id="{72690F82-11E1-42C8-AF10-985001DC96C8}"/>
              </a:ext>
            </a:extLst>
          </p:cNvPr>
          <p:cNvSpPr>
            <a:spLocks noGrp="1" noChangeArrowheads="1"/>
          </p:cNvSpPr>
          <p:nvPr>
            <p:ph type="sldNum" sz="quarter" idx="12"/>
          </p:nvPr>
        </p:nvSpPr>
        <p:spPr>
          <a:ln/>
        </p:spPr>
        <p:txBody>
          <a:bodyPr/>
          <a:lstStyle>
            <a:lvl1pPr>
              <a:defRPr/>
            </a:lvl1pPr>
          </a:lstStyle>
          <a:p>
            <a:pPr>
              <a:defRPr/>
            </a:pPr>
            <a:fld id="{84330969-9DEB-44C6-A6E6-F2C170524789}" type="slidenum">
              <a:rPr lang="en-US" altLang="en-US"/>
              <a:pPr>
                <a:defRPr/>
              </a:pPr>
              <a:t>‹#›</a:t>
            </a:fld>
            <a:endParaRPr lang="en-US" altLang="en-US"/>
          </a:p>
        </p:txBody>
      </p:sp>
    </p:spTree>
    <p:extLst>
      <p:ext uri="{BB962C8B-B14F-4D97-AF65-F5344CB8AC3E}">
        <p14:creationId xmlns:p14="http://schemas.microsoft.com/office/powerpoint/2010/main" val="45163011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xOverObj" preserve="1">
  <p:cSld name="Title and Text Over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690095-A84E-49FA-85D3-7C87DBD87776}"/>
              </a:ext>
            </a:extLst>
          </p:cNvPr>
          <p:cNvSpPr>
            <a:spLocks noGrp="1"/>
          </p:cNvSpPr>
          <p:nvPr>
            <p:ph type="title"/>
          </p:nvPr>
        </p:nvSpPr>
        <p:spPr>
          <a:xfrm>
            <a:off x="457200" y="457200"/>
            <a:ext cx="8229600" cy="1371600"/>
          </a:xfrm>
        </p:spPr>
        <p:txBody>
          <a:bodyPr/>
          <a:lstStyle/>
          <a:p>
            <a:r>
              <a:rPr lang="en-US"/>
              <a:t>Click to edit Master title style</a:t>
            </a:r>
          </a:p>
        </p:txBody>
      </p:sp>
      <p:sp>
        <p:nvSpPr>
          <p:cNvPr id="3" name="Text Placeholder 2">
            <a:extLst>
              <a:ext uri="{FF2B5EF4-FFF2-40B4-BE49-F238E27FC236}">
                <a16:creationId xmlns:a16="http://schemas.microsoft.com/office/drawing/2014/main" id="{2A50ED39-0683-4C75-A3A7-494288655D60}"/>
              </a:ext>
            </a:extLst>
          </p:cNvPr>
          <p:cNvSpPr>
            <a:spLocks noGrp="1"/>
          </p:cNvSpPr>
          <p:nvPr>
            <p:ph type="body" sz="half" idx="1"/>
          </p:nvPr>
        </p:nvSpPr>
        <p:spPr>
          <a:xfrm>
            <a:off x="457200" y="1752600"/>
            <a:ext cx="8229600" cy="20955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73A8210E-02FB-4C26-B910-3D603C69394C}"/>
              </a:ext>
            </a:extLst>
          </p:cNvPr>
          <p:cNvSpPr>
            <a:spLocks noGrp="1"/>
          </p:cNvSpPr>
          <p:nvPr>
            <p:ph sz="half" idx="2"/>
          </p:nvPr>
        </p:nvSpPr>
        <p:spPr>
          <a:xfrm>
            <a:off x="457200" y="4000500"/>
            <a:ext cx="8229600" cy="20955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2">
            <a:extLst>
              <a:ext uri="{FF2B5EF4-FFF2-40B4-BE49-F238E27FC236}">
                <a16:creationId xmlns:a16="http://schemas.microsoft.com/office/drawing/2014/main" id="{C69963D4-E955-4923-A1CC-AACE0FE3C03E}"/>
              </a:ext>
            </a:extLst>
          </p:cNvPr>
          <p:cNvSpPr>
            <a:spLocks noGrp="1" noChangeArrowheads="1"/>
          </p:cNvSpPr>
          <p:nvPr>
            <p:ph type="ftr" sz="quarter" idx="10"/>
          </p:nvPr>
        </p:nvSpPr>
        <p:spPr>
          <a:ln/>
        </p:spPr>
        <p:txBody>
          <a:bodyPr/>
          <a:lstStyle>
            <a:lvl1pPr>
              <a:defRPr/>
            </a:lvl1pPr>
          </a:lstStyle>
          <a:p>
            <a:pPr>
              <a:defRPr/>
            </a:pPr>
            <a:r>
              <a:rPr lang="en-US" altLang="en-US"/>
              <a:t>asd</a:t>
            </a:r>
          </a:p>
        </p:txBody>
      </p:sp>
      <p:sp>
        <p:nvSpPr>
          <p:cNvPr id="6" name="Rectangle 16">
            <a:extLst>
              <a:ext uri="{FF2B5EF4-FFF2-40B4-BE49-F238E27FC236}">
                <a16:creationId xmlns:a16="http://schemas.microsoft.com/office/drawing/2014/main" id="{DF567655-877B-42A0-8273-3796FEC5B7D4}"/>
              </a:ext>
            </a:extLst>
          </p:cNvPr>
          <p:cNvSpPr>
            <a:spLocks noGrp="1" noChangeArrowheads="1"/>
          </p:cNvSpPr>
          <p:nvPr>
            <p:ph type="dt" sz="half" idx="11"/>
          </p:nvPr>
        </p:nvSpPr>
        <p:spPr>
          <a:ln/>
        </p:spPr>
        <p:txBody>
          <a:bodyPr/>
          <a:lstStyle>
            <a:lvl1pPr>
              <a:defRPr/>
            </a:lvl1pPr>
          </a:lstStyle>
          <a:p>
            <a:pPr>
              <a:defRPr/>
            </a:pPr>
            <a:endParaRPr lang="en-US" altLang="en-US"/>
          </a:p>
        </p:txBody>
      </p:sp>
      <p:sp>
        <p:nvSpPr>
          <p:cNvPr id="7" name="Rectangle 3">
            <a:extLst>
              <a:ext uri="{FF2B5EF4-FFF2-40B4-BE49-F238E27FC236}">
                <a16:creationId xmlns:a16="http://schemas.microsoft.com/office/drawing/2014/main" id="{23F3D92B-E7A3-4B19-9009-8FC3983D06B2}"/>
              </a:ext>
            </a:extLst>
          </p:cNvPr>
          <p:cNvSpPr>
            <a:spLocks noGrp="1" noChangeArrowheads="1"/>
          </p:cNvSpPr>
          <p:nvPr>
            <p:ph type="sldNum" sz="quarter" idx="12"/>
          </p:nvPr>
        </p:nvSpPr>
        <p:spPr>
          <a:ln/>
        </p:spPr>
        <p:txBody>
          <a:bodyPr/>
          <a:lstStyle>
            <a:lvl1pPr>
              <a:defRPr/>
            </a:lvl1pPr>
          </a:lstStyle>
          <a:p>
            <a:pPr>
              <a:defRPr/>
            </a:pPr>
            <a:fld id="{4BF0A757-F3FD-4192-BA74-8C7D59A723F7}" type="slidenum">
              <a:rPr lang="en-US" altLang="en-US"/>
              <a:pPr>
                <a:defRPr/>
              </a:pPr>
              <a:t>‹#›</a:t>
            </a:fld>
            <a:endParaRPr lang="en-US" altLang="en-US"/>
          </a:p>
        </p:txBody>
      </p:sp>
    </p:spTree>
    <p:extLst>
      <p:ext uri="{BB962C8B-B14F-4D97-AF65-F5344CB8AC3E}">
        <p14:creationId xmlns:p14="http://schemas.microsoft.com/office/powerpoint/2010/main" val="11719939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27CBFA-95B4-4807-8775-070B7023286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DF2EC85-A04B-438E-97E6-F3F1AAEE33F6}"/>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
            <a:extLst>
              <a:ext uri="{FF2B5EF4-FFF2-40B4-BE49-F238E27FC236}">
                <a16:creationId xmlns:a16="http://schemas.microsoft.com/office/drawing/2014/main" id="{4F8DEE29-A12A-4C1D-BD68-CCACBE7C1AD0}"/>
              </a:ext>
            </a:extLst>
          </p:cNvPr>
          <p:cNvSpPr>
            <a:spLocks noGrp="1" noChangeArrowheads="1"/>
          </p:cNvSpPr>
          <p:nvPr>
            <p:ph type="ftr" sz="quarter" idx="10"/>
          </p:nvPr>
        </p:nvSpPr>
        <p:spPr>
          <a:ln/>
        </p:spPr>
        <p:txBody>
          <a:bodyPr/>
          <a:lstStyle>
            <a:lvl1pPr>
              <a:defRPr/>
            </a:lvl1pPr>
          </a:lstStyle>
          <a:p>
            <a:pPr>
              <a:defRPr/>
            </a:pPr>
            <a:r>
              <a:rPr lang="en-US" altLang="en-US"/>
              <a:t>asd</a:t>
            </a:r>
          </a:p>
        </p:txBody>
      </p:sp>
      <p:sp>
        <p:nvSpPr>
          <p:cNvPr id="5" name="Rectangle 16">
            <a:extLst>
              <a:ext uri="{FF2B5EF4-FFF2-40B4-BE49-F238E27FC236}">
                <a16:creationId xmlns:a16="http://schemas.microsoft.com/office/drawing/2014/main" id="{93B9835F-72F0-440D-99DA-4595F5E40B4F}"/>
              </a:ext>
            </a:extLst>
          </p:cNvPr>
          <p:cNvSpPr>
            <a:spLocks noGrp="1" noChangeArrowheads="1"/>
          </p:cNvSpPr>
          <p:nvPr>
            <p:ph type="dt" sz="half" idx="11"/>
          </p:nvPr>
        </p:nvSpPr>
        <p:spPr>
          <a:ln/>
        </p:spPr>
        <p:txBody>
          <a:bodyPr/>
          <a:lstStyle>
            <a:lvl1pPr>
              <a:defRPr/>
            </a:lvl1pPr>
          </a:lstStyle>
          <a:p>
            <a:pPr>
              <a:defRPr/>
            </a:pPr>
            <a:endParaRPr lang="en-US" altLang="en-US"/>
          </a:p>
        </p:txBody>
      </p:sp>
      <p:sp>
        <p:nvSpPr>
          <p:cNvPr id="6" name="Rectangle 3">
            <a:extLst>
              <a:ext uri="{FF2B5EF4-FFF2-40B4-BE49-F238E27FC236}">
                <a16:creationId xmlns:a16="http://schemas.microsoft.com/office/drawing/2014/main" id="{1D01768A-F4C4-496C-92D5-3BDBEEA983D7}"/>
              </a:ext>
            </a:extLst>
          </p:cNvPr>
          <p:cNvSpPr>
            <a:spLocks noGrp="1" noChangeArrowheads="1"/>
          </p:cNvSpPr>
          <p:nvPr>
            <p:ph type="sldNum" sz="quarter" idx="12"/>
          </p:nvPr>
        </p:nvSpPr>
        <p:spPr>
          <a:ln/>
        </p:spPr>
        <p:txBody>
          <a:bodyPr/>
          <a:lstStyle>
            <a:lvl1pPr>
              <a:defRPr/>
            </a:lvl1pPr>
          </a:lstStyle>
          <a:p>
            <a:pPr>
              <a:defRPr/>
            </a:pPr>
            <a:fld id="{46C95EAB-5877-4365-885A-A60EB0348E4F}" type="slidenum">
              <a:rPr lang="en-US" altLang="en-US"/>
              <a:pPr>
                <a:defRPr/>
              </a:pPr>
              <a:t>‹#›</a:t>
            </a:fld>
            <a:endParaRPr lang="en-US" altLang="en-US"/>
          </a:p>
        </p:txBody>
      </p:sp>
    </p:spTree>
    <p:extLst>
      <p:ext uri="{BB962C8B-B14F-4D97-AF65-F5344CB8AC3E}">
        <p14:creationId xmlns:p14="http://schemas.microsoft.com/office/powerpoint/2010/main" val="3087100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3CDC5A-0A9C-450A-9F65-2E70667FA853}"/>
              </a:ext>
            </a:extLst>
          </p:cNvPr>
          <p:cNvSpPr>
            <a:spLocks noGrp="1"/>
          </p:cNvSpPr>
          <p:nvPr>
            <p:ph type="title"/>
          </p:nvPr>
        </p:nvSpPr>
        <p:spPr>
          <a:xfrm>
            <a:off x="623888" y="1709738"/>
            <a:ext cx="78867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6CB22A6A-4CAD-4B22-81F0-E5CA8F453728}"/>
              </a:ext>
            </a:extLst>
          </p:cNvPr>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Edit Master text styles</a:t>
            </a:r>
          </a:p>
        </p:txBody>
      </p:sp>
      <p:sp>
        <p:nvSpPr>
          <p:cNvPr id="4" name="Rectangle 2">
            <a:extLst>
              <a:ext uri="{FF2B5EF4-FFF2-40B4-BE49-F238E27FC236}">
                <a16:creationId xmlns:a16="http://schemas.microsoft.com/office/drawing/2014/main" id="{AD7F147C-5C0B-4945-B36C-A5E0BB320331}"/>
              </a:ext>
            </a:extLst>
          </p:cNvPr>
          <p:cNvSpPr>
            <a:spLocks noGrp="1" noChangeArrowheads="1"/>
          </p:cNvSpPr>
          <p:nvPr>
            <p:ph type="ftr" sz="quarter" idx="10"/>
          </p:nvPr>
        </p:nvSpPr>
        <p:spPr>
          <a:ln/>
        </p:spPr>
        <p:txBody>
          <a:bodyPr/>
          <a:lstStyle>
            <a:lvl1pPr>
              <a:defRPr/>
            </a:lvl1pPr>
          </a:lstStyle>
          <a:p>
            <a:pPr>
              <a:defRPr/>
            </a:pPr>
            <a:r>
              <a:rPr lang="en-US" altLang="en-US"/>
              <a:t>asd</a:t>
            </a:r>
          </a:p>
        </p:txBody>
      </p:sp>
      <p:sp>
        <p:nvSpPr>
          <p:cNvPr id="5" name="Rectangle 16">
            <a:extLst>
              <a:ext uri="{FF2B5EF4-FFF2-40B4-BE49-F238E27FC236}">
                <a16:creationId xmlns:a16="http://schemas.microsoft.com/office/drawing/2014/main" id="{CB854AA8-5960-4841-B93A-AA2095A65212}"/>
              </a:ext>
            </a:extLst>
          </p:cNvPr>
          <p:cNvSpPr>
            <a:spLocks noGrp="1" noChangeArrowheads="1"/>
          </p:cNvSpPr>
          <p:nvPr>
            <p:ph type="dt" sz="half" idx="11"/>
          </p:nvPr>
        </p:nvSpPr>
        <p:spPr>
          <a:ln/>
        </p:spPr>
        <p:txBody>
          <a:bodyPr/>
          <a:lstStyle>
            <a:lvl1pPr>
              <a:defRPr/>
            </a:lvl1pPr>
          </a:lstStyle>
          <a:p>
            <a:pPr>
              <a:defRPr/>
            </a:pPr>
            <a:endParaRPr lang="en-US" altLang="en-US"/>
          </a:p>
        </p:txBody>
      </p:sp>
      <p:sp>
        <p:nvSpPr>
          <p:cNvPr id="6" name="Rectangle 3">
            <a:extLst>
              <a:ext uri="{FF2B5EF4-FFF2-40B4-BE49-F238E27FC236}">
                <a16:creationId xmlns:a16="http://schemas.microsoft.com/office/drawing/2014/main" id="{1A9FD846-0ED5-406F-9388-2BB3DCBBEBCE}"/>
              </a:ext>
            </a:extLst>
          </p:cNvPr>
          <p:cNvSpPr>
            <a:spLocks noGrp="1" noChangeArrowheads="1"/>
          </p:cNvSpPr>
          <p:nvPr>
            <p:ph type="sldNum" sz="quarter" idx="12"/>
          </p:nvPr>
        </p:nvSpPr>
        <p:spPr>
          <a:ln/>
        </p:spPr>
        <p:txBody>
          <a:bodyPr/>
          <a:lstStyle>
            <a:lvl1pPr>
              <a:defRPr/>
            </a:lvl1pPr>
          </a:lstStyle>
          <a:p>
            <a:pPr>
              <a:defRPr/>
            </a:pPr>
            <a:fld id="{DED4D6DD-C846-40DF-A0ED-91C704F2FD09}" type="slidenum">
              <a:rPr lang="en-US" altLang="en-US"/>
              <a:pPr>
                <a:defRPr/>
              </a:pPr>
              <a:t>‹#›</a:t>
            </a:fld>
            <a:endParaRPr lang="en-US" altLang="en-US"/>
          </a:p>
        </p:txBody>
      </p:sp>
    </p:spTree>
    <p:extLst>
      <p:ext uri="{BB962C8B-B14F-4D97-AF65-F5344CB8AC3E}">
        <p14:creationId xmlns:p14="http://schemas.microsoft.com/office/powerpoint/2010/main" val="15166326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9957D9-9C7C-4501-AEBB-0FA3870740A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6B4E433-A793-421E-9141-29906AA206A6}"/>
              </a:ext>
            </a:extLst>
          </p:cNvPr>
          <p:cNvSpPr>
            <a:spLocks noGrp="1"/>
          </p:cNvSpPr>
          <p:nvPr>
            <p:ph sz="half" idx="1"/>
          </p:nvPr>
        </p:nvSpPr>
        <p:spPr>
          <a:xfrm>
            <a:off x="457200" y="1752600"/>
            <a:ext cx="4038600" cy="43434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E756E682-FFAF-439E-A88E-D737FC17D0C6}"/>
              </a:ext>
            </a:extLst>
          </p:cNvPr>
          <p:cNvSpPr>
            <a:spLocks noGrp="1"/>
          </p:cNvSpPr>
          <p:nvPr>
            <p:ph sz="half" idx="2"/>
          </p:nvPr>
        </p:nvSpPr>
        <p:spPr>
          <a:xfrm>
            <a:off x="4648200" y="1752600"/>
            <a:ext cx="4038600" cy="43434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2">
            <a:extLst>
              <a:ext uri="{FF2B5EF4-FFF2-40B4-BE49-F238E27FC236}">
                <a16:creationId xmlns:a16="http://schemas.microsoft.com/office/drawing/2014/main" id="{8EEB2853-DFF7-4B6B-8867-3A53023D20FF}"/>
              </a:ext>
            </a:extLst>
          </p:cNvPr>
          <p:cNvSpPr>
            <a:spLocks noGrp="1" noChangeArrowheads="1"/>
          </p:cNvSpPr>
          <p:nvPr>
            <p:ph type="ftr" sz="quarter" idx="10"/>
          </p:nvPr>
        </p:nvSpPr>
        <p:spPr>
          <a:ln/>
        </p:spPr>
        <p:txBody>
          <a:bodyPr/>
          <a:lstStyle>
            <a:lvl1pPr>
              <a:defRPr/>
            </a:lvl1pPr>
          </a:lstStyle>
          <a:p>
            <a:pPr>
              <a:defRPr/>
            </a:pPr>
            <a:r>
              <a:rPr lang="en-US" altLang="en-US"/>
              <a:t>asd</a:t>
            </a:r>
          </a:p>
        </p:txBody>
      </p:sp>
      <p:sp>
        <p:nvSpPr>
          <p:cNvPr id="6" name="Rectangle 16">
            <a:extLst>
              <a:ext uri="{FF2B5EF4-FFF2-40B4-BE49-F238E27FC236}">
                <a16:creationId xmlns:a16="http://schemas.microsoft.com/office/drawing/2014/main" id="{4DFEA94E-81CE-4B1F-8CA6-5257BB667A2B}"/>
              </a:ext>
            </a:extLst>
          </p:cNvPr>
          <p:cNvSpPr>
            <a:spLocks noGrp="1" noChangeArrowheads="1"/>
          </p:cNvSpPr>
          <p:nvPr>
            <p:ph type="dt" sz="half" idx="11"/>
          </p:nvPr>
        </p:nvSpPr>
        <p:spPr>
          <a:ln/>
        </p:spPr>
        <p:txBody>
          <a:bodyPr/>
          <a:lstStyle>
            <a:lvl1pPr>
              <a:defRPr/>
            </a:lvl1pPr>
          </a:lstStyle>
          <a:p>
            <a:pPr>
              <a:defRPr/>
            </a:pPr>
            <a:endParaRPr lang="en-US" altLang="en-US"/>
          </a:p>
        </p:txBody>
      </p:sp>
      <p:sp>
        <p:nvSpPr>
          <p:cNvPr id="7" name="Rectangle 3">
            <a:extLst>
              <a:ext uri="{FF2B5EF4-FFF2-40B4-BE49-F238E27FC236}">
                <a16:creationId xmlns:a16="http://schemas.microsoft.com/office/drawing/2014/main" id="{FDADF34B-74D2-4954-9720-482A16944E2A}"/>
              </a:ext>
            </a:extLst>
          </p:cNvPr>
          <p:cNvSpPr>
            <a:spLocks noGrp="1" noChangeArrowheads="1"/>
          </p:cNvSpPr>
          <p:nvPr>
            <p:ph type="sldNum" sz="quarter" idx="12"/>
          </p:nvPr>
        </p:nvSpPr>
        <p:spPr>
          <a:ln/>
        </p:spPr>
        <p:txBody>
          <a:bodyPr/>
          <a:lstStyle>
            <a:lvl1pPr>
              <a:defRPr/>
            </a:lvl1pPr>
          </a:lstStyle>
          <a:p>
            <a:pPr>
              <a:defRPr/>
            </a:pPr>
            <a:fld id="{C6078D24-384B-4801-A212-B99885F861F3}" type="slidenum">
              <a:rPr lang="en-US" altLang="en-US"/>
              <a:pPr>
                <a:defRPr/>
              </a:pPr>
              <a:t>‹#›</a:t>
            </a:fld>
            <a:endParaRPr lang="en-US" altLang="en-US"/>
          </a:p>
        </p:txBody>
      </p:sp>
    </p:spTree>
    <p:extLst>
      <p:ext uri="{BB962C8B-B14F-4D97-AF65-F5344CB8AC3E}">
        <p14:creationId xmlns:p14="http://schemas.microsoft.com/office/powerpoint/2010/main" val="16536044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DE559A-1F59-47F2-A682-7B5B1E1DAEEE}"/>
              </a:ext>
            </a:extLst>
          </p:cNvPr>
          <p:cNvSpPr>
            <a:spLocks noGrp="1"/>
          </p:cNvSpPr>
          <p:nvPr>
            <p:ph type="title"/>
          </p:nvPr>
        </p:nvSpPr>
        <p:spPr>
          <a:xfrm>
            <a:off x="630238" y="365125"/>
            <a:ext cx="78867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6D2CBA6E-F5C5-427B-A45A-F0F95A93F94E}"/>
              </a:ext>
            </a:extLst>
          </p:cNvPr>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6C06671E-84DD-4C8E-8EEE-240CE9C3766E}"/>
              </a:ext>
            </a:extLst>
          </p:cNvPr>
          <p:cNvSpPr>
            <a:spLocks noGrp="1"/>
          </p:cNvSpPr>
          <p:nvPr>
            <p:ph sz="half" idx="2"/>
          </p:nvPr>
        </p:nvSpPr>
        <p:spPr>
          <a:xfrm>
            <a:off x="630238" y="2505075"/>
            <a:ext cx="386873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A5213DC6-2090-4456-9E7D-37CF9F2EF66F}"/>
              </a:ext>
            </a:extLst>
          </p:cNvPr>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E5390C57-CB77-4846-9EA3-4F95B8A95F7C}"/>
              </a:ext>
            </a:extLst>
          </p:cNvPr>
          <p:cNvSpPr>
            <a:spLocks noGrp="1"/>
          </p:cNvSpPr>
          <p:nvPr>
            <p:ph sz="quarter" idx="4"/>
          </p:nvPr>
        </p:nvSpPr>
        <p:spPr>
          <a:xfrm>
            <a:off x="4629150" y="2505075"/>
            <a:ext cx="38877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2">
            <a:extLst>
              <a:ext uri="{FF2B5EF4-FFF2-40B4-BE49-F238E27FC236}">
                <a16:creationId xmlns:a16="http://schemas.microsoft.com/office/drawing/2014/main" id="{60228E0D-7328-405D-847E-1553D518763A}"/>
              </a:ext>
            </a:extLst>
          </p:cNvPr>
          <p:cNvSpPr>
            <a:spLocks noGrp="1" noChangeArrowheads="1"/>
          </p:cNvSpPr>
          <p:nvPr>
            <p:ph type="ftr" sz="quarter" idx="10"/>
          </p:nvPr>
        </p:nvSpPr>
        <p:spPr>
          <a:ln/>
        </p:spPr>
        <p:txBody>
          <a:bodyPr/>
          <a:lstStyle>
            <a:lvl1pPr>
              <a:defRPr/>
            </a:lvl1pPr>
          </a:lstStyle>
          <a:p>
            <a:pPr>
              <a:defRPr/>
            </a:pPr>
            <a:r>
              <a:rPr lang="en-US" altLang="en-US"/>
              <a:t>asd</a:t>
            </a:r>
          </a:p>
        </p:txBody>
      </p:sp>
      <p:sp>
        <p:nvSpPr>
          <p:cNvPr id="8" name="Rectangle 16">
            <a:extLst>
              <a:ext uri="{FF2B5EF4-FFF2-40B4-BE49-F238E27FC236}">
                <a16:creationId xmlns:a16="http://schemas.microsoft.com/office/drawing/2014/main" id="{FE89F4BD-05C2-4EF2-9A2E-169D185544B2}"/>
              </a:ext>
            </a:extLst>
          </p:cNvPr>
          <p:cNvSpPr>
            <a:spLocks noGrp="1" noChangeArrowheads="1"/>
          </p:cNvSpPr>
          <p:nvPr>
            <p:ph type="dt" sz="half" idx="11"/>
          </p:nvPr>
        </p:nvSpPr>
        <p:spPr>
          <a:ln/>
        </p:spPr>
        <p:txBody>
          <a:bodyPr/>
          <a:lstStyle>
            <a:lvl1pPr>
              <a:defRPr/>
            </a:lvl1pPr>
          </a:lstStyle>
          <a:p>
            <a:pPr>
              <a:defRPr/>
            </a:pPr>
            <a:endParaRPr lang="en-US" altLang="en-US"/>
          </a:p>
        </p:txBody>
      </p:sp>
      <p:sp>
        <p:nvSpPr>
          <p:cNvPr id="9" name="Rectangle 3">
            <a:extLst>
              <a:ext uri="{FF2B5EF4-FFF2-40B4-BE49-F238E27FC236}">
                <a16:creationId xmlns:a16="http://schemas.microsoft.com/office/drawing/2014/main" id="{64E7A2F6-BD5B-4901-8076-4CBF288830FE}"/>
              </a:ext>
            </a:extLst>
          </p:cNvPr>
          <p:cNvSpPr>
            <a:spLocks noGrp="1" noChangeArrowheads="1"/>
          </p:cNvSpPr>
          <p:nvPr>
            <p:ph type="sldNum" sz="quarter" idx="12"/>
          </p:nvPr>
        </p:nvSpPr>
        <p:spPr>
          <a:ln/>
        </p:spPr>
        <p:txBody>
          <a:bodyPr/>
          <a:lstStyle>
            <a:lvl1pPr>
              <a:defRPr/>
            </a:lvl1pPr>
          </a:lstStyle>
          <a:p>
            <a:pPr>
              <a:defRPr/>
            </a:pPr>
            <a:fld id="{F71FD72A-5945-4E10-9127-8D963EF5CEFA}" type="slidenum">
              <a:rPr lang="en-US" altLang="en-US"/>
              <a:pPr>
                <a:defRPr/>
              </a:pPr>
              <a:t>‹#›</a:t>
            </a:fld>
            <a:endParaRPr lang="en-US" altLang="en-US"/>
          </a:p>
        </p:txBody>
      </p:sp>
    </p:spTree>
    <p:extLst>
      <p:ext uri="{BB962C8B-B14F-4D97-AF65-F5344CB8AC3E}">
        <p14:creationId xmlns:p14="http://schemas.microsoft.com/office/powerpoint/2010/main" val="373679907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2BDBB4-B6AB-4738-9452-658B6EAAD341}"/>
              </a:ext>
            </a:extLst>
          </p:cNvPr>
          <p:cNvSpPr>
            <a:spLocks noGrp="1"/>
          </p:cNvSpPr>
          <p:nvPr>
            <p:ph type="title"/>
          </p:nvPr>
        </p:nvSpPr>
        <p:spPr/>
        <p:txBody>
          <a:bodyPr/>
          <a:lstStyle/>
          <a:p>
            <a:r>
              <a:rPr lang="en-US"/>
              <a:t>Click to edit Master title style</a:t>
            </a:r>
          </a:p>
        </p:txBody>
      </p:sp>
      <p:sp>
        <p:nvSpPr>
          <p:cNvPr id="3" name="Rectangle 2">
            <a:extLst>
              <a:ext uri="{FF2B5EF4-FFF2-40B4-BE49-F238E27FC236}">
                <a16:creationId xmlns:a16="http://schemas.microsoft.com/office/drawing/2014/main" id="{5EB15A1E-48A5-4331-A50E-9F63C3F02746}"/>
              </a:ext>
            </a:extLst>
          </p:cNvPr>
          <p:cNvSpPr>
            <a:spLocks noGrp="1" noChangeArrowheads="1"/>
          </p:cNvSpPr>
          <p:nvPr>
            <p:ph type="ftr" sz="quarter" idx="10"/>
          </p:nvPr>
        </p:nvSpPr>
        <p:spPr>
          <a:ln/>
        </p:spPr>
        <p:txBody>
          <a:bodyPr/>
          <a:lstStyle>
            <a:lvl1pPr>
              <a:defRPr/>
            </a:lvl1pPr>
          </a:lstStyle>
          <a:p>
            <a:pPr>
              <a:defRPr/>
            </a:pPr>
            <a:r>
              <a:rPr lang="en-US" altLang="en-US"/>
              <a:t>asd</a:t>
            </a:r>
          </a:p>
        </p:txBody>
      </p:sp>
      <p:sp>
        <p:nvSpPr>
          <p:cNvPr id="4" name="Rectangle 16">
            <a:extLst>
              <a:ext uri="{FF2B5EF4-FFF2-40B4-BE49-F238E27FC236}">
                <a16:creationId xmlns:a16="http://schemas.microsoft.com/office/drawing/2014/main" id="{90531130-194C-4E80-AC8B-3AB29842E6BB}"/>
              </a:ext>
            </a:extLst>
          </p:cNvPr>
          <p:cNvSpPr>
            <a:spLocks noGrp="1" noChangeArrowheads="1"/>
          </p:cNvSpPr>
          <p:nvPr>
            <p:ph type="dt" sz="half" idx="11"/>
          </p:nvPr>
        </p:nvSpPr>
        <p:spPr>
          <a:ln/>
        </p:spPr>
        <p:txBody>
          <a:bodyPr/>
          <a:lstStyle>
            <a:lvl1pPr>
              <a:defRPr/>
            </a:lvl1pPr>
          </a:lstStyle>
          <a:p>
            <a:pPr>
              <a:defRPr/>
            </a:pPr>
            <a:endParaRPr lang="en-US" altLang="en-US"/>
          </a:p>
        </p:txBody>
      </p:sp>
      <p:sp>
        <p:nvSpPr>
          <p:cNvPr id="5" name="Rectangle 3">
            <a:extLst>
              <a:ext uri="{FF2B5EF4-FFF2-40B4-BE49-F238E27FC236}">
                <a16:creationId xmlns:a16="http://schemas.microsoft.com/office/drawing/2014/main" id="{636300FB-936A-42EB-AF74-0FE5692D090F}"/>
              </a:ext>
            </a:extLst>
          </p:cNvPr>
          <p:cNvSpPr>
            <a:spLocks noGrp="1" noChangeArrowheads="1"/>
          </p:cNvSpPr>
          <p:nvPr>
            <p:ph type="sldNum" sz="quarter" idx="12"/>
          </p:nvPr>
        </p:nvSpPr>
        <p:spPr>
          <a:ln/>
        </p:spPr>
        <p:txBody>
          <a:bodyPr/>
          <a:lstStyle>
            <a:lvl1pPr>
              <a:defRPr/>
            </a:lvl1pPr>
          </a:lstStyle>
          <a:p>
            <a:pPr>
              <a:defRPr/>
            </a:pPr>
            <a:fld id="{1E50BBC1-3E9D-40A3-BB66-80AE2A165108}" type="slidenum">
              <a:rPr lang="en-US" altLang="en-US"/>
              <a:pPr>
                <a:defRPr/>
              </a:pPr>
              <a:t>‹#›</a:t>
            </a:fld>
            <a:endParaRPr lang="en-US" altLang="en-US"/>
          </a:p>
        </p:txBody>
      </p:sp>
    </p:spTree>
    <p:extLst>
      <p:ext uri="{BB962C8B-B14F-4D97-AF65-F5344CB8AC3E}">
        <p14:creationId xmlns:p14="http://schemas.microsoft.com/office/powerpoint/2010/main" val="38993199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06F6736A-8ADC-4878-9413-EBE9318E996B}"/>
              </a:ext>
            </a:extLst>
          </p:cNvPr>
          <p:cNvSpPr>
            <a:spLocks noGrp="1" noChangeArrowheads="1"/>
          </p:cNvSpPr>
          <p:nvPr>
            <p:ph type="ftr" sz="quarter" idx="10"/>
          </p:nvPr>
        </p:nvSpPr>
        <p:spPr>
          <a:ln/>
        </p:spPr>
        <p:txBody>
          <a:bodyPr/>
          <a:lstStyle>
            <a:lvl1pPr>
              <a:defRPr/>
            </a:lvl1pPr>
          </a:lstStyle>
          <a:p>
            <a:pPr>
              <a:defRPr/>
            </a:pPr>
            <a:r>
              <a:rPr lang="en-US" altLang="en-US"/>
              <a:t>asd</a:t>
            </a:r>
          </a:p>
        </p:txBody>
      </p:sp>
      <p:sp>
        <p:nvSpPr>
          <p:cNvPr id="3" name="Rectangle 16">
            <a:extLst>
              <a:ext uri="{FF2B5EF4-FFF2-40B4-BE49-F238E27FC236}">
                <a16:creationId xmlns:a16="http://schemas.microsoft.com/office/drawing/2014/main" id="{371741BE-3C1B-4282-9AB8-91C3CF1E89A3}"/>
              </a:ext>
            </a:extLst>
          </p:cNvPr>
          <p:cNvSpPr>
            <a:spLocks noGrp="1" noChangeArrowheads="1"/>
          </p:cNvSpPr>
          <p:nvPr>
            <p:ph type="dt" sz="half" idx="11"/>
          </p:nvPr>
        </p:nvSpPr>
        <p:spPr>
          <a:ln/>
        </p:spPr>
        <p:txBody>
          <a:bodyPr/>
          <a:lstStyle>
            <a:lvl1pPr>
              <a:defRPr/>
            </a:lvl1pPr>
          </a:lstStyle>
          <a:p>
            <a:pPr>
              <a:defRPr/>
            </a:pPr>
            <a:endParaRPr lang="en-US" altLang="en-US"/>
          </a:p>
        </p:txBody>
      </p:sp>
      <p:sp>
        <p:nvSpPr>
          <p:cNvPr id="4" name="Rectangle 3">
            <a:extLst>
              <a:ext uri="{FF2B5EF4-FFF2-40B4-BE49-F238E27FC236}">
                <a16:creationId xmlns:a16="http://schemas.microsoft.com/office/drawing/2014/main" id="{9CA4DA75-1572-4254-8F6E-AA387E74316D}"/>
              </a:ext>
            </a:extLst>
          </p:cNvPr>
          <p:cNvSpPr>
            <a:spLocks noGrp="1" noChangeArrowheads="1"/>
          </p:cNvSpPr>
          <p:nvPr>
            <p:ph type="sldNum" sz="quarter" idx="12"/>
          </p:nvPr>
        </p:nvSpPr>
        <p:spPr>
          <a:ln/>
        </p:spPr>
        <p:txBody>
          <a:bodyPr/>
          <a:lstStyle>
            <a:lvl1pPr>
              <a:defRPr/>
            </a:lvl1pPr>
          </a:lstStyle>
          <a:p>
            <a:pPr>
              <a:defRPr/>
            </a:pPr>
            <a:fld id="{47D13927-A907-401F-BBFC-0797030299E5}" type="slidenum">
              <a:rPr lang="en-US" altLang="en-US"/>
              <a:pPr>
                <a:defRPr/>
              </a:pPr>
              <a:t>‹#›</a:t>
            </a:fld>
            <a:endParaRPr lang="en-US" altLang="en-US"/>
          </a:p>
        </p:txBody>
      </p:sp>
    </p:spTree>
    <p:extLst>
      <p:ext uri="{BB962C8B-B14F-4D97-AF65-F5344CB8AC3E}">
        <p14:creationId xmlns:p14="http://schemas.microsoft.com/office/powerpoint/2010/main" val="29687327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D18122-29F7-4D8B-9CEA-1947F6A7F9FC}"/>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AC3700A5-31D8-464B-9DF5-C4DB8FFE26BC}"/>
              </a:ext>
            </a:extLst>
          </p:cNvPr>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6E59F01F-A503-496A-AA91-AE4E8BA99295}"/>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Rectangle 2">
            <a:extLst>
              <a:ext uri="{FF2B5EF4-FFF2-40B4-BE49-F238E27FC236}">
                <a16:creationId xmlns:a16="http://schemas.microsoft.com/office/drawing/2014/main" id="{B43BC00A-41C5-40C3-A8C2-698EF4A4637C}"/>
              </a:ext>
            </a:extLst>
          </p:cNvPr>
          <p:cNvSpPr>
            <a:spLocks noGrp="1" noChangeArrowheads="1"/>
          </p:cNvSpPr>
          <p:nvPr>
            <p:ph type="ftr" sz="quarter" idx="10"/>
          </p:nvPr>
        </p:nvSpPr>
        <p:spPr>
          <a:ln/>
        </p:spPr>
        <p:txBody>
          <a:bodyPr/>
          <a:lstStyle>
            <a:lvl1pPr>
              <a:defRPr/>
            </a:lvl1pPr>
          </a:lstStyle>
          <a:p>
            <a:pPr>
              <a:defRPr/>
            </a:pPr>
            <a:r>
              <a:rPr lang="en-US" altLang="en-US"/>
              <a:t>asd</a:t>
            </a:r>
          </a:p>
        </p:txBody>
      </p:sp>
      <p:sp>
        <p:nvSpPr>
          <p:cNvPr id="6" name="Rectangle 16">
            <a:extLst>
              <a:ext uri="{FF2B5EF4-FFF2-40B4-BE49-F238E27FC236}">
                <a16:creationId xmlns:a16="http://schemas.microsoft.com/office/drawing/2014/main" id="{41A00587-C401-4089-8B87-67E994B81C54}"/>
              </a:ext>
            </a:extLst>
          </p:cNvPr>
          <p:cNvSpPr>
            <a:spLocks noGrp="1" noChangeArrowheads="1"/>
          </p:cNvSpPr>
          <p:nvPr>
            <p:ph type="dt" sz="half" idx="11"/>
          </p:nvPr>
        </p:nvSpPr>
        <p:spPr>
          <a:ln/>
        </p:spPr>
        <p:txBody>
          <a:bodyPr/>
          <a:lstStyle>
            <a:lvl1pPr>
              <a:defRPr/>
            </a:lvl1pPr>
          </a:lstStyle>
          <a:p>
            <a:pPr>
              <a:defRPr/>
            </a:pPr>
            <a:endParaRPr lang="en-US" altLang="en-US"/>
          </a:p>
        </p:txBody>
      </p:sp>
      <p:sp>
        <p:nvSpPr>
          <p:cNvPr id="7" name="Rectangle 3">
            <a:extLst>
              <a:ext uri="{FF2B5EF4-FFF2-40B4-BE49-F238E27FC236}">
                <a16:creationId xmlns:a16="http://schemas.microsoft.com/office/drawing/2014/main" id="{B70FA7BC-FB2F-4806-9BC8-8FB898F3CAA1}"/>
              </a:ext>
            </a:extLst>
          </p:cNvPr>
          <p:cNvSpPr>
            <a:spLocks noGrp="1" noChangeArrowheads="1"/>
          </p:cNvSpPr>
          <p:nvPr>
            <p:ph type="sldNum" sz="quarter" idx="12"/>
          </p:nvPr>
        </p:nvSpPr>
        <p:spPr>
          <a:ln/>
        </p:spPr>
        <p:txBody>
          <a:bodyPr/>
          <a:lstStyle>
            <a:lvl1pPr>
              <a:defRPr/>
            </a:lvl1pPr>
          </a:lstStyle>
          <a:p>
            <a:pPr>
              <a:defRPr/>
            </a:pPr>
            <a:fld id="{6F87446B-1A1F-45CB-99A2-D65F735F9C1D}" type="slidenum">
              <a:rPr lang="en-US" altLang="en-US"/>
              <a:pPr>
                <a:defRPr/>
              </a:pPr>
              <a:t>‹#›</a:t>
            </a:fld>
            <a:endParaRPr lang="en-US" altLang="en-US"/>
          </a:p>
        </p:txBody>
      </p:sp>
    </p:spTree>
    <p:extLst>
      <p:ext uri="{BB962C8B-B14F-4D97-AF65-F5344CB8AC3E}">
        <p14:creationId xmlns:p14="http://schemas.microsoft.com/office/powerpoint/2010/main" val="405978889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DAED91-B40D-4AAC-87A8-46D6A28DF73B}"/>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79B099DE-AD7C-4F54-92B6-83138D85D5E3}"/>
              </a:ext>
            </a:extLst>
          </p:cNvPr>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a:extLst>
              <a:ext uri="{FF2B5EF4-FFF2-40B4-BE49-F238E27FC236}">
                <a16:creationId xmlns:a16="http://schemas.microsoft.com/office/drawing/2014/main" id="{200C2181-483F-4607-9632-42AFE93FABC2}"/>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Rectangle 2">
            <a:extLst>
              <a:ext uri="{FF2B5EF4-FFF2-40B4-BE49-F238E27FC236}">
                <a16:creationId xmlns:a16="http://schemas.microsoft.com/office/drawing/2014/main" id="{CBD71BE7-318C-4F1C-8BA0-FEEA22A2DD8A}"/>
              </a:ext>
            </a:extLst>
          </p:cNvPr>
          <p:cNvSpPr>
            <a:spLocks noGrp="1" noChangeArrowheads="1"/>
          </p:cNvSpPr>
          <p:nvPr>
            <p:ph type="ftr" sz="quarter" idx="10"/>
          </p:nvPr>
        </p:nvSpPr>
        <p:spPr>
          <a:ln/>
        </p:spPr>
        <p:txBody>
          <a:bodyPr/>
          <a:lstStyle>
            <a:lvl1pPr>
              <a:defRPr/>
            </a:lvl1pPr>
          </a:lstStyle>
          <a:p>
            <a:pPr>
              <a:defRPr/>
            </a:pPr>
            <a:r>
              <a:rPr lang="en-US" altLang="en-US"/>
              <a:t>asd</a:t>
            </a:r>
          </a:p>
        </p:txBody>
      </p:sp>
      <p:sp>
        <p:nvSpPr>
          <p:cNvPr id="6" name="Rectangle 16">
            <a:extLst>
              <a:ext uri="{FF2B5EF4-FFF2-40B4-BE49-F238E27FC236}">
                <a16:creationId xmlns:a16="http://schemas.microsoft.com/office/drawing/2014/main" id="{52A2DA23-F8B3-464D-B468-6A1EF524E9E0}"/>
              </a:ext>
            </a:extLst>
          </p:cNvPr>
          <p:cNvSpPr>
            <a:spLocks noGrp="1" noChangeArrowheads="1"/>
          </p:cNvSpPr>
          <p:nvPr>
            <p:ph type="dt" sz="half" idx="11"/>
          </p:nvPr>
        </p:nvSpPr>
        <p:spPr>
          <a:ln/>
        </p:spPr>
        <p:txBody>
          <a:bodyPr/>
          <a:lstStyle>
            <a:lvl1pPr>
              <a:defRPr/>
            </a:lvl1pPr>
          </a:lstStyle>
          <a:p>
            <a:pPr>
              <a:defRPr/>
            </a:pPr>
            <a:endParaRPr lang="en-US" altLang="en-US"/>
          </a:p>
        </p:txBody>
      </p:sp>
      <p:sp>
        <p:nvSpPr>
          <p:cNvPr id="7" name="Rectangle 3">
            <a:extLst>
              <a:ext uri="{FF2B5EF4-FFF2-40B4-BE49-F238E27FC236}">
                <a16:creationId xmlns:a16="http://schemas.microsoft.com/office/drawing/2014/main" id="{BF8EECD5-76B9-43F2-A399-E5160EC5ACA5}"/>
              </a:ext>
            </a:extLst>
          </p:cNvPr>
          <p:cNvSpPr>
            <a:spLocks noGrp="1" noChangeArrowheads="1"/>
          </p:cNvSpPr>
          <p:nvPr>
            <p:ph type="sldNum" sz="quarter" idx="12"/>
          </p:nvPr>
        </p:nvSpPr>
        <p:spPr>
          <a:ln/>
        </p:spPr>
        <p:txBody>
          <a:bodyPr/>
          <a:lstStyle>
            <a:lvl1pPr>
              <a:defRPr/>
            </a:lvl1pPr>
          </a:lstStyle>
          <a:p>
            <a:pPr>
              <a:defRPr/>
            </a:pPr>
            <a:fld id="{45D6BCC9-C762-4AE9-8310-A5449A3224D6}" type="slidenum">
              <a:rPr lang="en-US" altLang="en-US"/>
              <a:pPr>
                <a:defRPr/>
              </a:pPr>
              <a:t>‹#›</a:t>
            </a:fld>
            <a:endParaRPr lang="en-US" altLang="en-US"/>
          </a:p>
        </p:txBody>
      </p:sp>
    </p:spTree>
    <p:extLst>
      <p:ext uri="{BB962C8B-B14F-4D97-AF65-F5344CB8AC3E}">
        <p14:creationId xmlns:p14="http://schemas.microsoft.com/office/powerpoint/2010/main" val="38688728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15">
            <a:extLst>
              <a:ext uri="{FF2B5EF4-FFF2-40B4-BE49-F238E27FC236}">
                <a16:creationId xmlns:a16="http://schemas.microsoft.com/office/drawing/2014/main" id="{3EB51EB4-B8AA-4674-997A-E08F6D04AB83}"/>
              </a:ext>
            </a:extLst>
          </p:cNvPr>
          <p:cNvSpPr>
            <a:spLocks noGrp="1" noChangeArrowheads="1"/>
          </p:cNvSpPr>
          <p:nvPr>
            <p:ph type="body" idx="1"/>
          </p:nvPr>
        </p:nvSpPr>
        <p:spPr bwMode="auto">
          <a:xfrm>
            <a:off x="457200" y="1752600"/>
            <a:ext cx="8229600" cy="434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200706" name="Rectangle 2">
            <a:extLst>
              <a:ext uri="{FF2B5EF4-FFF2-40B4-BE49-F238E27FC236}">
                <a16:creationId xmlns:a16="http://schemas.microsoft.com/office/drawing/2014/main" id="{24F4A445-2D9E-449D-919B-C29B76F193D8}"/>
              </a:ext>
            </a:extLst>
          </p:cNvPr>
          <p:cNvSpPr>
            <a:spLocks noGrp="1" noChangeArrowheads="1"/>
          </p:cNvSpPr>
          <p:nvPr>
            <p:ph type="ftr" sz="quarter" idx="3"/>
          </p:nvPr>
        </p:nvSpPr>
        <p:spPr bwMode="auto">
          <a:xfrm>
            <a:off x="0" y="624840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ctr" eaLnBrk="1" hangingPunct="1">
              <a:defRPr sz="1600">
                <a:latin typeface="+mj-lt"/>
                <a:cs typeface="+mn-cs"/>
              </a:defRPr>
            </a:lvl1pPr>
          </a:lstStyle>
          <a:p>
            <a:pPr>
              <a:defRPr/>
            </a:pPr>
            <a:r>
              <a:rPr lang="en-US" altLang="en-US"/>
              <a:t>asd</a:t>
            </a:r>
          </a:p>
        </p:txBody>
      </p:sp>
      <p:grpSp>
        <p:nvGrpSpPr>
          <p:cNvPr id="1028" name="Group 4">
            <a:extLst>
              <a:ext uri="{FF2B5EF4-FFF2-40B4-BE49-F238E27FC236}">
                <a16:creationId xmlns:a16="http://schemas.microsoft.com/office/drawing/2014/main" id="{278AFAC9-2ED9-46A8-AE14-81E051F32B86}"/>
              </a:ext>
            </a:extLst>
          </p:cNvPr>
          <p:cNvGrpSpPr>
            <a:grpSpLocks/>
          </p:cNvGrpSpPr>
          <p:nvPr/>
        </p:nvGrpSpPr>
        <p:grpSpPr bwMode="auto">
          <a:xfrm>
            <a:off x="0" y="0"/>
            <a:ext cx="9144000" cy="546100"/>
            <a:chOff x="0" y="0"/>
            <a:chExt cx="5760" cy="344"/>
          </a:xfrm>
        </p:grpSpPr>
        <p:sp>
          <p:nvSpPr>
            <p:cNvPr id="1032" name="Rectangle 5">
              <a:extLst>
                <a:ext uri="{FF2B5EF4-FFF2-40B4-BE49-F238E27FC236}">
                  <a16:creationId xmlns:a16="http://schemas.microsoft.com/office/drawing/2014/main" id="{486C8EB4-703F-4DF9-ACE0-3EEBD552066D}"/>
                </a:ext>
              </a:extLst>
            </p:cNvPr>
            <p:cNvSpPr>
              <a:spLocks noChangeArrowheads="1"/>
            </p:cNvSpPr>
            <p:nvPr/>
          </p:nvSpPr>
          <p:spPr bwMode="auto">
            <a:xfrm>
              <a:off x="0" y="0"/>
              <a:ext cx="180" cy="336"/>
            </a:xfrm>
            <a:prstGeom prst="rect">
              <a:avLst/>
            </a:prstGeom>
            <a:gradFill rotWithShape="0">
              <a:gsLst>
                <a:gs pos="0">
                  <a:schemeClr val="folHlink"/>
                </a:gs>
                <a:gs pos="100000">
                  <a:schemeClr val="bg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lgn="ctr" eaLnBrk="1" hangingPunct="1">
                <a:defRPr/>
              </a:pPr>
              <a:endParaRPr lang="en-US" altLang="en-US"/>
            </a:p>
          </p:txBody>
        </p:sp>
        <p:sp>
          <p:nvSpPr>
            <p:cNvPr id="1033" name="Rectangle 6">
              <a:extLst>
                <a:ext uri="{FF2B5EF4-FFF2-40B4-BE49-F238E27FC236}">
                  <a16:creationId xmlns:a16="http://schemas.microsoft.com/office/drawing/2014/main" id="{DB580804-E397-4042-B643-5CB91A8D9ED6}"/>
                </a:ext>
              </a:extLst>
            </p:cNvPr>
            <p:cNvSpPr>
              <a:spLocks noChangeArrowheads="1"/>
            </p:cNvSpPr>
            <p:nvPr/>
          </p:nvSpPr>
          <p:spPr bwMode="auto">
            <a:xfrm>
              <a:off x="260" y="85"/>
              <a:ext cx="5500" cy="173"/>
            </a:xfrm>
            <a:prstGeom prst="rect">
              <a:avLst/>
            </a:prstGeom>
            <a:gradFill rotWithShape="0">
              <a:gsLst>
                <a:gs pos="0">
                  <a:schemeClr val="bg2"/>
                </a:gs>
                <a:gs pos="100000">
                  <a:schemeClr val="bg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a:p>
          </p:txBody>
        </p:sp>
        <p:sp>
          <p:nvSpPr>
            <p:cNvPr id="1034" name="Rectangle 7">
              <a:extLst>
                <a:ext uri="{FF2B5EF4-FFF2-40B4-BE49-F238E27FC236}">
                  <a16:creationId xmlns:a16="http://schemas.microsoft.com/office/drawing/2014/main" id="{C09C81FE-EA3F-4887-ADED-153673FA0B95}"/>
                </a:ext>
              </a:extLst>
            </p:cNvPr>
            <p:cNvSpPr>
              <a:spLocks noChangeArrowheads="1"/>
            </p:cNvSpPr>
            <p:nvPr/>
          </p:nvSpPr>
          <p:spPr bwMode="auto">
            <a:xfrm>
              <a:off x="258" y="85"/>
              <a:ext cx="87" cy="89"/>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sz="1800">
                <a:solidFill>
                  <a:schemeClr val="hlink"/>
                </a:solidFill>
                <a:latin typeface="Arial" panose="020B0604020202020204" pitchFamily="34" charset="0"/>
              </a:endParaRPr>
            </a:p>
          </p:txBody>
        </p:sp>
        <p:sp>
          <p:nvSpPr>
            <p:cNvPr id="1035" name="Rectangle 8">
              <a:extLst>
                <a:ext uri="{FF2B5EF4-FFF2-40B4-BE49-F238E27FC236}">
                  <a16:creationId xmlns:a16="http://schemas.microsoft.com/office/drawing/2014/main" id="{0A6E5D75-0F96-423A-BC16-F0195F9BFC04}"/>
                </a:ext>
              </a:extLst>
            </p:cNvPr>
            <p:cNvSpPr>
              <a:spLocks noChangeArrowheads="1"/>
            </p:cNvSpPr>
            <p:nvPr/>
          </p:nvSpPr>
          <p:spPr bwMode="auto">
            <a:xfrm>
              <a:off x="345" y="0"/>
              <a:ext cx="88" cy="87"/>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sz="1800">
                <a:solidFill>
                  <a:schemeClr val="hlink"/>
                </a:solidFill>
                <a:latin typeface="Arial" panose="020B0604020202020204" pitchFamily="34" charset="0"/>
              </a:endParaRPr>
            </a:p>
          </p:txBody>
        </p:sp>
        <p:sp>
          <p:nvSpPr>
            <p:cNvPr id="1036" name="Rectangle 9">
              <a:extLst>
                <a:ext uri="{FF2B5EF4-FFF2-40B4-BE49-F238E27FC236}">
                  <a16:creationId xmlns:a16="http://schemas.microsoft.com/office/drawing/2014/main" id="{800C15FB-9556-4199-A661-930514F45D60}"/>
                </a:ext>
              </a:extLst>
            </p:cNvPr>
            <p:cNvSpPr>
              <a:spLocks noChangeArrowheads="1"/>
            </p:cNvSpPr>
            <p:nvPr/>
          </p:nvSpPr>
          <p:spPr bwMode="auto">
            <a:xfrm>
              <a:off x="345" y="85"/>
              <a:ext cx="88" cy="89"/>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sz="1800">
                <a:solidFill>
                  <a:schemeClr val="accent2"/>
                </a:solidFill>
                <a:latin typeface="Arial" panose="020B0604020202020204" pitchFamily="34" charset="0"/>
              </a:endParaRPr>
            </a:p>
          </p:txBody>
        </p:sp>
        <p:sp>
          <p:nvSpPr>
            <p:cNvPr id="1037" name="Rectangle 10">
              <a:extLst>
                <a:ext uri="{FF2B5EF4-FFF2-40B4-BE49-F238E27FC236}">
                  <a16:creationId xmlns:a16="http://schemas.microsoft.com/office/drawing/2014/main" id="{FCC58C41-91C1-4E5F-B760-714946DC7D91}"/>
                </a:ext>
              </a:extLst>
            </p:cNvPr>
            <p:cNvSpPr>
              <a:spLocks noChangeArrowheads="1"/>
            </p:cNvSpPr>
            <p:nvPr/>
          </p:nvSpPr>
          <p:spPr bwMode="auto">
            <a:xfrm>
              <a:off x="173" y="173"/>
              <a:ext cx="86" cy="87"/>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sz="1800">
                <a:solidFill>
                  <a:schemeClr val="hlink"/>
                </a:solidFill>
                <a:latin typeface="Arial" panose="020B0604020202020204" pitchFamily="34" charset="0"/>
              </a:endParaRPr>
            </a:p>
          </p:txBody>
        </p:sp>
        <p:sp>
          <p:nvSpPr>
            <p:cNvPr id="1038" name="Rectangle 11">
              <a:extLst>
                <a:ext uri="{FF2B5EF4-FFF2-40B4-BE49-F238E27FC236}">
                  <a16:creationId xmlns:a16="http://schemas.microsoft.com/office/drawing/2014/main" id="{91A9D49C-7279-4E89-A23E-5ABC3044C510}"/>
                </a:ext>
              </a:extLst>
            </p:cNvPr>
            <p:cNvSpPr>
              <a:spLocks noChangeArrowheads="1"/>
            </p:cNvSpPr>
            <p:nvPr/>
          </p:nvSpPr>
          <p:spPr bwMode="auto">
            <a:xfrm>
              <a:off x="83" y="86"/>
              <a:ext cx="89" cy="87"/>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a:p>
          </p:txBody>
        </p:sp>
        <p:sp>
          <p:nvSpPr>
            <p:cNvPr id="1039" name="Rectangle 12">
              <a:extLst>
                <a:ext uri="{FF2B5EF4-FFF2-40B4-BE49-F238E27FC236}">
                  <a16:creationId xmlns:a16="http://schemas.microsoft.com/office/drawing/2014/main" id="{E644B526-6080-4984-9DAB-1115FC509122}"/>
                </a:ext>
              </a:extLst>
            </p:cNvPr>
            <p:cNvSpPr>
              <a:spLocks noChangeArrowheads="1"/>
            </p:cNvSpPr>
            <p:nvPr/>
          </p:nvSpPr>
          <p:spPr bwMode="auto">
            <a:xfrm>
              <a:off x="258" y="171"/>
              <a:ext cx="87" cy="87"/>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sz="1800">
                <a:solidFill>
                  <a:schemeClr val="accent2"/>
                </a:solidFill>
                <a:latin typeface="Arial" panose="020B0604020202020204" pitchFamily="34" charset="0"/>
              </a:endParaRPr>
            </a:p>
          </p:txBody>
        </p:sp>
        <p:sp>
          <p:nvSpPr>
            <p:cNvPr id="1040" name="Rectangle 13">
              <a:extLst>
                <a:ext uri="{FF2B5EF4-FFF2-40B4-BE49-F238E27FC236}">
                  <a16:creationId xmlns:a16="http://schemas.microsoft.com/office/drawing/2014/main" id="{0A6360D1-4D5B-43AC-82ED-D667AF16A7CB}"/>
                </a:ext>
              </a:extLst>
            </p:cNvPr>
            <p:cNvSpPr>
              <a:spLocks noChangeArrowheads="1"/>
            </p:cNvSpPr>
            <p:nvPr/>
          </p:nvSpPr>
          <p:spPr bwMode="auto">
            <a:xfrm>
              <a:off x="173" y="258"/>
              <a:ext cx="86" cy="86"/>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sz="1800">
                <a:solidFill>
                  <a:schemeClr val="accent2"/>
                </a:solidFill>
                <a:latin typeface="Arial" panose="020B0604020202020204" pitchFamily="34" charset="0"/>
              </a:endParaRPr>
            </a:p>
          </p:txBody>
        </p:sp>
      </p:grpSp>
      <p:sp>
        <p:nvSpPr>
          <p:cNvPr id="1029" name="Rectangle 14">
            <a:extLst>
              <a:ext uri="{FF2B5EF4-FFF2-40B4-BE49-F238E27FC236}">
                <a16:creationId xmlns:a16="http://schemas.microsoft.com/office/drawing/2014/main" id="{F1A9A744-9005-46D3-B4BD-D2EE4A407522}"/>
              </a:ext>
            </a:extLst>
          </p:cNvPr>
          <p:cNvSpPr>
            <a:spLocks noGrp="1" noChangeArrowheads="1"/>
          </p:cNvSpPr>
          <p:nvPr>
            <p:ph type="title"/>
          </p:nvPr>
        </p:nvSpPr>
        <p:spPr bwMode="auto">
          <a:xfrm>
            <a:off x="457200" y="457200"/>
            <a:ext cx="8229600" cy="137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200720" name="Rectangle 16">
            <a:extLst>
              <a:ext uri="{FF2B5EF4-FFF2-40B4-BE49-F238E27FC236}">
                <a16:creationId xmlns:a16="http://schemas.microsoft.com/office/drawing/2014/main" id="{55CD8D04-8E90-4D00-84DB-028856627C4B}"/>
              </a:ext>
            </a:extLst>
          </p:cNvPr>
          <p:cNvSpPr>
            <a:spLocks noGrp="1" noChangeArrowheads="1"/>
          </p:cNvSpPr>
          <p:nvPr>
            <p:ph type="dt" sz="half" idx="2"/>
          </p:nvPr>
        </p:nvSpPr>
        <p:spPr bwMode="auto">
          <a:xfrm>
            <a:off x="7010400" y="6248400"/>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eaLnBrk="1" hangingPunct="1">
              <a:defRPr sz="1600">
                <a:latin typeface="+mj-lt"/>
                <a:cs typeface="+mn-cs"/>
              </a:defRPr>
            </a:lvl1pPr>
          </a:lstStyle>
          <a:p>
            <a:pPr>
              <a:defRPr/>
            </a:pPr>
            <a:endParaRPr lang="en-US" altLang="en-US"/>
          </a:p>
        </p:txBody>
      </p:sp>
      <p:sp>
        <p:nvSpPr>
          <p:cNvPr id="200707" name="Rectangle 3">
            <a:extLst>
              <a:ext uri="{FF2B5EF4-FFF2-40B4-BE49-F238E27FC236}">
                <a16:creationId xmlns:a16="http://schemas.microsoft.com/office/drawing/2014/main" id="{4AE3144C-7EFC-4738-8785-87067CE5A00E}"/>
              </a:ext>
            </a:extLst>
          </p:cNvPr>
          <p:cNvSpPr>
            <a:spLocks noGrp="1" noChangeArrowheads="1"/>
          </p:cNvSpPr>
          <p:nvPr>
            <p:ph type="sldNum" sz="quarter" idx="4"/>
          </p:nvPr>
        </p:nvSpPr>
        <p:spPr bwMode="auto">
          <a:xfrm>
            <a:off x="7010400" y="0"/>
            <a:ext cx="2133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1" hangingPunct="1">
              <a:defRPr sz="1600">
                <a:latin typeface="+mn-lt"/>
                <a:cs typeface="+mn-cs"/>
              </a:defRPr>
            </a:lvl1pPr>
          </a:lstStyle>
          <a:p>
            <a:pPr>
              <a:defRPr/>
            </a:pPr>
            <a:fld id="{4E723FFE-0C91-4EC0-B290-E8F07B7157B2}"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3723"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 id="2147483720" r:id="rId12"/>
    <p:sldLayoutId id="2147483721" r:id="rId13"/>
    <p:sldLayoutId id="2147483722" r:id="rId14"/>
  </p:sldLayoutIdLst>
  <p:hf hdr="0" ftr="0" dt="0"/>
  <p:txStyles>
    <p:titleStyle>
      <a:lvl1pPr algn="l" rtl="0" eaLnBrk="0" fontAlgn="base" hangingPunct="0">
        <a:spcBef>
          <a:spcPct val="0"/>
        </a:spcBef>
        <a:spcAft>
          <a:spcPct val="0"/>
        </a:spcAft>
        <a:defRPr sz="4400" b="1" kern="1200">
          <a:solidFill>
            <a:schemeClr val="bg2"/>
          </a:solidFill>
          <a:latin typeface="+mj-lt"/>
          <a:ea typeface="+mj-ea"/>
          <a:cs typeface="+mj-cs"/>
        </a:defRPr>
      </a:lvl1pPr>
      <a:lvl2pPr algn="l" rtl="0" eaLnBrk="0" fontAlgn="base" hangingPunct="0">
        <a:spcBef>
          <a:spcPct val="0"/>
        </a:spcBef>
        <a:spcAft>
          <a:spcPct val="0"/>
        </a:spcAft>
        <a:defRPr sz="4400" b="1">
          <a:solidFill>
            <a:schemeClr val="bg2"/>
          </a:solidFill>
          <a:latin typeface="Garamond" panose="02020404030301010803" pitchFamily="18" charset="0"/>
          <a:cs typeface="Arial" panose="020B0604020202020204" pitchFamily="34" charset="0"/>
        </a:defRPr>
      </a:lvl2pPr>
      <a:lvl3pPr algn="l" rtl="0" eaLnBrk="0" fontAlgn="base" hangingPunct="0">
        <a:spcBef>
          <a:spcPct val="0"/>
        </a:spcBef>
        <a:spcAft>
          <a:spcPct val="0"/>
        </a:spcAft>
        <a:defRPr sz="4400" b="1">
          <a:solidFill>
            <a:schemeClr val="bg2"/>
          </a:solidFill>
          <a:latin typeface="Garamond" panose="02020404030301010803" pitchFamily="18" charset="0"/>
          <a:cs typeface="Arial" panose="020B0604020202020204" pitchFamily="34" charset="0"/>
        </a:defRPr>
      </a:lvl3pPr>
      <a:lvl4pPr algn="l" rtl="0" eaLnBrk="0" fontAlgn="base" hangingPunct="0">
        <a:spcBef>
          <a:spcPct val="0"/>
        </a:spcBef>
        <a:spcAft>
          <a:spcPct val="0"/>
        </a:spcAft>
        <a:defRPr sz="4400" b="1">
          <a:solidFill>
            <a:schemeClr val="bg2"/>
          </a:solidFill>
          <a:latin typeface="Garamond" panose="02020404030301010803" pitchFamily="18" charset="0"/>
          <a:cs typeface="Arial" panose="020B0604020202020204" pitchFamily="34" charset="0"/>
        </a:defRPr>
      </a:lvl4pPr>
      <a:lvl5pPr algn="l" rtl="0" eaLnBrk="0" fontAlgn="base" hangingPunct="0">
        <a:spcBef>
          <a:spcPct val="0"/>
        </a:spcBef>
        <a:spcAft>
          <a:spcPct val="0"/>
        </a:spcAft>
        <a:defRPr sz="4400" b="1">
          <a:solidFill>
            <a:schemeClr val="bg2"/>
          </a:solidFill>
          <a:latin typeface="Garamond" panose="02020404030301010803" pitchFamily="18" charset="0"/>
          <a:cs typeface="Arial" panose="020B0604020202020204" pitchFamily="34" charset="0"/>
        </a:defRPr>
      </a:lvl5pPr>
      <a:lvl6pPr marL="457200" algn="l" rtl="0" fontAlgn="base">
        <a:spcBef>
          <a:spcPct val="0"/>
        </a:spcBef>
        <a:spcAft>
          <a:spcPct val="0"/>
        </a:spcAft>
        <a:defRPr sz="4400" b="1">
          <a:solidFill>
            <a:schemeClr val="bg2"/>
          </a:solidFill>
          <a:latin typeface="Garamond" panose="02020404030301010803" pitchFamily="18" charset="0"/>
          <a:cs typeface="Arial" panose="020B0604020202020204" pitchFamily="34" charset="0"/>
        </a:defRPr>
      </a:lvl6pPr>
      <a:lvl7pPr marL="914400" algn="l" rtl="0" fontAlgn="base">
        <a:spcBef>
          <a:spcPct val="0"/>
        </a:spcBef>
        <a:spcAft>
          <a:spcPct val="0"/>
        </a:spcAft>
        <a:defRPr sz="4400" b="1">
          <a:solidFill>
            <a:schemeClr val="bg2"/>
          </a:solidFill>
          <a:latin typeface="Garamond" panose="02020404030301010803" pitchFamily="18" charset="0"/>
          <a:cs typeface="Arial" panose="020B0604020202020204" pitchFamily="34" charset="0"/>
        </a:defRPr>
      </a:lvl7pPr>
      <a:lvl8pPr marL="1371600" algn="l" rtl="0" fontAlgn="base">
        <a:spcBef>
          <a:spcPct val="0"/>
        </a:spcBef>
        <a:spcAft>
          <a:spcPct val="0"/>
        </a:spcAft>
        <a:defRPr sz="4400" b="1">
          <a:solidFill>
            <a:schemeClr val="bg2"/>
          </a:solidFill>
          <a:latin typeface="Garamond" panose="02020404030301010803" pitchFamily="18" charset="0"/>
          <a:cs typeface="Arial" panose="020B0604020202020204" pitchFamily="34" charset="0"/>
        </a:defRPr>
      </a:lvl8pPr>
      <a:lvl9pPr marL="1828800" algn="l" rtl="0" fontAlgn="base">
        <a:spcBef>
          <a:spcPct val="0"/>
        </a:spcBef>
        <a:spcAft>
          <a:spcPct val="0"/>
        </a:spcAft>
        <a:defRPr sz="4400" b="1">
          <a:solidFill>
            <a:schemeClr val="bg2"/>
          </a:solidFill>
          <a:latin typeface="Garamond" panose="02020404030301010803" pitchFamily="18" charset="0"/>
          <a:cs typeface="Arial" panose="020B0604020202020204" pitchFamily="34" charset="0"/>
        </a:defRPr>
      </a:lvl9pPr>
    </p:titleStyle>
    <p:bodyStyle>
      <a:lvl1pPr marL="342900" indent="-342900" algn="l" rtl="0" eaLnBrk="0" fontAlgn="base" hangingPunct="0">
        <a:spcBef>
          <a:spcPct val="20000"/>
        </a:spcBef>
        <a:spcAft>
          <a:spcPct val="0"/>
        </a:spcAft>
        <a:buClr>
          <a:schemeClr val="bg2"/>
        </a:buClr>
        <a:buSzPct val="75000"/>
        <a:buFont typeface="Wingdings" panose="05000000000000000000" pitchFamily="2" charset="2"/>
        <a:buChar char="n"/>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2"/>
        </a:buClr>
        <a:buSzPct val="80000"/>
        <a:buFont typeface="Wingdings" panose="05000000000000000000" pitchFamily="2" charset="2"/>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lr>
          <a:schemeClr val="bg2"/>
        </a:buClr>
        <a:buSzPct val="65000"/>
        <a:buFont typeface="Wingdings" panose="05000000000000000000" pitchFamily="2" charset="2"/>
        <a:buChar char="n"/>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lr>
          <a:schemeClr val="accent2"/>
        </a:buClr>
        <a:buSzPct val="70000"/>
        <a:buFont typeface="Wingdings" panose="05000000000000000000" pitchFamily="2" charset="2"/>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lr>
          <a:schemeClr val="bg2"/>
        </a:buClr>
        <a:buFont typeface="Wingdings" panose="05000000000000000000" pitchFamily="2" charset="2"/>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image" Target="../media/image35.png"/><Relationship Id="rId1" Type="http://schemas.openxmlformats.org/officeDocument/2006/relationships/slideLayout" Target="../slideLayouts/slideLayout2.xml"/><Relationship Id="rId4" Type="http://schemas.openxmlformats.org/officeDocument/2006/relationships/image" Target="../media/image37.jpeg"/></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121.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122.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123.xml.rels><?xml version="1.0" encoding="UTF-8" standalone="yes"?>
<Relationships xmlns="http://schemas.openxmlformats.org/package/2006/relationships"><Relationship Id="rId3" Type="http://schemas.openxmlformats.org/officeDocument/2006/relationships/notesSlide" Target="../notesSlides/notesSlide62.xml"/><Relationship Id="rId2" Type="http://schemas.openxmlformats.org/officeDocument/2006/relationships/slideLayout" Target="../slideLayouts/slideLayout6.xml"/><Relationship Id="rId1" Type="http://schemas.openxmlformats.org/officeDocument/2006/relationships/vmlDrawing" Target="../drawings/vmlDrawing1.vml"/><Relationship Id="rId5" Type="http://schemas.openxmlformats.org/officeDocument/2006/relationships/image" Target="../media/image38.emf"/><Relationship Id="rId4" Type="http://schemas.openxmlformats.org/officeDocument/2006/relationships/oleObject" Target="../embeddings/oleObject6.bin"/></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6.xml.rels><?xml version="1.0" encoding="UTF-8" standalone="yes"?>
<Relationships xmlns="http://schemas.openxmlformats.org/package/2006/relationships"><Relationship Id="rId8" Type="http://schemas.openxmlformats.org/officeDocument/2006/relationships/image" Target="../media/image40.png"/><Relationship Id="rId3" Type="http://schemas.openxmlformats.org/officeDocument/2006/relationships/diagramLayout" Target="../diagrams/layout1.xml"/><Relationship Id="rId7" Type="http://schemas.openxmlformats.org/officeDocument/2006/relationships/image" Target="../media/image39.png"/><Relationship Id="rId2" Type="http://schemas.openxmlformats.org/officeDocument/2006/relationships/diagramData" Target="../diagrams/data1.xml"/><Relationship Id="rId1" Type="http://schemas.openxmlformats.org/officeDocument/2006/relationships/slideLayout" Target="../slideLayouts/slideLayout6.xml"/><Relationship Id="rId6" Type="http://schemas.microsoft.com/office/2007/relationships/diagramDrawing" Target="../diagrams/drawing1.xml"/><Relationship Id="rId5" Type="http://schemas.openxmlformats.org/officeDocument/2006/relationships/diagramColors" Target="../diagrams/colors1.xml"/><Relationship Id="rId10" Type="http://schemas.openxmlformats.org/officeDocument/2006/relationships/image" Target="../media/image42.png"/><Relationship Id="rId4" Type="http://schemas.openxmlformats.org/officeDocument/2006/relationships/diagramQuickStyle" Target="../diagrams/quickStyle1.xml"/><Relationship Id="rId9" Type="http://schemas.openxmlformats.org/officeDocument/2006/relationships/image" Target="../media/image41.png"/></Relationships>
</file>

<file path=ppt/slides/_rels/slide1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8.xml.rels><?xml version="1.0" encoding="UTF-8" standalone="yes"?>
<Relationships xmlns="http://schemas.openxmlformats.org/package/2006/relationships"><Relationship Id="rId3" Type="http://schemas.openxmlformats.org/officeDocument/2006/relationships/hyperlink" Target="#_ENREF_31"/><Relationship Id="rId2" Type="http://schemas.openxmlformats.org/officeDocument/2006/relationships/image" Target="../media/image390.png"/><Relationship Id="rId1" Type="http://schemas.openxmlformats.org/officeDocument/2006/relationships/slideLayout" Target="../slideLayouts/slideLayout2.xml"/></Relationships>
</file>

<file path=ppt/slides/_rels/slide1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30.xml.rels><?xml version="1.0" encoding="UTF-8" standalone="yes"?>
<Relationships xmlns="http://schemas.openxmlformats.org/package/2006/relationships"><Relationship Id="rId8" Type="http://schemas.openxmlformats.org/officeDocument/2006/relationships/oleObject" Target="../embeddings/oleObject9.bin"/><Relationship Id="rId3" Type="http://schemas.openxmlformats.org/officeDocument/2006/relationships/notesSlide" Target="../notesSlides/notesSlide63.xml"/><Relationship Id="rId7" Type="http://schemas.openxmlformats.org/officeDocument/2006/relationships/image" Target="../media/image44.wmf"/><Relationship Id="rId2" Type="http://schemas.openxmlformats.org/officeDocument/2006/relationships/slideLayout" Target="../slideLayouts/slideLayout2.xml"/><Relationship Id="rId1" Type="http://schemas.openxmlformats.org/officeDocument/2006/relationships/vmlDrawing" Target="../drawings/vmlDrawing2.vml"/><Relationship Id="rId6" Type="http://schemas.openxmlformats.org/officeDocument/2006/relationships/oleObject" Target="../embeddings/oleObject8.bin"/><Relationship Id="rId11" Type="http://schemas.openxmlformats.org/officeDocument/2006/relationships/image" Target="../media/image46.wmf"/><Relationship Id="rId5" Type="http://schemas.openxmlformats.org/officeDocument/2006/relationships/image" Target="../media/image43.wmf"/><Relationship Id="rId10" Type="http://schemas.openxmlformats.org/officeDocument/2006/relationships/oleObject" Target="../embeddings/oleObject10.bin"/><Relationship Id="rId4" Type="http://schemas.openxmlformats.org/officeDocument/2006/relationships/oleObject" Target="../embeddings/oleObject7.bin"/><Relationship Id="rId9" Type="http://schemas.openxmlformats.org/officeDocument/2006/relationships/image" Target="../media/image45.wmf"/></Relationships>
</file>

<file path=ppt/slides/_rels/slide131.xml.rels><?xml version="1.0" encoding="UTF-8" standalone="yes"?>
<Relationships xmlns="http://schemas.openxmlformats.org/package/2006/relationships"><Relationship Id="rId8" Type="http://schemas.openxmlformats.org/officeDocument/2006/relationships/oleObject" Target="../embeddings/oleObject13.bin"/><Relationship Id="rId3" Type="http://schemas.openxmlformats.org/officeDocument/2006/relationships/notesSlide" Target="../notesSlides/notesSlide64.xml"/><Relationship Id="rId7" Type="http://schemas.openxmlformats.org/officeDocument/2006/relationships/image" Target="../media/image44.wmf"/><Relationship Id="rId2" Type="http://schemas.openxmlformats.org/officeDocument/2006/relationships/slideLayout" Target="../slideLayouts/slideLayout2.xml"/><Relationship Id="rId1" Type="http://schemas.openxmlformats.org/officeDocument/2006/relationships/vmlDrawing" Target="../drawings/vmlDrawing3.vml"/><Relationship Id="rId6" Type="http://schemas.openxmlformats.org/officeDocument/2006/relationships/oleObject" Target="../embeddings/oleObject12.bin"/><Relationship Id="rId11" Type="http://schemas.openxmlformats.org/officeDocument/2006/relationships/image" Target="../media/image46.wmf"/><Relationship Id="rId5" Type="http://schemas.openxmlformats.org/officeDocument/2006/relationships/image" Target="../media/image43.wmf"/><Relationship Id="rId10" Type="http://schemas.openxmlformats.org/officeDocument/2006/relationships/oleObject" Target="../embeddings/oleObject14.bin"/><Relationship Id="rId4" Type="http://schemas.openxmlformats.org/officeDocument/2006/relationships/oleObject" Target="../embeddings/oleObject11.bin"/><Relationship Id="rId9" Type="http://schemas.openxmlformats.org/officeDocument/2006/relationships/image" Target="../media/image45.wmf"/></Relationships>
</file>

<file path=ppt/slides/_rels/slide132.xml.rels><?xml version="1.0" encoding="UTF-8" standalone="yes"?>
<Relationships xmlns="http://schemas.openxmlformats.org/package/2006/relationships"><Relationship Id="rId8" Type="http://schemas.openxmlformats.org/officeDocument/2006/relationships/oleObject" Target="../embeddings/oleObject17.bin"/><Relationship Id="rId3" Type="http://schemas.openxmlformats.org/officeDocument/2006/relationships/notesSlide" Target="../notesSlides/notesSlide65.xml"/><Relationship Id="rId7" Type="http://schemas.openxmlformats.org/officeDocument/2006/relationships/image" Target="../media/image44.wmf"/><Relationship Id="rId2" Type="http://schemas.openxmlformats.org/officeDocument/2006/relationships/slideLayout" Target="../slideLayouts/slideLayout2.xml"/><Relationship Id="rId1" Type="http://schemas.openxmlformats.org/officeDocument/2006/relationships/vmlDrawing" Target="../drawings/vmlDrawing4.vml"/><Relationship Id="rId6" Type="http://schemas.openxmlformats.org/officeDocument/2006/relationships/oleObject" Target="../embeddings/oleObject16.bin"/><Relationship Id="rId11" Type="http://schemas.openxmlformats.org/officeDocument/2006/relationships/image" Target="../media/image46.wmf"/><Relationship Id="rId5" Type="http://schemas.openxmlformats.org/officeDocument/2006/relationships/image" Target="../media/image43.wmf"/><Relationship Id="rId10" Type="http://schemas.openxmlformats.org/officeDocument/2006/relationships/oleObject" Target="../embeddings/oleObject18.bin"/><Relationship Id="rId4" Type="http://schemas.openxmlformats.org/officeDocument/2006/relationships/oleObject" Target="../embeddings/oleObject15.bin"/><Relationship Id="rId9" Type="http://schemas.openxmlformats.org/officeDocument/2006/relationships/image" Target="../media/image45.wmf"/></Relationships>
</file>

<file path=ppt/slides/_rels/slide133.xml.rels><?xml version="1.0" encoding="UTF-8" standalone="yes"?>
<Relationships xmlns="http://schemas.openxmlformats.org/package/2006/relationships"><Relationship Id="rId8" Type="http://schemas.openxmlformats.org/officeDocument/2006/relationships/oleObject" Target="../embeddings/oleObject21.bin"/><Relationship Id="rId3" Type="http://schemas.openxmlformats.org/officeDocument/2006/relationships/notesSlide" Target="../notesSlides/notesSlide66.xml"/><Relationship Id="rId7" Type="http://schemas.openxmlformats.org/officeDocument/2006/relationships/image" Target="../media/image44.wmf"/><Relationship Id="rId2" Type="http://schemas.openxmlformats.org/officeDocument/2006/relationships/slideLayout" Target="../slideLayouts/slideLayout2.xml"/><Relationship Id="rId1" Type="http://schemas.openxmlformats.org/officeDocument/2006/relationships/vmlDrawing" Target="../drawings/vmlDrawing5.vml"/><Relationship Id="rId6" Type="http://schemas.openxmlformats.org/officeDocument/2006/relationships/oleObject" Target="../embeddings/oleObject20.bin"/><Relationship Id="rId11" Type="http://schemas.openxmlformats.org/officeDocument/2006/relationships/image" Target="../media/image46.wmf"/><Relationship Id="rId5" Type="http://schemas.openxmlformats.org/officeDocument/2006/relationships/image" Target="../media/image43.wmf"/><Relationship Id="rId10" Type="http://schemas.openxmlformats.org/officeDocument/2006/relationships/oleObject" Target="../embeddings/oleObject22.bin"/><Relationship Id="rId4" Type="http://schemas.openxmlformats.org/officeDocument/2006/relationships/oleObject" Target="../embeddings/oleObject19.bin"/><Relationship Id="rId9" Type="http://schemas.openxmlformats.org/officeDocument/2006/relationships/image" Target="../media/image45.wmf"/></Relationships>
</file>

<file path=ppt/slides/_rels/slide134.xml.rels><?xml version="1.0" encoding="UTF-8" standalone="yes"?>
<Relationships xmlns="http://schemas.openxmlformats.org/package/2006/relationships"><Relationship Id="rId8" Type="http://schemas.openxmlformats.org/officeDocument/2006/relationships/oleObject" Target="../embeddings/oleObject25.bin"/><Relationship Id="rId3" Type="http://schemas.openxmlformats.org/officeDocument/2006/relationships/notesSlide" Target="../notesSlides/notesSlide67.xml"/><Relationship Id="rId7" Type="http://schemas.openxmlformats.org/officeDocument/2006/relationships/image" Target="../media/image44.wmf"/><Relationship Id="rId2" Type="http://schemas.openxmlformats.org/officeDocument/2006/relationships/slideLayout" Target="../slideLayouts/slideLayout2.xml"/><Relationship Id="rId1" Type="http://schemas.openxmlformats.org/officeDocument/2006/relationships/vmlDrawing" Target="../drawings/vmlDrawing6.vml"/><Relationship Id="rId6" Type="http://schemas.openxmlformats.org/officeDocument/2006/relationships/oleObject" Target="../embeddings/oleObject24.bin"/><Relationship Id="rId11" Type="http://schemas.openxmlformats.org/officeDocument/2006/relationships/image" Target="../media/image46.wmf"/><Relationship Id="rId5" Type="http://schemas.openxmlformats.org/officeDocument/2006/relationships/image" Target="../media/image43.wmf"/><Relationship Id="rId10" Type="http://schemas.openxmlformats.org/officeDocument/2006/relationships/oleObject" Target="../embeddings/oleObject26.bin"/><Relationship Id="rId4" Type="http://schemas.openxmlformats.org/officeDocument/2006/relationships/oleObject" Target="../embeddings/oleObject23.bin"/><Relationship Id="rId9" Type="http://schemas.openxmlformats.org/officeDocument/2006/relationships/image" Target="../media/image45.wmf"/></Relationships>
</file>

<file path=ppt/slides/_rels/slide135.xml.rels><?xml version="1.0" encoding="UTF-8" standalone="yes"?>
<Relationships xmlns="http://schemas.openxmlformats.org/package/2006/relationships"><Relationship Id="rId8" Type="http://schemas.openxmlformats.org/officeDocument/2006/relationships/oleObject" Target="../embeddings/oleObject29.bin"/><Relationship Id="rId3" Type="http://schemas.openxmlformats.org/officeDocument/2006/relationships/notesSlide" Target="../notesSlides/notesSlide68.xml"/><Relationship Id="rId7" Type="http://schemas.openxmlformats.org/officeDocument/2006/relationships/image" Target="../media/image44.wmf"/><Relationship Id="rId2" Type="http://schemas.openxmlformats.org/officeDocument/2006/relationships/slideLayout" Target="../slideLayouts/slideLayout2.xml"/><Relationship Id="rId1" Type="http://schemas.openxmlformats.org/officeDocument/2006/relationships/vmlDrawing" Target="../drawings/vmlDrawing7.vml"/><Relationship Id="rId6" Type="http://schemas.openxmlformats.org/officeDocument/2006/relationships/oleObject" Target="../embeddings/oleObject28.bin"/><Relationship Id="rId11" Type="http://schemas.openxmlformats.org/officeDocument/2006/relationships/image" Target="../media/image46.wmf"/><Relationship Id="rId5" Type="http://schemas.openxmlformats.org/officeDocument/2006/relationships/image" Target="../media/image43.wmf"/><Relationship Id="rId10" Type="http://schemas.openxmlformats.org/officeDocument/2006/relationships/oleObject" Target="../embeddings/oleObject30.bin"/><Relationship Id="rId4" Type="http://schemas.openxmlformats.org/officeDocument/2006/relationships/oleObject" Target="../embeddings/oleObject27.bin"/><Relationship Id="rId9" Type="http://schemas.openxmlformats.org/officeDocument/2006/relationships/image" Target="../media/image45.wmf"/></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9.xml"/><Relationship Id="rId1" Type="http://schemas.openxmlformats.org/officeDocument/2006/relationships/slideLayout" Target="../slideLayouts/slideLayout12.xml"/><Relationship Id="rId4" Type="http://schemas.openxmlformats.org/officeDocument/2006/relationships/image" Target="../media/image3.png"/></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3.xml"/><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4.xml"/><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5.xml"/><Relationship Id="rId1" Type="http://schemas.openxmlformats.org/officeDocument/2006/relationships/slideLayout" Target="../slideLayouts/slideLayout12.xml"/><Relationship Id="rId4" Type="http://schemas.openxmlformats.org/officeDocument/2006/relationships/image" Target="../media/image3.png"/></Relationships>
</file>

<file path=ppt/slides/_rels/slide2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8.xml"/><Relationship Id="rId1" Type="http://schemas.openxmlformats.org/officeDocument/2006/relationships/slideLayout" Target="../slideLayouts/slideLayout12.xml"/><Relationship Id="rId4" Type="http://schemas.openxmlformats.org/officeDocument/2006/relationships/image" Target="../media/image3.png"/></Relationships>
</file>

<file path=ppt/slides/_rels/slide2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9.xml"/><Relationship Id="rId1" Type="http://schemas.openxmlformats.org/officeDocument/2006/relationships/slideLayout" Target="../slideLayouts/slideLayout12.xml"/><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hyperlink" Target="#_ENREF_84"/><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9.wmf"/><Relationship Id="rId7" Type="http://schemas.openxmlformats.org/officeDocument/2006/relationships/image" Target="../media/image3.png"/><Relationship Id="rId2" Type="http://schemas.openxmlformats.org/officeDocument/2006/relationships/hyperlink" Target="#_ENREF_30"/><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11.wmf"/><Relationship Id="rId4" Type="http://schemas.openxmlformats.org/officeDocument/2006/relationships/image" Target="../media/image10.wmf"/></Relationships>
</file>

<file path=ppt/slides/_rels/slide4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5.xml"/><Relationship Id="rId1" Type="http://schemas.openxmlformats.org/officeDocument/2006/relationships/slideLayout" Target="../slideLayouts/slideLayout12.xml"/><Relationship Id="rId4" Type="http://schemas.openxmlformats.org/officeDocument/2006/relationships/image" Target="../media/image3.png"/></Relationships>
</file>

<file path=ppt/slides/_rels/slide4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3.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5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4.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5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5.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5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6.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6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7.emf"/><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6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7.emf"/><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6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7.emf"/><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6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7.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6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38.xml"/><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6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39.xml"/><Relationship Id="rId1" Type="http://schemas.openxmlformats.org/officeDocument/2006/relationships/slideLayout" Target="../slideLayouts/slideLayout2.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3.png"/></Relationships>
</file>

<file path=ppt/slides/_rels/slide67.xml.rels><?xml version="1.0" encoding="UTF-8" standalone="yes"?>
<Relationships xmlns="http://schemas.openxmlformats.org/package/2006/relationships"><Relationship Id="rId3" Type="http://schemas.openxmlformats.org/officeDocument/2006/relationships/hyperlink" Target="#_ENREF_33"/><Relationship Id="rId2" Type="http://schemas.openxmlformats.org/officeDocument/2006/relationships/hyperlink" Target="#_ENREF_5"/><Relationship Id="rId1" Type="http://schemas.openxmlformats.org/officeDocument/2006/relationships/slideLayout" Target="../slideLayouts/slideLayout2.xml"/><Relationship Id="rId5" Type="http://schemas.openxmlformats.org/officeDocument/2006/relationships/image" Target="../media/image26.png"/><Relationship Id="rId4" Type="http://schemas.openxmlformats.org/officeDocument/2006/relationships/hyperlink" Target="#_ENREF_37"/></Relationships>
</file>

<file path=ppt/slides/_rels/slide6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40.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6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41.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42.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7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43.xml"/><Relationship Id="rId1" Type="http://schemas.openxmlformats.org/officeDocument/2006/relationships/slideLayout" Target="../slideLayouts/slideLayout2.xml"/><Relationship Id="rId5" Type="http://schemas.openxmlformats.org/officeDocument/2006/relationships/image" Target="../media/image28.png"/><Relationship Id="rId4" Type="http://schemas.openxmlformats.org/officeDocument/2006/relationships/image" Target="../media/image3.png"/></Relationships>
</file>

<file path=ppt/slides/_rels/slide7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44.xml"/><Relationship Id="rId1" Type="http://schemas.openxmlformats.org/officeDocument/2006/relationships/slideLayout" Target="../slideLayouts/slideLayout2.xml"/><Relationship Id="rId6" Type="http://schemas.openxmlformats.org/officeDocument/2006/relationships/image" Target="../media/image29.png"/><Relationship Id="rId5" Type="http://schemas.openxmlformats.org/officeDocument/2006/relationships/image" Target="../media/image28.png"/><Relationship Id="rId4" Type="http://schemas.openxmlformats.org/officeDocument/2006/relationships/image" Target="../media/image3.png"/></Relationships>
</file>

<file path=ppt/slides/_rels/slide7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45.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3" Type="http://schemas.openxmlformats.org/officeDocument/2006/relationships/hyperlink" Target="#_ENREF_3"/><Relationship Id="rId2" Type="http://schemas.openxmlformats.org/officeDocument/2006/relationships/notesSlide" Target="../notesSlides/notesSlide47.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7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chart" Target="../charts/chart3.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chart" Target="../charts/chart4.xml"/><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chart" Target="../charts/chart5.xml"/><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chart" Target="../charts/chart6.xml"/><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48.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84.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notesSlide" Target="../notesSlides/notesSlide49.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8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chart" Target="../charts/chart9.xml"/><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chart" Target="../charts/chart10.xml"/><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chart" Target="../charts/chart11.xml"/><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3" Type="http://schemas.openxmlformats.org/officeDocument/2006/relationships/hyperlink" Target="#_ENREF_79"/><Relationship Id="rId2" Type="http://schemas.openxmlformats.org/officeDocument/2006/relationships/hyperlink" Target="#_ENREF_31"/><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3" Type="http://schemas.openxmlformats.org/officeDocument/2006/relationships/chart" Target="../charts/chart12.xml"/><Relationship Id="rId2" Type="http://schemas.openxmlformats.org/officeDocument/2006/relationships/notesSlide" Target="../notesSlides/notesSlide50.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3" Type="http://schemas.openxmlformats.org/officeDocument/2006/relationships/chart" Target="../charts/chart13.xml"/><Relationship Id="rId2" Type="http://schemas.openxmlformats.org/officeDocument/2006/relationships/notesSlide" Target="../notesSlides/notesSlide51.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91.xml.rels><?xml version="1.0" encoding="UTF-8" standalone="yes"?>
<Relationships xmlns="http://schemas.openxmlformats.org/package/2006/relationships"><Relationship Id="rId3" Type="http://schemas.openxmlformats.org/officeDocument/2006/relationships/chart" Target="../charts/chart14.xml"/><Relationship Id="rId2" Type="http://schemas.openxmlformats.org/officeDocument/2006/relationships/notesSlide" Target="../notesSlides/notesSlide52.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92.xml.rels><?xml version="1.0" encoding="UTF-8" standalone="yes"?>
<Relationships xmlns="http://schemas.openxmlformats.org/package/2006/relationships"><Relationship Id="rId3" Type="http://schemas.openxmlformats.org/officeDocument/2006/relationships/chart" Target="../charts/chart15.xml"/><Relationship Id="rId2" Type="http://schemas.openxmlformats.org/officeDocument/2006/relationships/notesSlide" Target="../notesSlides/notesSlide53.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93.xml.rels><?xml version="1.0" encoding="UTF-8" standalone="yes"?>
<Relationships xmlns="http://schemas.openxmlformats.org/package/2006/relationships"><Relationship Id="rId3" Type="http://schemas.openxmlformats.org/officeDocument/2006/relationships/chart" Target="../charts/chart16.xml"/><Relationship Id="rId2" Type="http://schemas.openxmlformats.org/officeDocument/2006/relationships/notesSlide" Target="../notesSlides/notesSlide54.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3" Type="http://schemas.openxmlformats.org/officeDocument/2006/relationships/chart" Target="../charts/chart18.xml"/><Relationship Id="rId2" Type="http://schemas.openxmlformats.org/officeDocument/2006/relationships/chart" Target="../charts/chart17.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9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02" name="Rectangle 2">
            <a:extLst>
              <a:ext uri="{FF2B5EF4-FFF2-40B4-BE49-F238E27FC236}">
                <a16:creationId xmlns:a16="http://schemas.microsoft.com/office/drawing/2014/main" id="{25F730FA-93D5-429E-877A-E1DCA801AD03}"/>
              </a:ext>
            </a:extLst>
          </p:cNvPr>
          <p:cNvSpPr>
            <a:spLocks noGrp="1" noChangeArrowheads="1"/>
          </p:cNvSpPr>
          <p:nvPr>
            <p:ph type="ctrTitle"/>
          </p:nvPr>
        </p:nvSpPr>
        <p:spPr>
          <a:xfrm>
            <a:off x="2830513" y="1752600"/>
            <a:ext cx="6324600" cy="2106613"/>
          </a:xfrm>
        </p:spPr>
        <p:txBody>
          <a:bodyPr/>
          <a:lstStyle/>
          <a:p>
            <a:pPr algn="just" eaLnBrk="1" hangingPunct="1">
              <a:defRPr/>
            </a:pPr>
            <a:r>
              <a:rPr lang="en-US" sz="2800" dirty="0">
                <a:latin typeface="Times New Roman" panose="02020603050405020304" pitchFamily="18" charset="0"/>
                <a:cs typeface="Times New Roman" panose="02020603050405020304" pitchFamily="18" charset="0"/>
              </a:rPr>
              <a:t>Discovering Hidden Cognitive Skill Dependencies between Knowledge Units Using Markov Cognitive Knowledge State Network(</a:t>
            </a:r>
            <a:r>
              <a:rPr lang="en-US" sz="2800" i="1" dirty="0">
                <a:latin typeface="Times New Roman" panose="02020603050405020304" pitchFamily="18" charset="0"/>
                <a:cs typeface="Times New Roman" panose="02020603050405020304" pitchFamily="18" charset="0"/>
              </a:rPr>
              <a:t>MCKSN</a:t>
            </a:r>
            <a:r>
              <a:rPr lang="en-US" sz="2800" dirty="0">
                <a:latin typeface="Times New Roman" panose="02020603050405020304" pitchFamily="18" charset="0"/>
                <a:cs typeface="Times New Roman" panose="02020603050405020304" pitchFamily="18" charset="0"/>
              </a:rPr>
              <a:t>).</a:t>
            </a:r>
            <a:endParaRPr lang="en-US" sz="2800" cap="small" dirty="0">
              <a:latin typeface="Times New Roman" panose="02020603050405020304" pitchFamily="18" charset="0"/>
              <a:cs typeface="Times New Roman" panose="02020603050405020304" pitchFamily="18" charset="0"/>
            </a:endParaRPr>
          </a:p>
        </p:txBody>
      </p:sp>
      <p:sp>
        <p:nvSpPr>
          <p:cNvPr id="5123" name="Rectangle 3">
            <a:extLst>
              <a:ext uri="{FF2B5EF4-FFF2-40B4-BE49-F238E27FC236}">
                <a16:creationId xmlns:a16="http://schemas.microsoft.com/office/drawing/2014/main" id="{1CC3EA38-FAE6-4988-AE98-EF1182E84304}"/>
              </a:ext>
            </a:extLst>
          </p:cNvPr>
          <p:cNvSpPr>
            <a:spLocks noGrp="1" noChangeArrowheads="1"/>
          </p:cNvSpPr>
          <p:nvPr>
            <p:ph type="subTitle" idx="1"/>
          </p:nvPr>
        </p:nvSpPr>
        <p:spPr>
          <a:xfrm>
            <a:off x="1806575" y="4351338"/>
            <a:ext cx="6019800" cy="609600"/>
          </a:xfrm>
        </p:spPr>
        <p:txBody>
          <a:bodyPr/>
          <a:lstStyle/>
          <a:p>
            <a:pPr algn="ctr" eaLnBrk="1" hangingPunct="1"/>
            <a:r>
              <a:rPr lang="en-US" altLang="en-US" dirty="0">
                <a:latin typeface="Times New Roman" panose="02020603050405020304" pitchFamily="18" charset="0"/>
                <a:cs typeface="Times New Roman" panose="02020603050405020304" pitchFamily="18" charset="0"/>
              </a:rPr>
              <a:t>Fatema Nafa</a:t>
            </a:r>
          </a:p>
        </p:txBody>
      </p:sp>
      <p:sp>
        <p:nvSpPr>
          <p:cNvPr id="5124" name="Rectangle 4">
            <a:extLst>
              <a:ext uri="{FF2B5EF4-FFF2-40B4-BE49-F238E27FC236}">
                <a16:creationId xmlns:a16="http://schemas.microsoft.com/office/drawing/2014/main" id="{E6A4CA7B-4ED9-43DC-B856-66BB7A7AF3EC}"/>
              </a:ext>
            </a:extLst>
          </p:cNvPr>
          <p:cNvSpPr>
            <a:spLocks noChangeArrowheads="1"/>
          </p:cNvSpPr>
          <p:nvPr/>
        </p:nvSpPr>
        <p:spPr bwMode="auto">
          <a:xfrm>
            <a:off x="1806575" y="4976812"/>
            <a:ext cx="6248400" cy="17094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ct val="20000"/>
              </a:spcBef>
              <a:buClr>
                <a:schemeClr val="bg2"/>
              </a:buClr>
              <a:buSzPct val="75000"/>
              <a:buFont typeface="Wingdings" panose="05000000000000000000" pitchFamily="2" charset="2"/>
              <a:buChar char="n"/>
              <a:defRPr sz="3200">
                <a:solidFill>
                  <a:schemeClr val="tx1"/>
                </a:solidFill>
                <a:latin typeface="Gill Sans" pitchFamily="34" charset="0"/>
                <a:cs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Gill Sans" pitchFamily="34" charset="0"/>
                <a:cs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Gill Sans" pitchFamily="34" charset="0"/>
                <a:cs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Gill Sans" pitchFamily="34" charset="0"/>
                <a:cs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Gill Sans" pitchFamily="34" charset="0"/>
                <a:cs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Gill Sans" pitchFamily="34" charset="0"/>
                <a:cs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Gill Sans" pitchFamily="34" charset="0"/>
                <a:cs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Gill Sans" pitchFamily="34" charset="0"/>
                <a:cs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Gill Sans" pitchFamily="34" charset="0"/>
                <a:cs typeface="Arial" panose="020B0604020202020204" pitchFamily="34" charset="0"/>
              </a:defRPr>
            </a:lvl9pPr>
          </a:lstStyle>
          <a:p>
            <a:pPr algn="ctr" eaLnBrk="1" hangingPunct="1">
              <a:lnSpc>
                <a:spcPct val="80000"/>
              </a:lnSpc>
              <a:buFont typeface="Wingdings" panose="05000000000000000000" pitchFamily="2" charset="2"/>
              <a:buNone/>
            </a:pPr>
            <a:r>
              <a:rPr lang="en-US" altLang="zh-CN" sz="2400" dirty="0">
                <a:solidFill>
                  <a:schemeClr val="bg2"/>
                </a:solidFill>
                <a:latin typeface="Times New Roman" panose="02020603050405020304" pitchFamily="18" charset="0"/>
                <a:ea typeface="宋体" panose="02010600030101010101" pitchFamily="2" charset="-122"/>
                <a:cs typeface="Times New Roman" panose="02020603050405020304" pitchFamily="18" charset="0"/>
              </a:rPr>
              <a:t>Dissertation Advisor: </a:t>
            </a:r>
            <a:r>
              <a:rPr lang="en-US" altLang="zh-CN" sz="2400" b="1" dirty="0">
                <a:solidFill>
                  <a:schemeClr val="bg2"/>
                </a:solidFill>
                <a:latin typeface="Times New Roman" panose="02020603050405020304" pitchFamily="18" charset="0"/>
                <a:ea typeface="宋体" panose="02010600030101010101" pitchFamily="2" charset="-122"/>
                <a:cs typeface="Times New Roman" panose="02020603050405020304" pitchFamily="18" charset="0"/>
              </a:rPr>
              <a:t>Prof. </a:t>
            </a:r>
            <a:r>
              <a:rPr lang="en-US" altLang="en-US" sz="2400" b="1" dirty="0">
                <a:solidFill>
                  <a:schemeClr val="bg2"/>
                </a:solidFill>
                <a:latin typeface="Times New Roman" panose="02020603050405020304" pitchFamily="18" charset="0"/>
                <a:ea typeface="宋体" panose="02010600030101010101" pitchFamily="2" charset="-122"/>
                <a:cs typeface="Times New Roman" panose="02020603050405020304" pitchFamily="18" charset="0"/>
              </a:rPr>
              <a:t>Javed Khan</a:t>
            </a:r>
            <a:endParaRPr lang="en-US" altLang="zh-CN" sz="2400" b="1" dirty="0">
              <a:solidFill>
                <a:schemeClr val="bg2"/>
              </a:solidFill>
              <a:latin typeface="Times New Roman" panose="02020603050405020304" pitchFamily="18" charset="0"/>
              <a:ea typeface="宋体" panose="02010600030101010101" pitchFamily="2" charset="-122"/>
              <a:cs typeface="Times New Roman" panose="02020603050405020304" pitchFamily="18" charset="0"/>
            </a:endParaRPr>
          </a:p>
          <a:p>
            <a:pPr algn="ctr" eaLnBrk="1" hangingPunct="1">
              <a:buFont typeface="Wingdings" panose="05000000000000000000" pitchFamily="2" charset="2"/>
              <a:buNone/>
            </a:pPr>
            <a:r>
              <a:rPr lang="en-US" altLang="en-US" sz="1800" dirty="0">
                <a:solidFill>
                  <a:schemeClr val="bg2"/>
                </a:solidFill>
                <a:latin typeface="Times New Roman" panose="02020603050405020304" pitchFamily="18" charset="0"/>
                <a:ea typeface="宋体" panose="02010600030101010101" pitchFamily="2" charset="-122"/>
                <a:cs typeface="Times New Roman" panose="02020603050405020304" pitchFamily="18" charset="0"/>
              </a:rPr>
              <a:t>Networking and Medianet Communications Research Laboratories</a:t>
            </a:r>
          </a:p>
          <a:p>
            <a:pPr algn="ctr" eaLnBrk="1" hangingPunct="1">
              <a:buFont typeface="Wingdings" panose="05000000000000000000" pitchFamily="2" charset="2"/>
              <a:buNone/>
            </a:pPr>
            <a:r>
              <a:rPr lang="en-US" altLang="en-US" sz="1800" dirty="0">
                <a:solidFill>
                  <a:schemeClr val="bg2"/>
                </a:solidFill>
                <a:latin typeface="Times New Roman" panose="02020603050405020304" pitchFamily="18" charset="0"/>
                <a:ea typeface="宋体" panose="02010600030101010101" pitchFamily="2" charset="-122"/>
                <a:cs typeface="Times New Roman" panose="02020603050405020304" pitchFamily="18" charset="0"/>
              </a:rPr>
              <a:t>Department of Computer Science</a:t>
            </a:r>
          </a:p>
          <a:p>
            <a:pPr algn="ctr" eaLnBrk="1" hangingPunct="1">
              <a:buFont typeface="Wingdings" panose="05000000000000000000" pitchFamily="2" charset="2"/>
              <a:buNone/>
            </a:pPr>
            <a:r>
              <a:rPr lang="en-US" altLang="en-US" sz="1800" dirty="0">
                <a:solidFill>
                  <a:schemeClr val="bg2"/>
                </a:solidFill>
                <a:latin typeface="Times New Roman" panose="02020603050405020304" pitchFamily="18" charset="0"/>
                <a:ea typeface="宋体" panose="02010600030101010101" pitchFamily="2" charset="-122"/>
                <a:cs typeface="Times New Roman" panose="02020603050405020304" pitchFamily="18" charset="0"/>
              </a:rPr>
              <a:t>Kent State University</a:t>
            </a:r>
          </a:p>
        </p:txBody>
      </p:sp>
      <p:pic>
        <p:nvPicPr>
          <p:cNvPr id="6" name="Picture 5">
            <a:extLst>
              <a:ext uri="{FF2B5EF4-FFF2-40B4-BE49-F238E27FC236}">
                <a16:creationId xmlns:a16="http://schemas.microsoft.com/office/drawing/2014/main" id="{FB5D2CE9-C0D5-4C43-A236-AED25C98BE2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58990" y="171786"/>
            <a:ext cx="5323045" cy="1523702"/>
          </a:xfrm>
          <a:prstGeom prst="rect">
            <a:avLst/>
          </a:prstGeom>
        </p:spPr>
      </p:pic>
      <p:pic>
        <p:nvPicPr>
          <p:cNvPr id="7" name="Picture 6" descr="book faira.png">
            <a:extLst>
              <a:ext uri="{FF2B5EF4-FFF2-40B4-BE49-F238E27FC236}">
                <a16:creationId xmlns:a16="http://schemas.microsoft.com/office/drawing/2014/main" id="{0D4F11D3-E190-4713-ADDC-FC020C58254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 y="66675"/>
            <a:ext cx="1246014" cy="1733924"/>
          </a:xfrm>
          <a:prstGeom prst="rect">
            <a:avLst/>
          </a:prstGeom>
          <a:noFill/>
          <a:extLst>
            <a:ext uri="{909E8E84-426E-40DD-AFC4-6F175D3DCCD1}">
              <a14:hiddenFill xmlns:a14="http://schemas.microsoft.com/office/drawing/2010/main">
                <a:solidFill>
                  <a:srgbClr val="FFFFFF"/>
                </a:solidFill>
              </a14:hiddenFill>
            </a:ext>
          </a:extLst>
        </p:spPr>
      </p:pic>
      <p:pic>
        <p:nvPicPr>
          <p:cNvPr id="5125" name="Picture 48">
            <a:extLst>
              <a:ext uri="{FF2B5EF4-FFF2-40B4-BE49-F238E27FC236}">
                <a16:creationId xmlns:a16="http://schemas.microsoft.com/office/drawing/2014/main" id="{B709EA4A-D4E1-49B7-81A3-6FDADFEC36A8}"/>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114134" y="2307"/>
            <a:ext cx="1029866" cy="750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 name="Freeform: Shape 46"/>
          <p:cNvSpPr/>
          <p:nvPr/>
        </p:nvSpPr>
        <p:spPr>
          <a:xfrm>
            <a:off x="63643" y="1787449"/>
            <a:ext cx="3663441" cy="283049"/>
          </a:xfrm>
          <a:custGeom>
            <a:avLst/>
            <a:gdLst>
              <a:gd name="connsiteX0" fmla="*/ 0 w 5418667"/>
              <a:gd name="connsiteY0" fmla="*/ 0 h 1029546"/>
              <a:gd name="connsiteX1" fmla="*/ 5418667 w 5418667"/>
              <a:gd name="connsiteY1" fmla="*/ 0 h 1029546"/>
              <a:gd name="connsiteX2" fmla="*/ 5418667 w 5418667"/>
              <a:gd name="connsiteY2" fmla="*/ 1029546 h 1029546"/>
              <a:gd name="connsiteX3" fmla="*/ 0 w 5418667"/>
              <a:gd name="connsiteY3" fmla="*/ 1029546 h 1029546"/>
              <a:gd name="connsiteX4" fmla="*/ 0 w 5418667"/>
              <a:gd name="connsiteY4" fmla="*/ 0 h 10295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18667" h="1029546">
                <a:moveTo>
                  <a:pt x="0" y="0"/>
                </a:moveTo>
                <a:lnTo>
                  <a:pt x="5418667" y="0"/>
                </a:lnTo>
                <a:lnTo>
                  <a:pt x="5418667" y="1029546"/>
                </a:lnTo>
                <a:lnTo>
                  <a:pt x="0" y="1029546"/>
                </a:lnTo>
                <a:lnTo>
                  <a:pt x="0" y="0"/>
                </a:lnTo>
                <a:close/>
              </a:path>
            </a:pathLst>
          </a:custGeom>
          <a:solidFill>
            <a:schemeClr val="bg1"/>
          </a:solidFill>
          <a:ln w="41275">
            <a:solidFill>
              <a:srgbClr val="FF0000"/>
            </a:solidFill>
          </a:ln>
          <a:effectLst>
            <a:glow rad="139700">
              <a:schemeClr val="accent6">
                <a:satMod val="175000"/>
                <a:alpha val="40000"/>
              </a:schemeClr>
            </a:glo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30956" tIns="30956" rIns="30956" bIns="30956" numCol="1" spcCol="1270" anchor="ctr" anchorCtr="0">
            <a:noAutofit/>
          </a:bodyPr>
          <a:lstStyle/>
          <a:p>
            <a:pPr algn="ctr" defTabSz="2166938">
              <a:lnSpc>
                <a:spcPct val="90000"/>
              </a:lnSpc>
              <a:spcAft>
                <a:spcPct val="35000"/>
              </a:spcAft>
            </a:pPr>
            <a:r>
              <a:rPr lang="en-US" sz="1600" b="1" dirty="0">
                <a:solidFill>
                  <a:schemeClr val="tx1"/>
                </a:solidFill>
                <a:latin typeface="Times" panose="02020603050405020304" pitchFamily="18" charset="0"/>
                <a:ea typeface="Calibri" panose="020F0502020204030204" pitchFamily="34" charset="0"/>
                <a:cs typeface="Times" panose="02020603050405020304" pitchFamily="18" charset="0"/>
              </a:rPr>
              <a:t>Related Techniques</a:t>
            </a:r>
            <a:endParaRPr lang="en-US" sz="1600" b="1" dirty="0">
              <a:solidFill>
                <a:schemeClr val="tx1"/>
              </a:solidFill>
              <a:latin typeface="Times" panose="02020603050405020304" pitchFamily="18" charset="0"/>
              <a:cs typeface="Times" panose="02020603050405020304" pitchFamily="18" charset="0"/>
            </a:endParaRPr>
          </a:p>
        </p:txBody>
      </p:sp>
      <p:sp>
        <p:nvSpPr>
          <p:cNvPr id="49" name="Freeform: Shape 48"/>
          <p:cNvSpPr/>
          <p:nvPr/>
        </p:nvSpPr>
        <p:spPr>
          <a:xfrm>
            <a:off x="3805273" y="1787489"/>
            <a:ext cx="4939965" cy="298298"/>
          </a:xfrm>
          <a:custGeom>
            <a:avLst/>
            <a:gdLst>
              <a:gd name="connsiteX0" fmla="*/ 0 w 5418667"/>
              <a:gd name="connsiteY0" fmla="*/ 0 h 1029546"/>
              <a:gd name="connsiteX1" fmla="*/ 5418667 w 5418667"/>
              <a:gd name="connsiteY1" fmla="*/ 0 h 1029546"/>
              <a:gd name="connsiteX2" fmla="*/ 5418667 w 5418667"/>
              <a:gd name="connsiteY2" fmla="*/ 1029546 h 1029546"/>
              <a:gd name="connsiteX3" fmla="*/ 0 w 5418667"/>
              <a:gd name="connsiteY3" fmla="*/ 1029546 h 1029546"/>
              <a:gd name="connsiteX4" fmla="*/ 0 w 5418667"/>
              <a:gd name="connsiteY4" fmla="*/ 0 h 10295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18667" h="1029546">
                <a:moveTo>
                  <a:pt x="0" y="0"/>
                </a:moveTo>
                <a:lnTo>
                  <a:pt x="5418667" y="0"/>
                </a:lnTo>
                <a:lnTo>
                  <a:pt x="5418667" y="1029546"/>
                </a:lnTo>
                <a:lnTo>
                  <a:pt x="0" y="1029546"/>
                </a:lnTo>
                <a:lnTo>
                  <a:pt x="0" y="0"/>
                </a:lnTo>
                <a:close/>
              </a:path>
            </a:pathLst>
          </a:custGeom>
          <a:solidFill>
            <a:schemeClr val="bg1"/>
          </a:solidFill>
          <a:ln w="41275">
            <a:solidFill>
              <a:srgbClr val="FF0000"/>
            </a:solidFill>
          </a:ln>
          <a:effectLst>
            <a:glow rad="139700">
              <a:schemeClr val="accent6">
                <a:satMod val="175000"/>
                <a:alpha val="40000"/>
              </a:schemeClr>
            </a:glo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30956" tIns="30956" rIns="30956" bIns="30956" numCol="1" spcCol="1270" anchor="ctr" anchorCtr="0">
            <a:noAutofit/>
          </a:bodyPr>
          <a:lstStyle/>
          <a:p>
            <a:pPr algn="ctr" defTabSz="2166938">
              <a:lnSpc>
                <a:spcPct val="90000"/>
              </a:lnSpc>
              <a:spcAft>
                <a:spcPct val="35000"/>
              </a:spcAft>
            </a:pPr>
            <a:r>
              <a:rPr lang="en-US" sz="1600" b="1" dirty="0">
                <a:solidFill>
                  <a:schemeClr val="tx1"/>
                </a:solidFill>
                <a:latin typeface="Times" panose="02020603050405020304" pitchFamily="18" charset="0"/>
                <a:ea typeface="Calibri" panose="020F0502020204030204" pitchFamily="34" charset="0"/>
                <a:cs typeface="Times" panose="02020603050405020304" pitchFamily="18" charset="0"/>
              </a:rPr>
              <a:t>Related Theories and Models</a:t>
            </a:r>
            <a:endParaRPr lang="en-US" sz="1600" b="1" dirty="0">
              <a:solidFill>
                <a:schemeClr val="tx1"/>
              </a:solidFill>
              <a:latin typeface="Times" panose="02020603050405020304" pitchFamily="18" charset="0"/>
              <a:cs typeface="Times" panose="02020603050405020304" pitchFamily="18" charset="0"/>
            </a:endParaRPr>
          </a:p>
        </p:txBody>
      </p:sp>
      <p:sp>
        <p:nvSpPr>
          <p:cNvPr id="50" name="Freeform: Shape 49"/>
          <p:cNvSpPr/>
          <p:nvPr/>
        </p:nvSpPr>
        <p:spPr>
          <a:xfrm>
            <a:off x="193738" y="2892258"/>
            <a:ext cx="1546802" cy="471632"/>
          </a:xfrm>
          <a:custGeom>
            <a:avLst/>
            <a:gdLst>
              <a:gd name="connsiteX0" fmla="*/ 0 w 5418667"/>
              <a:gd name="connsiteY0" fmla="*/ 0 h 1029546"/>
              <a:gd name="connsiteX1" fmla="*/ 5418667 w 5418667"/>
              <a:gd name="connsiteY1" fmla="*/ 0 h 1029546"/>
              <a:gd name="connsiteX2" fmla="*/ 5418667 w 5418667"/>
              <a:gd name="connsiteY2" fmla="*/ 1029546 h 1029546"/>
              <a:gd name="connsiteX3" fmla="*/ 0 w 5418667"/>
              <a:gd name="connsiteY3" fmla="*/ 1029546 h 1029546"/>
              <a:gd name="connsiteX4" fmla="*/ 0 w 5418667"/>
              <a:gd name="connsiteY4" fmla="*/ 0 h 10295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18667" h="1029546">
                <a:moveTo>
                  <a:pt x="0" y="0"/>
                </a:moveTo>
                <a:lnTo>
                  <a:pt x="5418667" y="0"/>
                </a:lnTo>
                <a:lnTo>
                  <a:pt x="5418667" y="1029546"/>
                </a:lnTo>
                <a:lnTo>
                  <a:pt x="0" y="1029546"/>
                </a:lnTo>
                <a:lnTo>
                  <a:pt x="0" y="0"/>
                </a:lnTo>
                <a:close/>
              </a:path>
            </a:pathLst>
          </a:custGeom>
          <a:solidFill>
            <a:schemeClr val="bg1"/>
          </a:solidFill>
          <a:ln w="34925">
            <a:solidFill>
              <a:srgbClr val="FF0000"/>
            </a:solidFill>
          </a:ln>
          <a:scene3d>
            <a:camera prst="orthographicFront"/>
            <a:lightRig rig="threePt" dir="t"/>
          </a:scene3d>
          <a:sp3d>
            <a:bevelT w="152400" h="50800" prst="softRound"/>
          </a:sp3d>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30956" tIns="30956" rIns="30956" bIns="30956" numCol="1" spcCol="1270" anchor="ctr" anchorCtr="0">
            <a:noAutofit/>
          </a:bodyPr>
          <a:lstStyle/>
          <a:p>
            <a:pPr algn="ctr" defTabSz="2166938">
              <a:lnSpc>
                <a:spcPct val="90000"/>
              </a:lnSpc>
              <a:spcAft>
                <a:spcPct val="35000"/>
              </a:spcAft>
            </a:pPr>
            <a:r>
              <a:rPr lang="en-US" sz="1400" dirty="0">
                <a:solidFill>
                  <a:schemeClr val="tx1"/>
                </a:solidFill>
                <a:latin typeface="Times" panose="02020603050405020304" pitchFamily="18" charset="0"/>
                <a:cs typeface="Times" panose="02020603050405020304" pitchFamily="18" charset="0"/>
              </a:rPr>
              <a:t>Probability-Based Inference</a:t>
            </a:r>
            <a:endParaRPr lang="en-US" sz="1100" dirty="0">
              <a:solidFill>
                <a:schemeClr val="tx1"/>
              </a:solidFill>
              <a:latin typeface="Times" panose="02020603050405020304" pitchFamily="18" charset="0"/>
              <a:cs typeface="Times" panose="02020603050405020304" pitchFamily="18" charset="0"/>
            </a:endParaRPr>
          </a:p>
        </p:txBody>
      </p:sp>
      <p:sp>
        <p:nvSpPr>
          <p:cNvPr id="77" name="Freeform: Shape 76"/>
          <p:cNvSpPr/>
          <p:nvPr/>
        </p:nvSpPr>
        <p:spPr>
          <a:xfrm>
            <a:off x="3999557" y="2333093"/>
            <a:ext cx="2363261" cy="471632"/>
          </a:xfrm>
          <a:custGeom>
            <a:avLst/>
            <a:gdLst>
              <a:gd name="connsiteX0" fmla="*/ 0 w 5418667"/>
              <a:gd name="connsiteY0" fmla="*/ 0 h 1029546"/>
              <a:gd name="connsiteX1" fmla="*/ 5418667 w 5418667"/>
              <a:gd name="connsiteY1" fmla="*/ 0 h 1029546"/>
              <a:gd name="connsiteX2" fmla="*/ 5418667 w 5418667"/>
              <a:gd name="connsiteY2" fmla="*/ 1029546 h 1029546"/>
              <a:gd name="connsiteX3" fmla="*/ 0 w 5418667"/>
              <a:gd name="connsiteY3" fmla="*/ 1029546 h 1029546"/>
              <a:gd name="connsiteX4" fmla="*/ 0 w 5418667"/>
              <a:gd name="connsiteY4" fmla="*/ 0 h 10295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18667" h="1029546">
                <a:moveTo>
                  <a:pt x="0" y="0"/>
                </a:moveTo>
                <a:lnTo>
                  <a:pt x="5418667" y="0"/>
                </a:lnTo>
                <a:lnTo>
                  <a:pt x="5418667" y="1029546"/>
                </a:lnTo>
                <a:lnTo>
                  <a:pt x="0" y="1029546"/>
                </a:lnTo>
                <a:lnTo>
                  <a:pt x="0" y="0"/>
                </a:lnTo>
                <a:close/>
              </a:path>
            </a:pathLst>
          </a:custGeom>
          <a:solidFill>
            <a:srgbClr val="66FF99"/>
          </a:solidFill>
          <a:ln w="41275">
            <a:solidFill>
              <a:srgbClr val="FF0000"/>
            </a:solidFill>
          </a:ln>
          <a:scene3d>
            <a:camera prst="orthographicFront"/>
            <a:lightRig rig="threePt" dir="t"/>
          </a:scene3d>
          <a:sp3d>
            <a:bevelT w="152400" h="50800" prst="softRound"/>
          </a:sp3d>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30956" tIns="30956" rIns="30956" bIns="30956" numCol="1" spcCol="1270" anchor="ctr" anchorCtr="0">
            <a:noAutofit/>
          </a:bodyPr>
          <a:lstStyle/>
          <a:p>
            <a:pPr algn="ctr"/>
            <a:endParaRPr lang="en-US" sz="1400" dirty="0">
              <a:solidFill>
                <a:schemeClr val="tx1"/>
              </a:solidFill>
              <a:latin typeface="Times" panose="02020603050405020304" pitchFamily="18" charset="0"/>
              <a:cs typeface="Times" panose="02020603050405020304" pitchFamily="18" charset="0"/>
            </a:endParaRPr>
          </a:p>
          <a:p>
            <a:pPr algn="ctr"/>
            <a:r>
              <a:rPr lang="en-US" sz="1400" dirty="0">
                <a:solidFill>
                  <a:schemeClr val="tx1"/>
                </a:solidFill>
                <a:latin typeface="Times" panose="02020603050405020304" pitchFamily="18" charset="0"/>
                <a:cs typeface="Times" panose="02020603050405020304" pitchFamily="18" charset="0"/>
              </a:rPr>
              <a:t>Constructivism Theory (Piaget 1957)</a:t>
            </a:r>
          </a:p>
          <a:p>
            <a:pPr algn="ctr"/>
            <a:r>
              <a:rPr lang="en-US" sz="1400" dirty="0">
                <a:latin typeface="Times" panose="02020603050405020304" pitchFamily="18" charset="0"/>
                <a:cs typeface="Times" panose="02020603050405020304" pitchFamily="18" charset="0"/>
              </a:rPr>
              <a:t>of</a:t>
            </a:r>
          </a:p>
        </p:txBody>
      </p:sp>
      <p:sp>
        <p:nvSpPr>
          <p:cNvPr id="79" name="Freeform: Shape 78"/>
          <p:cNvSpPr/>
          <p:nvPr/>
        </p:nvSpPr>
        <p:spPr>
          <a:xfrm>
            <a:off x="3999557" y="2886725"/>
            <a:ext cx="2363260" cy="471632"/>
          </a:xfrm>
          <a:custGeom>
            <a:avLst/>
            <a:gdLst>
              <a:gd name="connsiteX0" fmla="*/ 0 w 5418667"/>
              <a:gd name="connsiteY0" fmla="*/ 0 h 1029546"/>
              <a:gd name="connsiteX1" fmla="*/ 5418667 w 5418667"/>
              <a:gd name="connsiteY1" fmla="*/ 0 h 1029546"/>
              <a:gd name="connsiteX2" fmla="*/ 5418667 w 5418667"/>
              <a:gd name="connsiteY2" fmla="*/ 1029546 h 1029546"/>
              <a:gd name="connsiteX3" fmla="*/ 0 w 5418667"/>
              <a:gd name="connsiteY3" fmla="*/ 1029546 h 1029546"/>
              <a:gd name="connsiteX4" fmla="*/ 0 w 5418667"/>
              <a:gd name="connsiteY4" fmla="*/ 0 h 10295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18667" h="1029546">
                <a:moveTo>
                  <a:pt x="0" y="0"/>
                </a:moveTo>
                <a:lnTo>
                  <a:pt x="5418667" y="0"/>
                </a:lnTo>
                <a:lnTo>
                  <a:pt x="5418667" y="1029546"/>
                </a:lnTo>
                <a:lnTo>
                  <a:pt x="0" y="1029546"/>
                </a:lnTo>
                <a:lnTo>
                  <a:pt x="0" y="0"/>
                </a:lnTo>
                <a:close/>
              </a:path>
            </a:pathLst>
          </a:custGeom>
          <a:solidFill>
            <a:schemeClr val="bg1"/>
          </a:solidFill>
          <a:ln w="34925">
            <a:solidFill>
              <a:srgbClr val="FF0000"/>
            </a:solidFill>
          </a:ln>
          <a:scene3d>
            <a:camera prst="orthographicFront"/>
            <a:lightRig rig="threePt" dir="t"/>
          </a:scene3d>
          <a:sp3d>
            <a:bevelT w="152400" h="50800" prst="softRound"/>
          </a:sp3d>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30956" tIns="30956" rIns="30956" bIns="30956" numCol="1" spcCol="1270" anchor="ctr" anchorCtr="0">
            <a:noAutofit/>
          </a:bodyPr>
          <a:lstStyle/>
          <a:p>
            <a:pPr algn="ctr" defTabSz="2166938">
              <a:lnSpc>
                <a:spcPct val="90000"/>
              </a:lnSpc>
              <a:spcAft>
                <a:spcPct val="35000"/>
              </a:spcAft>
            </a:pPr>
            <a:r>
              <a:rPr lang="en-US" sz="1400" dirty="0">
                <a:solidFill>
                  <a:schemeClr val="tx1"/>
                </a:solidFill>
                <a:latin typeface="Times" panose="02020603050405020304" pitchFamily="18" charset="0"/>
                <a:cs typeface="Times" panose="02020603050405020304" pitchFamily="18" charset="0"/>
              </a:rPr>
              <a:t>Bloom Theory</a:t>
            </a:r>
          </a:p>
        </p:txBody>
      </p:sp>
      <p:sp>
        <p:nvSpPr>
          <p:cNvPr id="40" name="Freeform: Shape 39">
            <a:extLst>
              <a:ext uri="{FF2B5EF4-FFF2-40B4-BE49-F238E27FC236}">
                <a16:creationId xmlns:a16="http://schemas.microsoft.com/office/drawing/2014/main" id="{F4E96CF2-4689-4487-9CFB-D439B0C11C82}"/>
              </a:ext>
            </a:extLst>
          </p:cNvPr>
          <p:cNvSpPr/>
          <p:nvPr/>
        </p:nvSpPr>
        <p:spPr>
          <a:xfrm>
            <a:off x="4178589" y="3667617"/>
            <a:ext cx="2096820" cy="452673"/>
          </a:xfrm>
          <a:custGeom>
            <a:avLst/>
            <a:gdLst>
              <a:gd name="connsiteX0" fmla="*/ 0 w 5418667"/>
              <a:gd name="connsiteY0" fmla="*/ 0 h 1029546"/>
              <a:gd name="connsiteX1" fmla="*/ 5418667 w 5418667"/>
              <a:gd name="connsiteY1" fmla="*/ 0 h 1029546"/>
              <a:gd name="connsiteX2" fmla="*/ 5418667 w 5418667"/>
              <a:gd name="connsiteY2" fmla="*/ 1029546 h 1029546"/>
              <a:gd name="connsiteX3" fmla="*/ 0 w 5418667"/>
              <a:gd name="connsiteY3" fmla="*/ 1029546 h 1029546"/>
              <a:gd name="connsiteX4" fmla="*/ 0 w 5418667"/>
              <a:gd name="connsiteY4" fmla="*/ 0 h 10295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18667" h="1029546">
                <a:moveTo>
                  <a:pt x="0" y="0"/>
                </a:moveTo>
                <a:lnTo>
                  <a:pt x="5418667" y="0"/>
                </a:lnTo>
                <a:lnTo>
                  <a:pt x="5418667" y="1029546"/>
                </a:lnTo>
                <a:lnTo>
                  <a:pt x="0" y="1029546"/>
                </a:lnTo>
                <a:lnTo>
                  <a:pt x="0" y="0"/>
                </a:lnTo>
                <a:close/>
              </a:path>
            </a:pathLst>
          </a:custGeom>
          <a:solidFill>
            <a:schemeClr val="bg1"/>
          </a:solidFill>
          <a:ln w="34925">
            <a:solidFill>
              <a:srgbClr val="FF0000"/>
            </a:solidFill>
          </a:ln>
          <a:scene3d>
            <a:camera prst="orthographicFront"/>
            <a:lightRig rig="threePt" dir="t"/>
          </a:scene3d>
          <a:sp3d>
            <a:bevelT w="152400" h="50800" prst="softRound"/>
          </a:sp3d>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30956" tIns="30956" rIns="30956" bIns="30956" numCol="1" spcCol="1270" anchor="ctr" anchorCtr="0">
            <a:noAutofit/>
          </a:bodyPr>
          <a:lstStyle/>
          <a:p>
            <a:pPr algn="ctr" defTabSz="2166938">
              <a:lnSpc>
                <a:spcPct val="90000"/>
              </a:lnSpc>
              <a:spcAft>
                <a:spcPct val="35000"/>
              </a:spcAft>
            </a:pPr>
            <a:r>
              <a:rPr lang="en-US" sz="1400" b="1" dirty="0">
                <a:solidFill>
                  <a:schemeClr val="tx1"/>
                </a:solidFill>
                <a:latin typeface="Times" panose="02020603050405020304" pitchFamily="18" charset="0"/>
                <a:cs typeface="Times" panose="02020603050405020304" pitchFamily="18" charset="0"/>
              </a:rPr>
              <a:t>Cognitive Domain</a:t>
            </a:r>
          </a:p>
        </p:txBody>
      </p:sp>
      <p:sp>
        <p:nvSpPr>
          <p:cNvPr id="63" name="Freeform: Shape 62">
            <a:extLst>
              <a:ext uri="{FF2B5EF4-FFF2-40B4-BE49-F238E27FC236}">
                <a16:creationId xmlns:a16="http://schemas.microsoft.com/office/drawing/2014/main" id="{5D811555-1900-4715-88BC-A8DE23F30F4E}"/>
              </a:ext>
            </a:extLst>
          </p:cNvPr>
          <p:cNvSpPr/>
          <p:nvPr/>
        </p:nvSpPr>
        <p:spPr>
          <a:xfrm>
            <a:off x="1945300" y="2346361"/>
            <a:ext cx="1820195" cy="470136"/>
          </a:xfrm>
          <a:custGeom>
            <a:avLst/>
            <a:gdLst>
              <a:gd name="connsiteX0" fmla="*/ 0 w 5418667"/>
              <a:gd name="connsiteY0" fmla="*/ 0 h 1029546"/>
              <a:gd name="connsiteX1" fmla="*/ 5418667 w 5418667"/>
              <a:gd name="connsiteY1" fmla="*/ 0 h 1029546"/>
              <a:gd name="connsiteX2" fmla="*/ 5418667 w 5418667"/>
              <a:gd name="connsiteY2" fmla="*/ 1029546 h 1029546"/>
              <a:gd name="connsiteX3" fmla="*/ 0 w 5418667"/>
              <a:gd name="connsiteY3" fmla="*/ 1029546 h 1029546"/>
              <a:gd name="connsiteX4" fmla="*/ 0 w 5418667"/>
              <a:gd name="connsiteY4" fmla="*/ 0 h 10295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18667" h="1029546">
                <a:moveTo>
                  <a:pt x="0" y="0"/>
                </a:moveTo>
                <a:lnTo>
                  <a:pt x="5418667" y="0"/>
                </a:lnTo>
                <a:lnTo>
                  <a:pt x="5418667" y="1029546"/>
                </a:lnTo>
                <a:lnTo>
                  <a:pt x="0" y="1029546"/>
                </a:lnTo>
                <a:lnTo>
                  <a:pt x="0" y="0"/>
                </a:lnTo>
                <a:close/>
              </a:path>
            </a:pathLst>
          </a:custGeom>
          <a:solidFill>
            <a:schemeClr val="bg1"/>
          </a:solidFill>
          <a:ln w="34925">
            <a:solidFill>
              <a:srgbClr val="FF0000"/>
            </a:solidFill>
          </a:ln>
          <a:scene3d>
            <a:camera prst="orthographicFront"/>
            <a:lightRig rig="threePt" dir="t"/>
          </a:scene3d>
          <a:sp3d>
            <a:bevelT w="152400" h="50800" prst="softRound"/>
          </a:sp3d>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30956" tIns="30956" rIns="30956" bIns="30956" numCol="1" spcCol="1270" anchor="ctr" anchorCtr="0">
            <a:noAutofit/>
          </a:bodyPr>
          <a:lstStyle/>
          <a:p>
            <a:pPr algn="ctr" defTabSz="2166938">
              <a:lnSpc>
                <a:spcPct val="90000"/>
              </a:lnSpc>
              <a:spcAft>
                <a:spcPct val="35000"/>
              </a:spcAft>
            </a:pPr>
            <a:r>
              <a:rPr lang="en-US" sz="1400" dirty="0">
                <a:solidFill>
                  <a:schemeClr val="tx1"/>
                </a:solidFill>
                <a:latin typeface="Times" panose="02020603050405020304" pitchFamily="18" charset="0"/>
                <a:cs typeface="Times" panose="02020603050405020304" pitchFamily="18" charset="0"/>
              </a:rPr>
              <a:t>Knowledge Representation</a:t>
            </a:r>
          </a:p>
        </p:txBody>
      </p:sp>
      <p:sp>
        <p:nvSpPr>
          <p:cNvPr id="64" name="Freeform: Shape 63">
            <a:extLst>
              <a:ext uri="{FF2B5EF4-FFF2-40B4-BE49-F238E27FC236}">
                <a16:creationId xmlns:a16="http://schemas.microsoft.com/office/drawing/2014/main" id="{856A9649-32AE-427F-B178-3180BA506766}"/>
              </a:ext>
            </a:extLst>
          </p:cNvPr>
          <p:cNvSpPr/>
          <p:nvPr/>
        </p:nvSpPr>
        <p:spPr>
          <a:xfrm>
            <a:off x="101854" y="2339579"/>
            <a:ext cx="1729147" cy="461172"/>
          </a:xfrm>
          <a:custGeom>
            <a:avLst/>
            <a:gdLst>
              <a:gd name="connsiteX0" fmla="*/ 0 w 5418667"/>
              <a:gd name="connsiteY0" fmla="*/ 0 h 1029546"/>
              <a:gd name="connsiteX1" fmla="*/ 5418667 w 5418667"/>
              <a:gd name="connsiteY1" fmla="*/ 0 h 1029546"/>
              <a:gd name="connsiteX2" fmla="*/ 5418667 w 5418667"/>
              <a:gd name="connsiteY2" fmla="*/ 1029546 h 1029546"/>
              <a:gd name="connsiteX3" fmla="*/ 0 w 5418667"/>
              <a:gd name="connsiteY3" fmla="*/ 1029546 h 1029546"/>
              <a:gd name="connsiteX4" fmla="*/ 0 w 5418667"/>
              <a:gd name="connsiteY4" fmla="*/ 0 h 10295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18667" h="1029546">
                <a:moveTo>
                  <a:pt x="0" y="0"/>
                </a:moveTo>
                <a:lnTo>
                  <a:pt x="5418667" y="0"/>
                </a:lnTo>
                <a:lnTo>
                  <a:pt x="5418667" y="1029546"/>
                </a:lnTo>
                <a:lnTo>
                  <a:pt x="0" y="1029546"/>
                </a:lnTo>
                <a:lnTo>
                  <a:pt x="0" y="0"/>
                </a:lnTo>
                <a:close/>
              </a:path>
            </a:pathLst>
          </a:custGeom>
          <a:solidFill>
            <a:schemeClr val="bg1"/>
          </a:solidFill>
          <a:ln w="34925">
            <a:solidFill>
              <a:srgbClr val="FF0000"/>
            </a:solidFill>
          </a:ln>
          <a:scene3d>
            <a:camera prst="orthographicFront"/>
            <a:lightRig rig="threePt" dir="t"/>
          </a:scene3d>
          <a:sp3d>
            <a:bevelT w="152400" h="50800" prst="softRound"/>
          </a:sp3d>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30956" tIns="30956" rIns="30956" bIns="30956" numCol="1" spcCol="1270" anchor="ctr" anchorCtr="0">
            <a:noAutofit/>
          </a:bodyPr>
          <a:lstStyle/>
          <a:p>
            <a:pPr algn="ctr" defTabSz="2166938">
              <a:lnSpc>
                <a:spcPct val="90000"/>
              </a:lnSpc>
              <a:spcAft>
                <a:spcPct val="35000"/>
              </a:spcAft>
            </a:pPr>
            <a:r>
              <a:rPr lang="en-US" sz="1400" dirty="0">
                <a:solidFill>
                  <a:schemeClr val="tx1"/>
                </a:solidFill>
                <a:latin typeface="Times" panose="02020603050405020304" pitchFamily="18" charset="0"/>
                <a:cs typeface="Times" panose="02020603050405020304" pitchFamily="18" charset="0"/>
              </a:rPr>
              <a:t>Knowledge Discovery </a:t>
            </a:r>
          </a:p>
        </p:txBody>
      </p:sp>
      <p:sp>
        <p:nvSpPr>
          <p:cNvPr id="88" name="Freeform: Shape 87">
            <a:extLst>
              <a:ext uri="{FF2B5EF4-FFF2-40B4-BE49-F238E27FC236}">
                <a16:creationId xmlns:a16="http://schemas.microsoft.com/office/drawing/2014/main" id="{22888251-8C1C-4A57-BEA4-EAAA54E6C018}"/>
              </a:ext>
            </a:extLst>
          </p:cNvPr>
          <p:cNvSpPr/>
          <p:nvPr/>
        </p:nvSpPr>
        <p:spPr>
          <a:xfrm>
            <a:off x="2047070" y="2898899"/>
            <a:ext cx="1609892" cy="464991"/>
          </a:xfrm>
          <a:custGeom>
            <a:avLst/>
            <a:gdLst>
              <a:gd name="connsiteX0" fmla="*/ 0 w 5418667"/>
              <a:gd name="connsiteY0" fmla="*/ 0 h 1029546"/>
              <a:gd name="connsiteX1" fmla="*/ 5418667 w 5418667"/>
              <a:gd name="connsiteY1" fmla="*/ 0 h 1029546"/>
              <a:gd name="connsiteX2" fmla="*/ 5418667 w 5418667"/>
              <a:gd name="connsiteY2" fmla="*/ 1029546 h 1029546"/>
              <a:gd name="connsiteX3" fmla="*/ 0 w 5418667"/>
              <a:gd name="connsiteY3" fmla="*/ 1029546 h 1029546"/>
              <a:gd name="connsiteX4" fmla="*/ 0 w 5418667"/>
              <a:gd name="connsiteY4" fmla="*/ 0 h 10295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18667" h="1029546">
                <a:moveTo>
                  <a:pt x="0" y="0"/>
                </a:moveTo>
                <a:lnTo>
                  <a:pt x="5418667" y="0"/>
                </a:lnTo>
                <a:lnTo>
                  <a:pt x="5418667" y="1029546"/>
                </a:lnTo>
                <a:lnTo>
                  <a:pt x="0" y="1029546"/>
                </a:lnTo>
                <a:lnTo>
                  <a:pt x="0" y="0"/>
                </a:lnTo>
                <a:close/>
              </a:path>
            </a:pathLst>
          </a:custGeom>
          <a:solidFill>
            <a:srgbClr val="66FF99"/>
          </a:solidFill>
          <a:ln w="34925">
            <a:solidFill>
              <a:srgbClr val="FF0000"/>
            </a:solidFill>
          </a:ln>
          <a:scene3d>
            <a:camera prst="orthographicFront"/>
            <a:lightRig rig="threePt" dir="t"/>
          </a:scene3d>
          <a:sp3d>
            <a:bevelT w="152400" h="50800" prst="softRound"/>
          </a:sp3d>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30956" tIns="30956" rIns="30956" bIns="30956" numCol="1" spcCol="1270" anchor="ctr" anchorCtr="0">
            <a:noAutofit/>
          </a:bodyPr>
          <a:lstStyle/>
          <a:p>
            <a:pPr algn="ctr" defTabSz="2166938">
              <a:lnSpc>
                <a:spcPct val="90000"/>
              </a:lnSpc>
              <a:spcAft>
                <a:spcPct val="35000"/>
              </a:spcAft>
            </a:pPr>
            <a:r>
              <a:rPr lang="en-US" sz="1400" dirty="0">
                <a:solidFill>
                  <a:schemeClr val="tx1"/>
                </a:solidFill>
                <a:latin typeface="Times" panose="02020603050405020304" pitchFamily="18" charset="0"/>
                <a:cs typeface="Times" panose="02020603050405020304" pitchFamily="18" charset="0"/>
              </a:rPr>
              <a:t>Graph Based</a:t>
            </a:r>
          </a:p>
        </p:txBody>
      </p:sp>
      <p:sp>
        <p:nvSpPr>
          <p:cNvPr id="97" name="Freeform: Shape 96">
            <a:extLst>
              <a:ext uri="{FF2B5EF4-FFF2-40B4-BE49-F238E27FC236}">
                <a16:creationId xmlns:a16="http://schemas.microsoft.com/office/drawing/2014/main" id="{2EA557A6-9B60-44AF-AE38-90FD80853128}"/>
              </a:ext>
            </a:extLst>
          </p:cNvPr>
          <p:cNvSpPr/>
          <p:nvPr/>
        </p:nvSpPr>
        <p:spPr>
          <a:xfrm>
            <a:off x="6585891" y="3358929"/>
            <a:ext cx="2119043" cy="333174"/>
          </a:xfrm>
          <a:custGeom>
            <a:avLst/>
            <a:gdLst>
              <a:gd name="connsiteX0" fmla="*/ 0 w 5418667"/>
              <a:gd name="connsiteY0" fmla="*/ 0 h 1029546"/>
              <a:gd name="connsiteX1" fmla="*/ 5418667 w 5418667"/>
              <a:gd name="connsiteY1" fmla="*/ 0 h 1029546"/>
              <a:gd name="connsiteX2" fmla="*/ 5418667 w 5418667"/>
              <a:gd name="connsiteY2" fmla="*/ 1029546 h 1029546"/>
              <a:gd name="connsiteX3" fmla="*/ 0 w 5418667"/>
              <a:gd name="connsiteY3" fmla="*/ 1029546 h 1029546"/>
              <a:gd name="connsiteX4" fmla="*/ 0 w 5418667"/>
              <a:gd name="connsiteY4" fmla="*/ 0 h 10295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18667" h="1029546">
                <a:moveTo>
                  <a:pt x="0" y="0"/>
                </a:moveTo>
                <a:lnTo>
                  <a:pt x="5418667" y="0"/>
                </a:lnTo>
                <a:lnTo>
                  <a:pt x="5418667" y="1029546"/>
                </a:lnTo>
                <a:lnTo>
                  <a:pt x="0" y="1029546"/>
                </a:lnTo>
                <a:lnTo>
                  <a:pt x="0" y="0"/>
                </a:lnTo>
                <a:close/>
              </a:path>
            </a:pathLst>
          </a:custGeom>
          <a:solidFill>
            <a:schemeClr val="bg1"/>
          </a:solidFill>
          <a:ln w="31750">
            <a:solidFill>
              <a:srgbClr val="FF0000"/>
            </a:solidFill>
          </a:ln>
          <a:scene3d>
            <a:camera prst="orthographicFront"/>
            <a:lightRig rig="threePt" dir="t"/>
          </a:scene3d>
          <a:sp3d>
            <a:bevelT w="152400" h="50800" prst="softRound"/>
          </a:sp3d>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30956" tIns="30956" rIns="30956" bIns="30956" numCol="1" spcCol="1270" anchor="ctr" anchorCtr="0">
            <a:noAutofit/>
          </a:bodyPr>
          <a:lstStyle/>
          <a:p>
            <a:pPr algn="ctr" defTabSz="2166938">
              <a:lnSpc>
                <a:spcPct val="90000"/>
              </a:lnSpc>
              <a:spcAft>
                <a:spcPct val="35000"/>
              </a:spcAft>
            </a:pPr>
            <a:r>
              <a:rPr lang="en-US" sz="1400" dirty="0">
                <a:solidFill>
                  <a:schemeClr val="tx1"/>
                </a:solidFill>
                <a:latin typeface="Times" panose="02020603050405020304" pitchFamily="18" charset="0"/>
                <a:cs typeface="Times" panose="02020603050405020304" pitchFamily="18" charset="0"/>
              </a:rPr>
              <a:t>Bloom CD Taxonomy</a:t>
            </a:r>
          </a:p>
        </p:txBody>
      </p:sp>
      <p:sp>
        <p:nvSpPr>
          <p:cNvPr id="100" name="Freeform: Shape 99">
            <a:extLst>
              <a:ext uri="{FF2B5EF4-FFF2-40B4-BE49-F238E27FC236}">
                <a16:creationId xmlns:a16="http://schemas.microsoft.com/office/drawing/2014/main" id="{851D7617-0FBC-48D5-9016-D3F6FD47A699}"/>
              </a:ext>
            </a:extLst>
          </p:cNvPr>
          <p:cNvSpPr/>
          <p:nvPr/>
        </p:nvSpPr>
        <p:spPr>
          <a:xfrm>
            <a:off x="6589567" y="3777510"/>
            <a:ext cx="2064963" cy="419878"/>
          </a:xfrm>
          <a:custGeom>
            <a:avLst/>
            <a:gdLst>
              <a:gd name="connsiteX0" fmla="*/ 0 w 5418667"/>
              <a:gd name="connsiteY0" fmla="*/ 0 h 1029546"/>
              <a:gd name="connsiteX1" fmla="*/ 5418667 w 5418667"/>
              <a:gd name="connsiteY1" fmla="*/ 0 h 1029546"/>
              <a:gd name="connsiteX2" fmla="*/ 5418667 w 5418667"/>
              <a:gd name="connsiteY2" fmla="*/ 1029546 h 1029546"/>
              <a:gd name="connsiteX3" fmla="*/ 0 w 5418667"/>
              <a:gd name="connsiteY3" fmla="*/ 1029546 h 1029546"/>
              <a:gd name="connsiteX4" fmla="*/ 0 w 5418667"/>
              <a:gd name="connsiteY4" fmla="*/ 0 h 10295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18667" h="1029546">
                <a:moveTo>
                  <a:pt x="0" y="0"/>
                </a:moveTo>
                <a:lnTo>
                  <a:pt x="5418667" y="0"/>
                </a:lnTo>
                <a:lnTo>
                  <a:pt x="5418667" y="1029546"/>
                </a:lnTo>
                <a:lnTo>
                  <a:pt x="0" y="1029546"/>
                </a:lnTo>
                <a:lnTo>
                  <a:pt x="0" y="0"/>
                </a:lnTo>
                <a:close/>
              </a:path>
            </a:pathLst>
          </a:custGeom>
          <a:solidFill>
            <a:schemeClr val="bg1"/>
          </a:solidFill>
          <a:ln w="31750">
            <a:solidFill>
              <a:srgbClr val="FF0000"/>
            </a:solidFill>
          </a:ln>
          <a:scene3d>
            <a:camera prst="orthographicFront"/>
            <a:lightRig rig="threePt" dir="t"/>
          </a:scene3d>
          <a:sp3d>
            <a:bevelT w="152400" h="50800" prst="softRound"/>
          </a:sp3d>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30956" tIns="30956" rIns="30956" bIns="30956" numCol="1" spcCol="1270" anchor="ctr" anchorCtr="0">
            <a:noAutofit/>
          </a:bodyPr>
          <a:lstStyle/>
          <a:p>
            <a:pPr algn="ctr" defTabSz="2166938">
              <a:lnSpc>
                <a:spcPct val="90000"/>
              </a:lnSpc>
              <a:spcAft>
                <a:spcPct val="35000"/>
              </a:spcAft>
            </a:pPr>
            <a:r>
              <a:rPr lang="en-US" sz="1400" dirty="0">
                <a:solidFill>
                  <a:schemeClr val="tx1"/>
                </a:solidFill>
                <a:latin typeface="Times" panose="02020603050405020304" pitchFamily="18" charset="0"/>
                <a:cs typeface="Times" panose="02020603050405020304" pitchFamily="18" charset="0"/>
              </a:rPr>
              <a:t>Revised Bloom Taxonomy</a:t>
            </a:r>
          </a:p>
        </p:txBody>
      </p:sp>
      <p:sp>
        <p:nvSpPr>
          <p:cNvPr id="101" name="Freeform: Shape 100">
            <a:extLst>
              <a:ext uri="{FF2B5EF4-FFF2-40B4-BE49-F238E27FC236}">
                <a16:creationId xmlns:a16="http://schemas.microsoft.com/office/drawing/2014/main" id="{D45FD5D7-5A74-438E-9DE5-CD560900326A}"/>
              </a:ext>
            </a:extLst>
          </p:cNvPr>
          <p:cNvSpPr/>
          <p:nvPr/>
        </p:nvSpPr>
        <p:spPr>
          <a:xfrm>
            <a:off x="6589574" y="4298654"/>
            <a:ext cx="2064951" cy="339784"/>
          </a:xfrm>
          <a:custGeom>
            <a:avLst/>
            <a:gdLst>
              <a:gd name="connsiteX0" fmla="*/ 0 w 5418667"/>
              <a:gd name="connsiteY0" fmla="*/ 0 h 1029546"/>
              <a:gd name="connsiteX1" fmla="*/ 5418667 w 5418667"/>
              <a:gd name="connsiteY1" fmla="*/ 0 h 1029546"/>
              <a:gd name="connsiteX2" fmla="*/ 5418667 w 5418667"/>
              <a:gd name="connsiteY2" fmla="*/ 1029546 h 1029546"/>
              <a:gd name="connsiteX3" fmla="*/ 0 w 5418667"/>
              <a:gd name="connsiteY3" fmla="*/ 1029546 h 1029546"/>
              <a:gd name="connsiteX4" fmla="*/ 0 w 5418667"/>
              <a:gd name="connsiteY4" fmla="*/ 0 h 10295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18667" h="1029546">
                <a:moveTo>
                  <a:pt x="0" y="0"/>
                </a:moveTo>
                <a:lnTo>
                  <a:pt x="5418667" y="0"/>
                </a:lnTo>
                <a:lnTo>
                  <a:pt x="5418667" y="1029546"/>
                </a:lnTo>
                <a:lnTo>
                  <a:pt x="0" y="1029546"/>
                </a:lnTo>
                <a:lnTo>
                  <a:pt x="0" y="0"/>
                </a:lnTo>
                <a:close/>
              </a:path>
            </a:pathLst>
          </a:custGeom>
          <a:solidFill>
            <a:schemeClr val="bg1"/>
          </a:solidFill>
          <a:ln w="34925">
            <a:solidFill>
              <a:srgbClr val="FF0000"/>
            </a:solidFill>
          </a:ln>
          <a:scene3d>
            <a:camera prst="orthographicFront"/>
            <a:lightRig rig="threePt" dir="t"/>
          </a:scene3d>
          <a:sp3d>
            <a:bevelT w="152400" h="50800" prst="softRound"/>
          </a:sp3d>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30956" tIns="30956" rIns="30956" bIns="30956" numCol="1" spcCol="1270" anchor="ctr" anchorCtr="0">
            <a:noAutofit/>
          </a:bodyPr>
          <a:lstStyle/>
          <a:p>
            <a:pPr algn="ctr" defTabSz="2166938">
              <a:lnSpc>
                <a:spcPct val="90000"/>
              </a:lnSpc>
              <a:spcAft>
                <a:spcPct val="35000"/>
              </a:spcAft>
            </a:pPr>
            <a:r>
              <a:rPr lang="en-US" sz="1400" b="1" dirty="0">
                <a:solidFill>
                  <a:schemeClr val="tx1"/>
                </a:solidFill>
                <a:latin typeface="Times" panose="02020603050405020304" pitchFamily="18" charset="0"/>
                <a:cs typeface="Times" panose="02020603050405020304" pitchFamily="18" charset="0"/>
              </a:rPr>
              <a:t>CS Taxonomy</a:t>
            </a:r>
          </a:p>
        </p:txBody>
      </p:sp>
      <p:sp>
        <p:nvSpPr>
          <p:cNvPr id="108" name="Freeform: Shape 107">
            <a:extLst>
              <a:ext uri="{FF2B5EF4-FFF2-40B4-BE49-F238E27FC236}">
                <a16:creationId xmlns:a16="http://schemas.microsoft.com/office/drawing/2014/main" id="{4765E1F5-2775-443E-9B40-0859867AB41B}"/>
              </a:ext>
            </a:extLst>
          </p:cNvPr>
          <p:cNvSpPr/>
          <p:nvPr/>
        </p:nvSpPr>
        <p:spPr>
          <a:xfrm>
            <a:off x="6663001" y="4965200"/>
            <a:ext cx="1813164" cy="267992"/>
          </a:xfrm>
          <a:custGeom>
            <a:avLst/>
            <a:gdLst>
              <a:gd name="connsiteX0" fmla="*/ 0 w 5418667"/>
              <a:gd name="connsiteY0" fmla="*/ 0 h 1029546"/>
              <a:gd name="connsiteX1" fmla="*/ 5418667 w 5418667"/>
              <a:gd name="connsiteY1" fmla="*/ 0 h 1029546"/>
              <a:gd name="connsiteX2" fmla="*/ 5418667 w 5418667"/>
              <a:gd name="connsiteY2" fmla="*/ 1029546 h 1029546"/>
              <a:gd name="connsiteX3" fmla="*/ 0 w 5418667"/>
              <a:gd name="connsiteY3" fmla="*/ 1029546 h 1029546"/>
              <a:gd name="connsiteX4" fmla="*/ 0 w 5418667"/>
              <a:gd name="connsiteY4" fmla="*/ 0 h 10295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18667" h="1029546">
                <a:moveTo>
                  <a:pt x="0" y="0"/>
                </a:moveTo>
                <a:lnTo>
                  <a:pt x="5418667" y="0"/>
                </a:lnTo>
                <a:lnTo>
                  <a:pt x="5418667" y="1029546"/>
                </a:lnTo>
                <a:lnTo>
                  <a:pt x="0" y="1029546"/>
                </a:lnTo>
                <a:lnTo>
                  <a:pt x="0" y="0"/>
                </a:lnTo>
                <a:close/>
              </a:path>
            </a:pathLst>
          </a:custGeom>
          <a:solidFill>
            <a:schemeClr val="bg1"/>
          </a:solidFill>
          <a:ln w="31750">
            <a:solidFill>
              <a:srgbClr val="FF0000"/>
            </a:solidFill>
          </a:ln>
          <a:scene3d>
            <a:camera prst="orthographicFront"/>
            <a:lightRig rig="threePt" dir="t"/>
          </a:scene3d>
          <a:sp3d>
            <a:bevelT w="152400" h="50800" prst="softRound"/>
          </a:sp3d>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30956" tIns="30956" rIns="30956" bIns="30956" numCol="1" spcCol="1270" anchor="ctr" anchorCtr="0">
            <a:noAutofit/>
          </a:bodyPr>
          <a:lstStyle/>
          <a:p>
            <a:pPr algn="ctr" defTabSz="2166938">
              <a:lnSpc>
                <a:spcPct val="90000"/>
              </a:lnSpc>
              <a:spcAft>
                <a:spcPct val="35000"/>
              </a:spcAft>
            </a:pPr>
            <a:r>
              <a:rPr lang="en-US" sz="1400" dirty="0">
                <a:solidFill>
                  <a:schemeClr val="tx1"/>
                </a:solidFill>
                <a:latin typeface="Times" panose="02020603050405020304" pitchFamily="18" charset="0"/>
                <a:cs typeface="Times" panose="02020603050405020304" pitchFamily="18" charset="0"/>
              </a:rPr>
              <a:t>Course Design*</a:t>
            </a:r>
          </a:p>
        </p:txBody>
      </p:sp>
      <p:sp>
        <p:nvSpPr>
          <p:cNvPr id="109" name="Freeform: Shape 108">
            <a:extLst>
              <a:ext uri="{FF2B5EF4-FFF2-40B4-BE49-F238E27FC236}">
                <a16:creationId xmlns:a16="http://schemas.microsoft.com/office/drawing/2014/main" id="{9B7B8F57-AAB9-4DEF-8EE3-E1A35240E8DB}"/>
              </a:ext>
            </a:extLst>
          </p:cNvPr>
          <p:cNvSpPr/>
          <p:nvPr/>
        </p:nvSpPr>
        <p:spPr>
          <a:xfrm>
            <a:off x="6663001" y="5298187"/>
            <a:ext cx="1813164" cy="397611"/>
          </a:xfrm>
          <a:custGeom>
            <a:avLst/>
            <a:gdLst>
              <a:gd name="connsiteX0" fmla="*/ 0 w 5418667"/>
              <a:gd name="connsiteY0" fmla="*/ 0 h 1029546"/>
              <a:gd name="connsiteX1" fmla="*/ 5418667 w 5418667"/>
              <a:gd name="connsiteY1" fmla="*/ 0 h 1029546"/>
              <a:gd name="connsiteX2" fmla="*/ 5418667 w 5418667"/>
              <a:gd name="connsiteY2" fmla="*/ 1029546 h 1029546"/>
              <a:gd name="connsiteX3" fmla="*/ 0 w 5418667"/>
              <a:gd name="connsiteY3" fmla="*/ 1029546 h 1029546"/>
              <a:gd name="connsiteX4" fmla="*/ 0 w 5418667"/>
              <a:gd name="connsiteY4" fmla="*/ 0 h 10295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18667" h="1029546">
                <a:moveTo>
                  <a:pt x="0" y="0"/>
                </a:moveTo>
                <a:lnTo>
                  <a:pt x="5418667" y="0"/>
                </a:lnTo>
                <a:lnTo>
                  <a:pt x="5418667" y="1029546"/>
                </a:lnTo>
                <a:lnTo>
                  <a:pt x="0" y="1029546"/>
                </a:lnTo>
                <a:lnTo>
                  <a:pt x="0" y="0"/>
                </a:lnTo>
                <a:close/>
              </a:path>
            </a:pathLst>
          </a:custGeom>
          <a:solidFill>
            <a:schemeClr val="bg1"/>
          </a:solidFill>
          <a:ln w="31750">
            <a:solidFill>
              <a:srgbClr val="FF0000"/>
            </a:solidFill>
          </a:ln>
          <a:scene3d>
            <a:camera prst="orthographicFront"/>
            <a:lightRig rig="threePt" dir="t"/>
          </a:scene3d>
          <a:sp3d>
            <a:bevelT w="152400" h="50800" prst="softRound"/>
          </a:sp3d>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30956" tIns="30956" rIns="30956" bIns="30956" numCol="1" spcCol="1270" anchor="ctr" anchorCtr="0">
            <a:noAutofit/>
          </a:bodyPr>
          <a:lstStyle/>
          <a:p>
            <a:pPr algn="ctr" defTabSz="2166938">
              <a:lnSpc>
                <a:spcPct val="90000"/>
              </a:lnSpc>
              <a:spcAft>
                <a:spcPct val="35000"/>
              </a:spcAft>
            </a:pPr>
            <a:r>
              <a:rPr lang="en-US" sz="1400" dirty="0">
                <a:solidFill>
                  <a:schemeClr val="tx1"/>
                </a:solidFill>
                <a:latin typeface="Times" panose="02020603050405020304" pitchFamily="18" charset="0"/>
                <a:cs typeface="Times" panose="02020603050405020304" pitchFamily="18" charset="0"/>
              </a:rPr>
              <a:t>Teaching Methodology*</a:t>
            </a:r>
          </a:p>
        </p:txBody>
      </p:sp>
      <p:sp>
        <p:nvSpPr>
          <p:cNvPr id="111" name="Freeform: Shape 110">
            <a:extLst>
              <a:ext uri="{FF2B5EF4-FFF2-40B4-BE49-F238E27FC236}">
                <a16:creationId xmlns:a16="http://schemas.microsoft.com/office/drawing/2014/main" id="{73F4D2F1-93C5-4927-9D8B-A42209A6DCFC}"/>
              </a:ext>
            </a:extLst>
          </p:cNvPr>
          <p:cNvSpPr/>
          <p:nvPr/>
        </p:nvSpPr>
        <p:spPr>
          <a:xfrm>
            <a:off x="6663001" y="5758144"/>
            <a:ext cx="1813164" cy="397611"/>
          </a:xfrm>
          <a:custGeom>
            <a:avLst/>
            <a:gdLst>
              <a:gd name="connsiteX0" fmla="*/ 0 w 5418667"/>
              <a:gd name="connsiteY0" fmla="*/ 0 h 1029546"/>
              <a:gd name="connsiteX1" fmla="*/ 5418667 w 5418667"/>
              <a:gd name="connsiteY1" fmla="*/ 0 h 1029546"/>
              <a:gd name="connsiteX2" fmla="*/ 5418667 w 5418667"/>
              <a:gd name="connsiteY2" fmla="*/ 1029546 h 1029546"/>
              <a:gd name="connsiteX3" fmla="*/ 0 w 5418667"/>
              <a:gd name="connsiteY3" fmla="*/ 1029546 h 1029546"/>
              <a:gd name="connsiteX4" fmla="*/ 0 w 5418667"/>
              <a:gd name="connsiteY4" fmla="*/ 0 h 10295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18667" h="1029546">
                <a:moveTo>
                  <a:pt x="0" y="0"/>
                </a:moveTo>
                <a:lnTo>
                  <a:pt x="5418667" y="0"/>
                </a:lnTo>
                <a:lnTo>
                  <a:pt x="5418667" y="1029546"/>
                </a:lnTo>
                <a:lnTo>
                  <a:pt x="0" y="1029546"/>
                </a:lnTo>
                <a:lnTo>
                  <a:pt x="0" y="0"/>
                </a:lnTo>
                <a:close/>
              </a:path>
            </a:pathLst>
          </a:custGeom>
          <a:solidFill>
            <a:schemeClr val="accent2">
              <a:lumMod val="60000"/>
              <a:lumOff val="40000"/>
            </a:schemeClr>
          </a:solidFill>
          <a:ln w="31750">
            <a:solidFill>
              <a:srgbClr val="FF0000"/>
            </a:solidFill>
          </a:ln>
          <a:scene3d>
            <a:camera prst="orthographicFront"/>
            <a:lightRig rig="threePt" dir="t"/>
          </a:scene3d>
          <a:sp3d>
            <a:bevelT w="152400" h="50800" prst="softRound"/>
          </a:sp3d>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30956" tIns="30956" rIns="30956" bIns="30956" numCol="1" spcCol="1270" anchor="ctr" anchorCtr="0">
            <a:noAutofit/>
          </a:bodyPr>
          <a:lstStyle/>
          <a:p>
            <a:pPr algn="ctr" defTabSz="2166938">
              <a:lnSpc>
                <a:spcPct val="90000"/>
              </a:lnSpc>
              <a:spcAft>
                <a:spcPct val="35000"/>
              </a:spcAft>
            </a:pPr>
            <a:r>
              <a:rPr lang="en-US" altLang="en-US" sz="1400" dirty="0">
                <a:solidFill>
                  <a:schemeClr val="tx1"/>
                </a:solidFill>
                <a:latin typeface="Times" panose="02020603050405020304" pitchFamily="18" charset="0"/>
                <a:cs typeface="Times" panose="02020603050405020304" pitchFamily="18" charset="0"/>
              </a:rPr>
              <a:t>Test Problem Assessment*</a:t>
            </a:r>
            <a:r>
              <a:rPr lang="en-US" sz="1400" dirty="0">
                <a:solidFill>
                  <a:schemeClr val="tx1"/>
                </a:solidFill>
                <a:latin typeface="Times" panose="02020603050405020304" pitchFamily="18" charset="0"/>
                <a:cs typeface="Times" panose="02020603050405020304" pitchFamily="18" charset="0"/>
              </a:rPr>
              <a:t> </a:t>
            </a:r>
          </a:p>
        </p:txBody>
      </p:sp>
      <p:sp>
        <p:nvSpPr>
          <p:cNvPr id="131" name="Freeform: Shape 130">
            <a:extLst>
              <a:ext uri="{FF2B5EF4-FFF2-40B4-BE49-F238E27FC236}">
                <a16:creationId xmlns:a16="http://schemas.microsoft.com/office/drawing/2014/main" id="{B0069063-97A5-4D96-9CDF-93249D0609EC}"/>
              </a:ext>
            </a:extLst>
          </p:cNvPr>
          <p:cNvSpPr/>
          <p:nvPr/>
        </p:nvSpPr>
        <p:spPr>
          <a:xfrm>
            <a:off x="6728175" y="2586044"/>
            <a:ext cx="2092620" cy="460906"/>
          </a:xfrm>
          <a:custGeom>
            <a:avLst/>
            <a:gdLst>
              <a:gd name="connsiteX0" fmla="*/ 0 w 5418667"/>
              <a:gd name="connsiteY0" fmla="*/ 0 h 1029546"/>
              <a:gd name="connsiteX1" fmla="*/ 5418667 w 5418667"/>
              <a:gd name="connsiteY1" fmla="*/ 0 h 1029546"/>
              <a:gd name="connsiteX2" fmla="*/ 5418667 w 5418667"/>
              <a:gd name="connsiteY2" fmla="*/ 1029546 h 1029546"/>
              <a:gd name="connsiteX3" fmla="*/ 0 w 5418667"/>
              <a:gd name="connsiteY3" fmla="*/ 1029546 h 1029546"/>
              <a:gd name="connsiteX4" fmla="*/ 0 w 5418667"/>
              <a:gd name="connsiteY4" fmla="*/ 0 h 10295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18667" h="1029546">
                <a:moveTo>
                  <a:pt x="0" y="0"/>
                </a:moveTo>
                <a:lnTo>
                  <a:pt x="5418667" y="0"/>
                </a:lnTo>
                <a:lnTo>
                  <a:pt x="5418667" y="1029546"/>
                </a:lnTo>
                <a:lnTo>
                  <a:pt x="0" y="1029546"/>
                </a:lnTo>
                <a:lnTo>
                  <a:pt x="0" y="0"/>
                </a:lnTo>
                <a:close/>
              </a:path>
            </a:pathLst>
          </a:custGeom>
          <a:solidFill>
            <a:srgbClr val="66FF99"/>
          </a:solidFill>
          <a:ln w="38100">
            <a:solidFill>
              <a:srgbClr val="FF0000"/>
            </a:solidFill>
          </a:ln>
          <a:scene3d>
            <a:camera prst="orthographicFront"/>
            <a:lightRig rig="threePt" dir="t"/>
          </a:scene3d>
          <a:sp3d>
            <a:bevelT w="152400" h="50800" prst="softRound"/>
          </a:sp3d>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30956" tIns="30956" rIns="30956" bIns="30956" numCol="1" spcCol="1270" anchor="ctr" anchorCtr="0">
            <a:noAutofit/>
          </a:bodyPr>
          <a:lstStyle/>
          <a:p>
            <a:pPr algn="ctr"/>
            <a:r>
              <a:rPr lang="en-US" sz="1400" dirty="0">
                <a:solidFill>
                  <a:schemeClr val="tx1"/>
                </a:solidFill>
                <a:latin typeface="Times" panose="02020603050405020304" pitchFamily="18" charset="0"/>
                <a:cs typeface="Times" panose="02020603050405020304" pitchFamily="18" charset="0"/>
              </a:rPr>
              <a:t>Concept Network Growth</a:t>
            </a:r>
          </a:p>
        </p:txBody>
      </p:sp>
      <p:sp>
        <p:nvSpPr>
          <p:cNvPr id="75" name="Freeform: Shape 74">
            <a:extLst>
              <a:ext uri="{FF2B5EF4-FFF2-40B4-BE49-F238E27FC236}">
                <a16:creationId xmlns:a16="http://schemas.microsoft.com/office/drawing/2014/main" id="{043DFAC1-1084-481E-A363-C6DB3F2AC577}"/>
              </a:ext>
            </a:extLst>
          </p:cNvPr>
          <p:cNvSpPr/>
          <p:nvPr/>
        </p:nvSpPr>
        <p:spPr>
          <a:xfrm>
            <a:off x="282066" y="3455938"/>
            <a:ext cx="1346582" cy="471632"/>
          </a:xfrm>
          <a:custGeom>
            <a:avLst/>
            <a:gdLst>
              <a:gd name="connsiteX0" fmla="*/ 0 w 5418667"/>
              <a:gd name="connsiteY0" fmla="*/ 0 h 1029546"/>
              <a:gd name="connsiteX1" fmla="*/ 5418667 w 5418667"/>
              <a:gd name="connsiteY1" fmla="*/ 0 h 1029546"/>
              <a:gd name="connsiteX2" fmla="*/ 5418667 w 5418667"/>
              <a:gd name="connsiteY2" fmla="*/ 1029546 h 1029546"/>
              <a:gd name="connsiteX3" fmla="*/ 0 w 5418667"/>
              <a:gd name="connsiteY3" fmla="*/ 1029546 h 1029546"/>
              <a:gd name="connsiteX4" fmla="*/ 0 w 5418667"/>
              <a:gd name="connsiteY4" fmla="*/ 0 h 10295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18667" h="1029546">
                <a:moveTo>
                  <a:pt x="0" y="0"/>
                </a:moveTo>
                <a:lnTo>
                  <a:pt x="5418667" y="0"/>
                </a:lnTo>
                <a:lnTo>
                  <a:pt x="5418667" y="1029546"/>
                </a:lnTo>
                <a:lnTo>
                  <a:pt x="0" y="1029546"/>
                </a:lnTo>
                <a:lnTo>
                  <a:pt x="0" y="0"/>
                </a:lnTo>
                <a:close/>
              </a:path>
            </a:pathLst>
          </a:custGeom>
          <a:solidFill>
            <a:schemeClr val="bg1"/>
          </a:solidFill>
          <a:ln w="34925">
            <a:solidFill>
              <a:srgbClr val="FF0000"/>
            </a:solidFill>
          </a:ln>
          <a:scene3d>
            <a:camera prst="orthographicFront"/>
            <a:lightRig rig="threePt" dir="t"/>
          </a:scene3d>
          <a:sp3d>
            <a:bevelT w="152400" h="50800" prst="softRound"/>
          </a:sp3d>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30956" tIns="30956" rIns="30956" bIns="30956" numCol="1" spcCol="1270" anchor="ctr" anchorCtr="0">
            <a:noAutofit/>
          </a:bodyPr>
          <a:lstStyle/>
          <a:p>
            <a:pPr algn="ctr" defTabSz="2166938">
              <a:lnSpc>
                <a:spcPct val="90000"/>
              </a:lnSpc>
              <a:spcAft>
                <a:spcPct val="35000"/>
              </a:spcAft>
            </a:pPr>
            <a:r>
              <a:rPr lang="en-US" sz="1400" dirty="0">
                <a:solidFill>
                  <a:schemeClr val="tx1"/>
                </a:solidFill>
                <a:latin typeface="Times" panose="02020603050405020304" pitchFamily="18" charset="0"/>
                <a:cs typeface="Times" panose="02020603050405020304" pitchFamily="18" charset="0"/>
              </a:rPr>
              <a:t>Markov Logic Network(MLN)</a:t>
            </a:r>
            <a:endParaRPr lang="en-US" sz="1100" dirty="0">
              <a:solidFill>
                <a:schemeClr val="tx1"/>
              </a:solidFill>
              <a:latin typeface="Times" panose="02020603050405020304" pitchFamily="18" charset="0"/>
              <a:cs typeface="Times" panose="02020603050405020304" pitchFamily="18" charset="0"/>
            </a:endParaRPr>
          </a:p>
        </p:txBody>
      </p:sp>
      <p:sp>
        <p:nvSpPr>
          <p:cNvPr id="89" name="Freeform: Shape 88">
            <a:extLst>
              <a:ext uri="{FF2B5EF4-FFF2-40B4-BE49-F238E27FC236}">
                <a16:creationId xmlns:a16="http://schemas.microsoft.com/office/drawing/2014/main" id="{5C24D739-E124-4111-AFE9-EFFF3B92700B}"/>
              </a:ext>
            </a:extLst>
          </p:cNvPr>
          <p:cNvSpPr/>
          <p:nvPr/>
        </p:nvSpPr>
        <p:spPr>
          <a:xfrm>
            <a:off x="2352359" y="3460314"/>
            <a:ext cx="1287218" cy="315136"/>
          </a:xfrm>
          <a:custGeom>
            <a:avLst/>
            <a:gdLst>
              <a:gd name="connsiteX0" fmla="*/ 0 w 5418667"/>
              <a:gd name="connsiteY0" fmla="*/ 0 h 1029546"/>
              <a:gd name="connsiteX1" fmla="*/ 5418667 w 5418667"/>
              <a:gd name="connsiteY1" fmla="*/ 0 h 1029546"/>
              <a:gd name="connsiteX2" fmla="*/ 5418667 w 5418667"/>
              <a:gd name="connsiteY2" fmla="*/ 1029546 h 1029546"/>
              <a:gd name="connsiteX3" fmla="*/ 0 w 5418667"/>
              <a:gd name="connsiteY3" fmla="*/ 1029546 h 1029546"/>
              <a:gd name="connsiteX4" fmla="*/ 0 w 5418667"/>
              <a:gd name="connsiteY4" fmla="*/ 0 h 10295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18667" h="1029546">
                <a:moveTo>
                  <a:pt x="0" y="0"/>
                </a:moveTo>
                <a:lnTo>
                  <a:pt x="5418667" y="0"/>
                </a:lnTo>
                <a:lnTo>
                  <a:pt x="5418667" y="1029546"/>
                </a:lnTo>
                <a:lnTo>
                  <a:pt x="0" y="1029546"/>
                </a:lnTo>
                <a:lnTo>
                  <a:pt x="0" y="0"/>
                </a:lnTo>
                <a:close/>
              </a:path>
            </a:pathLst>
          </a:custGeom>
          <a:solidFill>
            <a:schemeClr val="bg1"/>
          </a:solidFill>
          <a:ln w="31750">
            <a:solidFill>
              <a:srgbClr val="FF0000"/>
            </a:solidFill>
          </a:ln>
          <a:scene3d>
            <a:camera prst="orthographicFront"/>
            <a:lightRig rig="threePt" dir="t"/>
          </a:scene3d>
          <a:sp3d>
            <a:bevelT w="152400" h="50800" prst="softRound"/>
          </a:sp3d>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30956" tIns="30956" rIns="30956" bIns="30956" numCol="1" spcCol="1270" anchor="ctr" anchorCtr="0">
            <a:noAutofit/>
          </a:bodyPr>
          <a:lstStyle/>
          <a:p>
            <a:pPr algn="ctr" defTabSz="2166938">
              <a:lnSpc>
                <a:spcPct val="90000"/>
              </a:lnSpc>
              <a:spcAft>
                <a:spcPct val="35000"/>
              </a:spcAft>
            </a:pPr>
            <a:r>
              <a:rPr lang="en-US" sz="1400" b="1" dirty="0">
                <a:solidFill>
                  <a:schemeClr val="tx1"/>
                </a:solidFill>
                <a:latin typeface="Times" panose="02020603050405020304" pitchFamily="18" charset="0"/>
                <a:cs typeface="Times" panose="02020603050405020304" pitchFamily="18" charset="0"/>
              </a:rPr>
              <a:t>WordNet</a:t>
            </a:r>
          </a:p>
        </p:txBody>
      </p:sp>
      <p:sp>
        <p:nvSpPr>
          <p:cNvPr id="90" name="Freeform: Shape 89">
            <a:extLst>
              <a:ext uri="{FF2B5EF4-FFF2-40B4-BE49-F238E27FC236}">
                <a16:creationId xmlns:a16="http://schemas.microsoft.com/office/drawing/2014/main" id="{BA00165C-E08E-4BED-942D-6A8405243170}"/>
              </a:ext>
            </a:extLst>
          </p:cNvPr>
          <p:cNvSpPr/>
          <p:nvPr/>
        </p:nvSpPr>
        <p:spPr>
          <a:xfrm>
            <a:off x="2337557" y="3865405"/>
            <a:ext cx="1287218" cy="315137"/>
          </a:xfrm>
          <a:custGeom>
            <a:avLst/>
            <a:gdLst>
              <a:gd name="connsiteX0" fmla="*/ 0 w 5418667"/>
              <a:gd name="connsiteY0" fmla="*/ 0 h 1029546"/>
              <a:gd name="connsiteX1" fmla="*/ 5418667 w 5418667"/>
              <a:gd name="connsiteY1" fmla="*/ 0 h 1029546"/>
              <a:gd name="connsiteX2" fmla="*/ 5418667 w 5418667"/>
              <a:gd name="connsiteY2" fmla="*/ 1029546 h 1029546"/>
              <a:gd name="connsiteX3" fmla="*/ 0 w 5418667"/>
              <a:gd name="connsiteY3" fmla="*/ 1029546 h 1029546"/>
              <a:gd name="connsiteX4" fmla="*/ 0 w 5418667"/>
              <a:gd name="connsiteY4" fmla="*/ 0 h 10295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18667" h="1029546">
                <a:moveTo>
                  <a:pt x="0" y="0"/>
                </a:moveTo>
                <a:lnTo>
                  <a:pt x="5418667" y="0"/>
                </a:lnTo>
                <a:lnTo>
                  <a:pt x="5418667" y="1029546"/>
                </a:lnTo>
                <a:lnTo>
                  <a:pt x="0" y="1029546"/>
                </a:lnTo>
                <a:lnTo>
                  <a:pt x="0" y="0"/>
                </a:lnTo>
                <a:close/>
              </a:path>
            </a:pathLst>
          </a:custGeom>
          <a:solidFill>
            <a:schemeClr val="bg1"/>
          </a:solidFill>
          <a:ln w="31750">
            <a:solidFill>
              <a:srgbClr val="FF0000"/>
            </a:solidFill>
          </a:ln>
          <a:scene3d>
            <a:camera prst="orthographicFront"/>
            <a:lightRig rig="threePt" dir="t"/>
          </a:scene3d>
          <a:sp3d>
            <a:bevelT w="152400" h="50800" prst="softRound"/>
          </a:sp3d>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30956" tIns="30956" rIns="30956" bIns="30956" numCol="1" spcCol="1270" anchor="ctr" anchorCtr="0">
            <a:noAutofit/>
          </a:bodyPr>
          <a:lstStyle/>
          <a:p>
            <a:pPr algn="ctr" defTabSz="2166938">
              <a:lnSpc>
                <a:spcPct val="90000"/>
              </a:lnSpc>
              <a:spcAft>
                <a:spcPct val="35000"/>
              </a:spcAft>
            </a:pPr>
            <a:r>
              <a:rPr lang="en-US" sz="1400" b="1" dirty="0">
                <a:solidFill>
                  <a:schemeClr val="tx1"/>
                </a:solidFill>
                <a:latin typeface="Times" panose="02020603050405020304" pitchFamily="18" charset="0"/>
                <a:cs typeface="Times" panose="02020603050405020304" pitchFamily="18" charset="0"/>
              </a:rPr>
              <a:t>VerbNet</a:t>
            </a:r>
          </a:p>
        </p:txBody>
      </p:sp>
      <p:sp>
        <p:nvSpPr>
          <p:cNvPr id="91" name="Freeform: Shape 90">
            <a:extLst>
              <a:ext uri="{FF2B5EF4-FFF2-40B4-BE49-F238E27FC236}">
                <a16:creationId xmlns:a16="http://schemas.microsoft.com/office/drawing/2014/main" id="{9DC0214A-151D-464A-8C81-CF12AA02FCAD}"/>
              </a:ext>
            </a:extLst>
          </p:cNvPr>
          <p:cNvSpPr/>
          <p:nvPr/>
        </p:nvSpPr>
        <p:spPr>
          <a:xfrm>
            <a:off x="2324311" y="4281808"/>
            <a:ext cx="1315266" cy="345667"/>
          </a:xfrm>
          <a:custGeom>
            <a:avLst/>
            <a:gdLst>
              <a:gd name="connsiteX0" fmla="*/ 0 w 5418667"/>
              <a:gd name="connsiteY0" fmla="*/ 0 h 1029546"/>
              <a:gd name="connsiteX1" fmla="*/ 5418667 w 5418667"/>
              <a:gd name="connsiteY1" fmla="*/ 0 h 1029546"/>
              <a:gd name="connsiteX2" fmla="*/ 5418667 w 5418667"/>
              <a:gd name="connsiteY2" fmla="*/ 1029546 h 1029546"/>
              <a:gd name="connsiteX3" fmla="*/ 0 w 5418667"/>
              <a:gd name="connsiteY3" fmla="*/ 1029546 h 1029546"/>
              <a:gd name="connsiteX4" fmla="*/ 0 w 5418667"/>
              <a:gd name="connsiteY4" fmla="*/ 0 h 10295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18667" h="1029546">
                <a:moveTo>
                  <a:pt x="0" y="0"/>
                </a:moveTo>
                <a:lnTo>
                  <a:pt x="5418667" y="0"/>
                </a:lnTo>
                <a:lnTo>
                  <a:pt x="5418667" y="1029546"/>
                </a:lnTo>
                <a:lnTo>
                  <a:pt x="0" y="1029546"/>
                </a:lnTo>
                <a:lnTo>
                  <a:pt x="0" y="0"/>
                </a:lnTo>
                <a:close/>
              </a:path>
            </a:pathLst>
          </a:custGeom>
          <a:solidFill>
            <a:schemeClr val="bg1"/>
          </a:solidFill>
          <a:ln w="31750">
            <a:solidFill>
              <a:srgbClr val="FF0000"/>
            </a:solidFill>
          </a:ln>
          <a:scene3d>
            <a:camera prst="orthographicFront"/>
            <a:lightRig rig="threePt" dir="t"/>
          </a:scene3d>
          <a:sp3d>
            <a:bevelT w="152400" h="50800" prst="softRound"/>
          </a:sp3d>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30956" tIns="30956" rIns="30956" bIns="30956" numCol="1" spcCol="1270" anchor="ctr" anchorCtr="0">
            <a:noAutofit/>
          </a:bodyPr>
          <a:lstStyle/>
          <a:p>
            <a:pPr algn="ctr" defTabSz="2166938">
              <a:lnSpc>
                <a:spcPct val="90000"/>
              </a:lnSpc>
              <a:spcAft>
                <a:spcPct val="35000"/>
              </a:spcAft>
            </a:pPr>
            <a:r>
              <a:rPr lang="en-US" sz="1400" b="1" dirty="0">
                <a:solidFill>
                  <a:schemeClr val="tx1"/>
                </a:solidFill>
                <a:latin typeface="Times" panose="02020603050405020304" pitchFamily="18" charset="0"/>
                <a:cs typeface="Times" panose="02020603050405020304" pitchFamily="18" charset="0"/>
              </a:rPr>
              <a:t>SVD</a:t>
            </a:r>
          </a:p>
        </p:txBody>
      </p:sp>
      <p:sp>
        <p:nvSpPr>
          <p:cNvPr id="110" name="Freeform: Shape 109">
            <a:extLst>
              <a:ext uri="{FF2B5EF4-FFF2-40B4-BE49-F238E27FC236}">
                <a16:creationId xmlns:a16="http://schemas.microsoft.com/office/drawing/2014/main" id="{E896DEA6-AF08-44F3-A2F1-B2550FC04174}"/>
              </a:ext>
            </a:extLst>
          </p:cNvPr>
          <p:cNvSpPr/>
          <p:nvPr/>
        </p:nvSpPr>
        <p:spPr>
          <a:xfrm>
            <a:off x="311082" y="4012816"/>
            <a:ext cx="1296178" cy="733924"/>
          </a:xfrm>
          <a:custGeom>
            <a:avLst/>
            <a:gdLst>
              <a:gd name="connsiteX0" fmla="*/ 0 w 5418667"/>
              <a:gd name="connsiteY0" fmla="*/ 0 h 1029546"/>
              <a:gd name="connsiteX1" fmla="*/ 5418667 w 5418667"/>
              <a:gd name="connsiteY1" fmla="*/ 0 h 1029546"/>
              <a:gd name="connsiteX2" fmla="*/ 5418667 w 5418667"/>
              <a:gd name="connsiteY2" fmla="*/ 1029546 h 1029546"/>
              <a:gd name="connsiteX3" fmla="*/ 0 w 5418667"/>
              <a:gd name="connsiteY3" fmla="*/ 1029546 h 1029546"/>
              <a:gd name="connsiteX4" fmla="*/ 0 w 5418667"/>
              <a:gd name="connsiteY4" fmla="*/ 0 h 10295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18667" h="1029546">
                <a:moveTo>
                  <a:pt x="0" y="0"/>
                </a:moveTo>
                <a:lnTo>
                  <a:pt x="5418667" y="0"/>
                </a:lnTo>
                <a:lnTo>
                  <a:pt x="5418667" y="1029546"/>
                </a:lnTo>
                <a:lnTo>
                  <a:pt x="0" y="1029546"/>
                </a:lnTo>
                <a:lnTo>
                  <a:pt x="0" y="0"/>
                </a:lnTo>
                <a:close/>
              </a:path>
            </a:pathLst>
          </a:custGeom>
          <a:solidFill>
            <a:schemeClr val="bg1"/>
          </a:solidFill>
          <a:ln w="31750">
            <a:solidFill>
              <a:srgbClr val="FF0000"/>
            </a:solidFill>
          </a:ln>
          <a:scene3d>
            <a:camera prst="orthographicFront"/>
            <a:lightRig rig="threePt" dir="t"/>
          </a:scene3d>
          <a:sp3d>
            <a:bevelT w="152400" h="50800" prst="softRound"/>
          </a:sp3d>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30956" tIns="30956" rIns="30956" bIns="30956" numCol="1" spcCol="1270" anchor="ctr" anchorCtr="0">
            <a:noAutofit/>
          </a:bodyPr>
          <a:lstStyle/>
          <a:p>
            <a:pPr marL="0" lvl="1" algn="ctr" defTabSz="2166938">
              <a:lnSpc>
                <a:spcPct val="90000"/>
              </a:lnSpc>
              <a:spcAft>
                <a:spcPct val="35000"/>
              </a:spcAft>
            </a:pPr>
            <a:r>
              <a:rPr lang="en-US" sz="1200" dirty="0">
                <a:solidFill>
                  <a:schemeClr val="tx1"/>
                </a:solidFill>
                <a:latin typeface="Times" panose="02020603050405020304" pitchFamily="18" charset="0"/>
                <a:cs typeface="Times" panose="02020603050405020304" pitchFamily="18" charset="0"/>
              </a:rPr>
              <a:t>Markov Cognitive Knowledge Sate Network (</a:t>
            </a:r>
            <a:r>
              <a:rPr lang="en-US" sz="1200" i="1" dirty="0">
                <a:solidFill>
                  <a:schemeClr val="tx1"/>
                </a:solidFill>
                <a:latin typeface="Times" panose="02020603050405020304" pitchFamily="18" charset="0"/>
                <a:cs typeface="Times" panose="02020603050405020304" pitchFamily="18" charset="0"/>
              </a:rPr>
              <a:t>MKNSN</a:t>
            </a:r>
            <a:r>
              <a:rPr lang="en-US" sz="1200" dirty="0">
                <a:solidFill>
                  <a:schemeClr val="tx1"/>
                </a:solidFill>
                <a:latin typeface="Times" panose="02020603050405020304" pitchFamily="18" charset="0"/>
                <a:cs typeface="Times" panose="02020603050405020304" pitchFamily="18" charset="0"/>
              </a:rPr>
              <a:t>)</a:t>
            </a:r>
            <a:endParaRPr lang="en-US" sz="1050" dirty="0">
              <a:solidFill>
                <a:schemeClr val="tx1"/>
              </a:solidFill>
              <a:latin typeface="Times" panose="02020603050405020304" pitchFamily="18" charset="0"/>
              <a:cs typeface="Times" panose="02020603050405020304" pitchFamily="18" charset="0"/>
            </a:endParaRPr>
          </a:p>
        </p:txBody>
      </p:sp>
      <p:sp>
        <p:nvSpPr>
          <p:cNvPr id="8" name="Slide Number Placeholder 7">
            <a:extLst>
              <a:ext uri="{FF2B5EF4-FFF2-40B4-BE49-F238E27FC236}">
                <a16:creationId xmlns:a16="http://schemas.microsoft.com/office/drawing/2014/main" id="{5E3C7C3D-8489-4662-A5C7-14280627A58D}"/>
              </a:ext>
            </a:extLst>
          </p:cNvPr>
          <p:cNvSpPr>
            <a:spLocks noGrp="1"/>
          </p:cNvSpPr>
          <p:nvPr>
            <p:ph type="sldNum" sz="quarter" idx="12"/>
          </p:nvPr>
        </p:nvSpPr>
        <p:spPr/>
        <p:txBody>
          <a:bodyPr/>
          <a:lstStyle/>
          <a:p>
            <a:pPr>
              <a:defRPr/>
            </a:pPr>
            <a:fld id="{46C95EAB-5877-4365-885A-A60EB0348E4F}" type="slidenum">
              <a:rPr lang="en-US" altLang="en-US" smtClean="0"/>
              <a:pPr>
                <a:defRPr/>
              </a:pPr>
              <a:t>10</a:t>
            </a:fld>
            <a:endParaRPr lang="en-US" altLang="en-US"/>
          </a:p>
        </p:txBody>
      </p:sp>
      <p:pic>
        <p:nvPicPr>
          <p:cNvPr id="120" name="Picture 119">
            <a:extLst>
              <a:ext uri="{FF2B5EF4-FFF2-40B4-BE49-F238E27FC236}">
                <a16:creationId xmlns:a16="http://schemas.microsoft.com/office/drawing/2014/main" id="{62EACFC9-8A82-46E5-B4A5-8976113DCEBD}"/>
              </a:ext>
            </a:extLst>
          </p:cNvPr>
          <p:cNvPicPr>
            <a:picLocks noChangeAspect="1"/>
          </p:cNvPicPr>
          <p:nvPr/>
        </p:nvPicPr>
        <p:blipFill>
          <a:blip r:embed="rId2"/>
          <a:stretch>
            <a:fillRect/>
          </a:stretch>
        </p:blipFill>
        <p:spPr>
          <a:xfrm>
            <a:off x="8418" y="530024"/>
            <a:ext cx="709926" cy="503438"/>
          </a:xfrm>
          <a:prstGeom prst="rect">
            <a:avLst/>
          </a:prstGeom>
        </p:spPr>
      </p:pic>
      <p:sp>
        <p:nvSpPr>
          <p:cNvPr id="121" name="Freeform: Shape 120">
            <a:extLst>
              <a:ext uri="{FF2B5EF4-FFF2-40B4-BE49-F238E27FC236}">
                <a16:creationId xmlns:a16="http://schemas.microsoft.com/office/drawing/2014/main" id="{3ED12071-F57B-4D7D-8D29-09C7F6BAB4BD}"/>
              </a:ext>
            </a:extLst>
          </p:cNvPr>
          <p:cNvSpPr/>
          <p:nvPr/>
        </p:nvSpPr>
        <p:spPr>
          <a:xfrm>
            <a:off x="4210458" y="4235505"/>
            <a:ext cx="2064951" cy="742019"/>
          </a:xfrm>
          <a:custGeom>
            <a:avLst/>
            <a:gdLst>
              <a:gd name="connsiteX0" fmla="*/ 0 w 5418667"/>
              <a:gd name="connsiteY0" fmla="*/ 0 h 1029546"/>
              <a:gd name="connsiteX1" fmla="*/ 5418667 w 5418667"/>
              <a:gd name="connsiteY1" fmla="*/ 0 h 1029546"/>
              <a:gd name="connsiteX2" fmla="*/ 5418667 w 5418667"/>
              <a:gd name="connsiteY2" fmla="*/ 1029546 h 1029546"/>
              <a:gd name="connsiteX3" fmla="*/ 0 w 5418667"/>
              <a:gd name="connsiteY3" fmla="*/ 1029546 h 1029546"/>
              <a:gd name="connsiteX4" fmla="*/ 0 w 5418667"/>
              <a:gd name="connsiteY4" fmla="*/ 0 h 10295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18667" h="1029546">
                <a:moveTo>
                  <a:pt x="0" y="0"/>
                </a:moveTo>
                <a:lnTo>
                  <a:pt x="5418667" y="0"/>
                </a:lnTo>
                <a:lnTo>
                  <a:pt x="5418667" y="1029546"/>
                </a:lnTo>
                <a:lnTo>
                  <a:pt x="0" y="1029546"/>
                </a:lnTo>
                <a:lnTo>
                  <a:pt x="0" y="0"/>
                </a:lnTo>
                <a:close/>
              </a:path>
            </a:pathLst>
          </a:custGeom>
          <a:solidFill>
            <a:schemeClr val="bg1"/>
          </a:solidFill>
          <a:ln w="34925">
            <a:solidFill>
              <a:srgbClr val="FF0000"/>
            </a:solidFill>
          </a:ln>
          <a:scene3d>
            <a:camera prst="orthographicFront"/>
            <a:lightRig rig="threePt" dir="t"/>
          </a:scene3d>
          <a:sp3d>
            <a:bevelT w="152400" h="50800" prst="softRound"/>
          </a:sp3d>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30956" tIns="30956" rIns="30956" bIns="30956" numCol="1" spcCol="1270" anchor="ctr" anchorCtr="0">
            <a:noAutofit/>
          </a:bodyPr>
          <a:lstStyle/>
          <a:p>
            <a:pPr algn="ctr" defTabSz="2166938">
              <a:lnSpc>
                <a:spcPct val="90000"/>
              </a:lnSpc>
              <a:spcAft>
                <a:spcPct val="35000"/>
              </a:spcAft>
            </a:pPr>
            <a:r>
              <a:rPr lang="en-US" sz="1400" b="1" dirty="0">
                <a:solidFill>
                  <a:schemeClr val="tx1"/>
                </a:solidFill>
                <a:latin typeface="Times" panose="02020603050405020304" pitchFamily="18" charset="0"/>
                <a:cs typeface="Times" panose="02020603050405020304" pitchFamily="18" charset="0"/>
              </a:rPr>
              <a:t>Automatic CD Relation Identification</a:t>
            </a:r>
          </a:p>
        </p:txBody>
      </p:sp>
      <p:sp>
        <p:nvSpPr>
          <p:cNvPr id="122" name="Freeform: Shape 121">
            <a:extLst>
              <a:ext uri="{FF2B5EF4-FFF2-40B4-BE49-F238E27FC236}">
                <a16:creationId xmlns:a16="http://schemas.microsoft.com/office/drawing/2014/main" id="{72265D72-6DA6-4694-B18A-7D57C26FC999}"/>
              </a:ext>
            </a:extLst>
          </p:cNvPr>
          <p:cNvSpPr/>
          <p:nvPr/>
        </p:nvSpPr>
        <p:spPr>
          <a:xfrm>
            <a:off x="4233480" y="5085788"/>
            <a:ext cx="2064951" cy="647512"/>
          </a:xfrm>
          <a:custGeom>
            <a:avLst/>
            <a:gdLst>
              <a:gd name="connsiteX0" fmla="*/ 0 w 5418667"/>
              <a:gd name="connsiteY0" fmla="*/ 0 h 1029546"/>
              <a:gd name="connsiteX1" fmla="*/ 5418667 w 5418667"/>
              <a:gd name="connsiteY1" fmla="*/ 0 h 1029546"/>
              <a:gd name="connsiteX2" fmla="*/ 5418667 w 5418667"/>
              <a:gd name="connsiteY2" fmla="*/ 1029546 h 1029546"/>
              <a:gd name="connsiteX3" fmla="*/ 0 w 5418667"/>
              <a:gd name="connsiteY3" fmla="*/ 1029546 h 1029546"/>
              <a:gd name="connsiteX4" fmla="*/ 0 w 5418667"/>
              <a:gd name="connsiteY4" fmla="*/ 0 h 10295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18667" h="1029546">
                <a:moveTo>
                  <a:pt x="0" y="0"/>
                </a:moveTo>
                <a:lnTo>
                  <a:pt x="5418667" y="0"/>
                </a:lnTo>
                <a:lnTo>
                  <a:pt x="5418667" y="1029546"/>
                </a:lnTo>
                <a:lnTo>
                  <a:pt x="0" y="1029546"/>
                </a:lnTo>
                <a:lnTo>
                  <a:pt x="0" y="0"/>
                </a:lnTo>
                <a:close/>
              </a:path>
            </a:pathLst>
          </a:custGeom>
          <a:solidFill>
            <a:schemeClr val="bg1"/>
          </a:solidFill>
          <a:ln w="34925">
            <a:solidFill>
              <a:srgbClr val="FF0000"/>
            </a:solidFill>
          </a:ln>
          <a:scene3d>
            <a:camera prst="orthographicFront"/>
            <a:lightRig rig="threePt" dir="t"/>
          </a:scene3d>
          <a:sp3d>
            <a:bevelT w="152400" h="50800" prst="softRound"/>
          </a:sp3d>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30956" tIns="30956" rIns="30956" bIns="30956" numCol="1" spcCol="1270" anchor="ctr" anchorCtr="0">
            <a:noAutofit/>
          </a:bodyPr>
          <a:lstStyle/>
          <a:p>
            <a:pPr algn="ctr" defTabSz="2166938">
              <a:lnSpc>
                <a:spcPct val="90000"/>
              </a:lnSpc>
              <a:spcAft>
                <a:spcPct val="35000"/>
              </a:spcAft>
            </a:pPr>
            <a:r>
              <a:rPr lang="en-US" sz="1400" b="1" dirty="0">
                <a:solidFill>
                  <a:schemeClr val="tx1"/>
                </a:solidFill>
                <a:latin typeface="Times" panose="02020603050405020304" pitchFamily="18" charset="0"/>
                <a:cs typeface="Times" panose="02020603050405020304" pitchFamily="18" charset="0"/>
              </a:rPr>
              <a:t>Enhanced Applications</a:t>
            </a:r>
          </a:p>
        </p:txBody>
      </p:sp>
      <p:sp>
        <p:nvSpPr>
          <p:cNvPr id="28" name="Left Brace 27">
            <a:extLst>
              <a:ext uri="{FF2B5EF4-FFF2-40B4-BE49-F238E27FC236}">
                <a16:creationId xmlns:a16="http://schemas.microsoft.com/office/drawing/2014/main" id="{ED6887F4-4A0A-43DC-8705-8E11EF71956E}"/>
              </a:ext>
            </a:extLst>
          </p:cNvPr>
          <p:cNvSpPr/>
          <p:nvPr/>
        </p:nvSpPr>
        <p:spPr bwMode="auto">
          <a:xfrm>
            <a:off x="6289152" y="3455938"/>
            <a:ext cx="239975" cy="1171535"/>
          </a:xfrm>
          <a:prstGeom prst="leftBrace">
            <a:avLst/>
          </a:prstGeom>
          <a:solidFill>
            <a:schemeClr val="bg1"/>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anose="02020603050405020304" pitchFamily="18" charset="0"/>
            </a:endParaRPr>
          </a:p>
        </p:txBody>
      </p:sp>
      <p:cxnSp>
        <p:nvCxnSpPr>
          <p:cNvPr id="35" name="Connector: Elbow 34">
            <a:extLst>
              <a:ext uri="{FF2B5EF4-FFF2-40B4-BE49-F238E27FC236}">
                <a16:creationId xmlns:a16="http://schemas.microsoft.com/office/drawing/2014/main" id="{B49945EE-AB05-46D7-80B2-9A4011C5862A}"/>
              </a:ext>
            </a:extLst>
          </p:cNvPr>
          <p:cNvCxnSpPr>
            <a:cxnSpLocks/>
          </p:cNvCxnSpPr>
          <p:nvPr/>
        </p:nvCxnSpPr>
        <p:spPr bwMode="auto">
          <a:xfrm>
            <a:off x="6363041" y="2526002"/>
            <a:ext cx="373849" cy="278539"/>
          </a:xfrm>
          <a:prstGeom prst="bentConnector3">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36" name="Left Brace 35">
            <a:extLst>
              <a:ext uri="{FF2B5EF4-FFF2-40B4-BE49-F238E27FC236}">
                <a16:creationId xmlns:a16="http://schemas.microsoft.com/office/drawing/2014/main" id="{A7F3BD16-7BAA-446B-8856-E1222A1DFF9C}"/>
              </a:ext>
            </a:extLst>
          </p:cNvPr>
          <p:cNvSpPr/>
          <p:nvPr/>
        </p:nvSpPr>
        <p:spPr bwMode="auto">
          <a:xfrm>
            <a:off x="6337706" y="4965200"/>
            <a:ext cx="239975" cy="1171535"/>
          </a:xfrm>
          <a:prstGeom prst="leftBrace">
            <a:avLst/>
          </a:prstGeom>
          <a:solidFill>
            <a:schemeClr val="bg1"/>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anose="02020603050405020304" pitchFamily="18" charset="0"/>
            </a:endParaRPr>
          </a:p>
        </p:txBody>
      </p:sp>
      <p:cxnSp>
        <p:nvCxnSpPr>
          <p:cNvPr id="32" name="Connector: Curved 31">
            <a:extLst>
              <a:ext uri="{FF2B5EF4-FFF2-40B4-BE49-F238E27FC236}">
                <a16:creationId xmlns:a16="http://schemas.microsoft.com/office/drawing/2014/main" id="{8BE33987-A86B-4865-B30B-6565F32A7A14}"/>
              </a:ext>
            </a:extLst>
          </p:cNvPr>
          <p:cNvCxnSpPr>
            <a:cxnSpLocks/>
          </p:cNvCxnSpPr>
          <p:nvPr/>
        </p:nvCxnSpPr>
        <p:spPr bwMode="auto">
          <a:xfrm rot="5400000" flipH="1" flipV="1">
            <a:off x="3517072" y="2716086"/>
            <a:ext cx="622374" cy="342595"/>
          </a:xfrm>
          <a:prstGeom prst="curvedConnector3">
            <a:avLst>
              <a:gd name="adj1" fmla="val 50000"/>
            </a:avLst>
          </a:prstGeom>
          <a:noFill/>
          <a:ln w="31750" cap="flat" cmpd="sng" algn="ctr">
            <a:solidFill>
              <a:srgbClr val="FF0000"/>
            </a:solidFill>
            <a:prstDash val="sysDot"/>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33" name="Speech Bubble: Rectangle with Corners Rounded 32">
            <a:extLst>
              <a:ext uri="{FF2B5EF4-FFF2-40B4-BE49-F238E27FC236}">
                <a16:creationId xmlns:a16="http://schemas.microsoft.com/office/drawing/2014/main" id="{9099ACCB-D9EA-45B6-AC89-E16A3B7D30B5}"/>
              </a:ext>
            </a:extLst>
          </p:cNvPr>
          <p:cNvSpPr/>
          <p:nvPr/>
        </p:nvSpPr>
        <p:spPr>
          <a:xfrm>
            <a:off x="311082" y="6126317"/>
            <a:ext cx="5072564" cy="585046"/>
          </a:xfrm>
          <a:prstGeom prst="wedgeRoundRectCallout">
            <a:avLst>
              <a:gd name="adj1" fmla="val 49517"/>
              <a:gd name="adj2" fmla="val -13035"/>
              <a:gd name="adj3" fmla="val 16667"/>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1400" dirty="0">
                <a:solidFill>
                  <a:schemeClr val="tx1"/>
                </a:solidFill>
                <a:latin typeface="Times" panose="02020603050405020304" pitchFamily="18" charset="0"/>
                <a:cs typeface="Times" panose="02020603050405020304" pitchFamily="18" charset="0"/>
              </a:rPr>
              <a:t>Analyzing Test questions to know which cognitive level have students achieved [Khan and Aboalela, 2017].</a:t>
            </a:r>
            <a:endParaRPr lang="en-US" sz="1200" b="1" dirty="0">
              <a:solidFill>
                <a:schemeClr val="tx1"/>
              </a:solidFill>
              <a:latin typeface="Times" panose="02020603050405020304" pitchFamily="18" charset="0"/>
              <a:cs typeface="Times" panose="02020603050405020304" pitchFamily="18" charset="0"/>
            </a:endParaRPr>
          </a:p>
        </p:txBody>
      </p:sp>
      <p:sp>
        <p:nvSpPr>
          <p:cNvPr id="41" name="Title 1">
            <a:extLst>
              <a:ext uri="{FF2B5EF4-FFF2-40B4-BE49-F238E27FC236}">
                <a16:creationId xmlns:a16="http://schemas.microsoft.com/office/drawing/2014/main" id="{C1713D47-0E1F-4A27-9672-DEBD7F3F12AA}"/>
              </a:ext>
            </a:extLst>
          </p:cNvPr>
          <p:cNvSpPr>
            <a:spLocks noGrp="1"/>
          </p:cNvSpPr>
          <p:nvPr>
            <p:ph type="title"/>
          </p:nvPr>
        </p:nvSpPr>
        <p:spPr>
          <a:xfrm>
            <a:off x="686690" y="581442"/>
            <a:ext cx="8134105" cy="615401"/>
          </a:xfrm>
        </p:spPr>
        <p:txBody>
          <a:bodyPr>
            <a:noAutofit/>
          </a:bodyPr>
          <a:lstStyle/>
          <a:p>
            <a:pPr algn="ctr" eaLnBrk="1" hangingPunct="1">
              <a:defRPr/>
            </a:pPr>
            <a:r>
              <a:rPr lang="en-US" sz="3200" dirty="0">
                <a:latin typeface="Times New Roman" panose="02020603050405020304" pitchFamily="18" charset="0"/>
                <a:ea typeface="+mn-ea"/>
                <a:cs typeface="Times New Roman" panose="02020603050405020304" pitchFamily="18" charset="0"/>
              </a:rPr>
              <a:t>Related Works &amp; Contribution into Perspective</a:t>
            </a:r>
          </a:p>
        </p:txBody>
      </p:sp>
    </p:spTree>
    <p:extLst>
      <p:ext uri="{BB962C8B-B14F-4D97-AF65-F5344CB8AC3E}">
        <p14:creationId xmlns:p14="http://schemas.microsoft.com/office/powerpoint/2010/main" val="2363168237"/>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E49F45EE-E128-4922-B026-AC90E6A51673}" type="slidenum">
              <a:rPr lang="en-US" smtClean="0"/>
              <a:pPr/>
              <a:t>100</a:t>
            </a:fld>
            <a:endParaRPr lang="en-US" dirty="0"/>
          </a:p>
        </p:txBody>
      </p:sp>
      <p:graphicFrame>
        <p:nvGraphicFramePr>
          <p:cNvPr id="65" name="Table 64"/>
          <p:cNvGraphicFramePr>
            <a:graphicFrameLocks noGrp="1"/>
          </p:cNvGraphicFramePr>
          <p:nvPr>
            <p:extLst/>
          </p:nvPr>
        </p:nvGraphicFramePr>
        <p:xfrm>
          <a:off x="152400" y="120938"/>
          <a:ext cx="8839200" cy="521970"/>
        </p:xfrm>
        <a:graphic>
          <a:graphicData uri="http://schemas.openxmlformats.org/drawingml/2006/table">
            <a:tbl>
              <a:tblPr/>
              <a:tblGrid>
                <a:gridCol w="3844268">
                  <a:extLst>
                    <a:ext uri="{9D8B030D-6E8A-4147-A177-3AD203B41FA5}">
                      <a16:colId xmlns:a16="http://schemas.microsoft.com/office/drawing/2014/main" val="20000"/>
                    </a:ext>
                  </a:extLst>
                </a:gridCol>
                <a:gridCol w="4994932">
                  <a:extLst>
                    <a:ext uri="{9D8B030D-6E8A-4147-A177-3AD203B41FA5}">
                      <a16:colId xmlns:a16="http://schemas.microsoft.com/office/drawing/2014/main" val="20001"/>
                    </a:ext>
                  </a:extLst>
                </a:gridCol>
              </a:tblGrid>
              <a:tr h="0">
                <a:tc>
                  <a:txBody>
                    <a:bodyPr/>
                    <a:lstStyle/>
                    <a:p>
                      <a:pPr algn="l"/>
                      <a:r>
                        <a:rPr kumimoji="0" lang="en-US" sz="2800" b="1" kern="1200" dirty="0">
                          <a:solidFill>
                            <a:srgbClr val="FF0000"/>
                          </a:solidFill>
                          <a:latin typeface="Times New Roman" panose="02020603050405020304" pitchFamily="18" charset="0"/>
                          <a:ea typeface="+mn-ea"/>
                          <a:cs typeface="Times New Roman" panose="02020603050405020304" pitchFamily="18" charset="0"/>
                        </a:rPr>
                        <a:t>CS-Understanding</a:t>
                      </a:r>
                      <a:r>
                        <a:rPr lang="en-US" sz="2800" b="1" dirty="0">
                          <a:solidFill>
                            <a:srgbClr val="FF0000"/>
                          </a:solidFill>
                          <a:latin typeface="Times New Roman" panose="02020603050405020304" pitchFamily="18" charset="0"/>
                          <a:cs typeface="Times New Roman" panose="02020603050405020304" pitchFamily="18" charset="0"/>
                        </a:rPr>
                        <a:t> level</a:t>
                      </a:r>
                      <a:endParaRPr lang="en-US" sz="2800" dirty="0">
                        <a:solidFill>
                          <a:schemeClr val="tx1"/>
                        </a:solidFill>
                      </a:endParaRPr>
                    </a:p>
                  </a:txBody>
                  <a:tcPr marL="47625" marR="47625" marT="47625" marB="47625" anchor="ctr">
                    <a:lnL>
                      <a:noFill/>
                    </a:lnL>
                    <a:lnR>
                      <a:noFill/>
                    </a:lnR>
                    <a:lnT>
                      <a:noFill/>
                    </a:lnT>
                    <a:lnB>
                      <a:noFill/>
                    </a:lnB>
                    <a:solidFill>
                      <a:schemeClr val="accent1">
                        <a:lumMod val="40000"/>
                        <a:lumOff val="60000"/>
                      </a:schemeClr>
                    </a:solidFill>
                  </a:tcPr>
                </a:tc>
                <a:tc>
                  <a:txBody>
                    <a:bodyPr/>
                    <a:lstStyle/>
                    <a:p>
                      <a:pPr marL="0" algn="l" rtl="0" eaLnBrk="1" latinLnBrk="0" hangingPunct="1"/>
                      <a:endParaRPr kumimoji="0" lang="en-US" sz="2400" b="1" kern="1200" dirty="0">
                        <a:solidFill>
                          <a:srgbClr val="000000"/>
                        </a:solidFill>
                        <a:latin typeface="Times New Roman" panose="02020603050405020304" pitchFamily="18" charset="0"/>
                        <a:ea typeface="+mn-ea"/>
                        <a:cs typeface="Times New Roman" panose="02020603050405020304" pitchFamily="18" charset="0"/>
                      </a:endParaRPr>
                    </a:p>
                  </a:txBody>
                  <a:tcPr marL="47625" marR="47625" marT="47625" marB="47625" anchor="ctr">
                    <a:lnL>
                      <a:noFill/>
                    </a:lnL>
                    <a:lnR>
                      <a:noFill/>
                    </a:lnR>
                    <a:lnT>
                      <a:noFill/>
                    </a:lnT>
                    <a:lnB>
                      <a:noFill/>
                    </a:lnB>
                    <a:solidFill>
                      <a:schemeClr val="accent1">
                        <a:lumMod val="40000"/>
                        <a:lumOff val="60000"/>
                      </a:schemeClr>
                    </a:solidFill>
                  </a:tcPr>
                </a:tc>
                <a:extLst>
                  <a:ext uri="{0D108BD9-81ED-4DB2-BD59-A6C34878D82A}">
                    <a16:rowId xmlns:a16="http://schemas.microsoft.com/office/drawing/2014/main" val="10000"/>
                  </a:ext>
                </a:extLst>
              </a:tr>
            </a:tbl>
          </a:graphicData>
        </a:graphic>
      </p:graphicFrame>
      <p:sp>
        <p:nvSpPr>
          <p:cNvPr id="12" name="Rectangle 11"/>
          <p:cNvSpPr/>
          <p:nvPr/>
        </p:nvSpPr>
        <p:spPr>
          <a:xfrm>
            <a:off x="173182" y="872847"/>
            <a:ext cx="8107218" cy="1704569"/>
          </a:xfrm>
          <a:prstGeom prst="rect">
            <a:avLst/>
          </a:prstGeom>
        </p:spPr>
        <p:txBody>
          <a:bodyPr wrap="square">
            <a:spAutoFit/>
          </a:bodyPr>
          <a:lstStyle/>
          <a:p>
            <a:pPr lvl="1" algn="just">
              <a:lnSpc>
                <a:spcPct val="150000"/>
              </a:lnSpc>
            </a:pPr>
            <a:r>
              <a:rPr lang="en-US" sz="1800" dirty="0">
                <a:solidFill>
                  <a:srgbClr val="000000"/>
                </a:solidFill>
                <a:latin typeface="Times" panose="02020603050405020304" pitchFamily="18" charset="0"/>
                <a:cs typeface="Times" panose="02020603050405020304" pitchFamily="18" charset="0"/>
              </a:rPr>
              <a:t>The learner is expected to know the </a:t>
            </a:r>
            <a:r>
              <a:rPr lang="en-US" sz="1800" b="1" dirty="0">
                <a:solidFill>
                  <a:srgbClr val="000000"/>
                </a:solidFill>
                <a:latin typeface="Times" panose="02020603050405020304" pitchFamily="18" charset="0"/>
                <a:cs typeface="Times" panose="02020603050405020304" pitchFamily="18" charset="0"/>
              </a:rPr>
              <a:t>definition</a:t>
            </a:r>
            <a:r>
              <a:rPr lang="en-US" sz="1800" dirty="0">
                <a:solidFill>
                  <a:srgbClr val="000000"/>
                </a:solidFill>
                <a:latin typeface="Times" panose="02020603050405020304" pitchFamily="18" charset="0"/>
                <a:cs typeface="Times" panose="02020603050405020304" pitchFamily="18" charset="0"/>
              </a:rPr>
              <a:t>, </a:t>
            </a:r>
            <a:r>
              <a:rPr lang="en-US" sz="1800" b="1" dirty="0">
                <a:solidFill>
                  <a:srgbClr val="000000"/>
                </a:solidFill>
                <a:latin typeface="Times" panose="02020603050405020304" pitchFamily="18" charset="0"/>
                <a:cs typeface="Times" panose="02020603050405020304" pitchFamily="18" charset="0"/>
              </a:rPr>
              <a:t>general class</a:t>
            </a:r>
            <a:r>
              <a:rPr lang="en-US" sz="1800" dirty="0">
                <a:solidFill>
                  <a:srgbClr val="000000"/>
                </a:solidFill>
                <a:latin typeface="Times" panose="02020603050405020304" pitchFamily="18" charset="0"/>
                <a:cs typeface="Times" panose="02020603050405020304" pitchFamily="18" charset="0"/>
              </a:rPr>
              <a:t>, and </a:t>
            </a:r>
            <a:r>
              <a:rPr lang="en-US" sz="1800" b="1" dirty="0">
                <a:solidFill>
                  <a:srgbClr val="000000"/>
                </a:solidFill>
                <a:latin typeface="Times" panose="02020603050405020304" pitchFamily="18" charset="0"/>
                <a:cs typeface="Times" panose="02020603050405020304" pitchFamily="18" charset="0"/>
              </a:rPr>
              <a:t>properties</a:t>
            </a:r>
            <a:r>
              <a:rPr lang="en-US" sz="1800" dirty="0">
                <a:solidFill>
                  <a:srgbClr val="000000"/>
                </a:solidFill>
                <a:latin typeface="Times" panose="02020603050405020304" pitchFamily="18" charset="0"/>
                <a:cs typeface="Times" panose="02020603050405020304" pitchFamily="18" charset="0"/>
              </a:rPr>
              <a:t> and characteristics  of the concepts. Understanding means that learner can memorize and repeat the definition, key properties and their values.</a:t>
            </a:r>
          </a:p>
          <a:p>
            <a:pPr algn="just">
              <a:lnSpc>
                <a:spcPct val="150000"/>
              </a:lnSpc>
            </a:pPr>
            <a:endParaRPr lang="en-US" sz="1600" b="1" dirty="0">
              <a:latin typeface="Times" panose="02020603050405020304" pitchFamily="18" charset="0"/>
              <a:cs typeface="Times" panose="02020603050405020304" pitchFamily="18" charset="0"/>
            </a:endParaRPr>
          </a:p>
        </p:txBody>
      </p:sp>
      <p:sp>
        <p:nvSpPr>
          <p:cNvPr id="4" name="TextBox 3"/>
          <p:cNvSpPr txBox="1"/>
          <p:nvPr/>
        </p:nvSpPr>
        <p:spPr>
          <a:xfrm>
            <a:off x="425494" y="3200400"/>
            <a:ext cx="8152316" cy="369332"/>
          </a:xfrm>
          <a:prstGeom prst="rect">
            <a:avLst/>
          </a:prstGeom>
          <a:noFill/>
        </p:spPr>
        <p:txBody>
          <a:bodyPr wrap="square" rtlCol="0">
            <a:spAutoFit/>
          </a:bodyPr>
          <a:lstStyle/>
          <a:p>
            <a:r>
              <a:rPr lang="en-US" sz="1800" b="1" dirty="0">
                <a:solidFill>
                  <a:srgbClr val="000000"/>
                </a:solidFill>
                <a:latin typeface="Times" panose="02020603050405020304" pitchFamily="18" charset="0"/>
                <a:cs typeface="Times" panose="02020603050405020304" pitchFamily="18" charset="0"/>
              </a:rPr>
              <a:t>Definition</a:t>
            </a:r>
            <a:r>
              <a:rPr lang="en-US" sz="1800" dirty="0">
                <a:solidFill>
                  <a:srgbClr val="000000"/>
                </a:solidFill>
                <a:latin typeface="Times" panose="02020603050405020304" pitchFamily="18" charset="0"/>
                <a:cs typeface="Times" panose="02020603050405020304" pitchFamily="18" charset="0"/>
              </a:rPr>
              <a:t>:</a:t>
            </a:r>
            <a:r>
              <a:rPr lang="en-US" sz="1800" dirty="0"/>
              <a:t> </a:t>
            </a:r>
            <a:r>
              <a:rPr lang="en-US" sz="1800" dirty="0">
                <a:solidFill>
                  <a:srgbClr val="000000"/>
                </a:solidFill>
                <a:latin typeface="Times" panose="02020603050405020304" pitchFamily="18" charset="0"/>
                <a:cs typeface="Times" panose="02020603050405020304" pitchFamily="18" charset="0"/>
              </a:rPr>
              <a:t>An algorithm is a set of instructions designed to perform a specific task. </a:t>
            </a:r>
          </a:p>
        </p:txBody>
      </p:sp>
      <p:sp>
        <p:nvSpPr>
          <p:cNvPr id="27" name="TextBox 26"/>
          <p:cNvSpPr txBox="1"/>
          <p:nvPr/>
        </p:nvSpPr>
        <p:spPr>
          <a:xfrm>
            <a:off x="427153" y="3664013"/>
            <a:ext cx="7786975" cy="646331"/>
          </a:xfrm>
          <a:prstGeom prst="rect">
            <a:avLst/>
          </a:prstGeom>
          <a:noFill/>
        </p:spPr>
        <p:txBody>
          <a:bodyPr wrap="square" rtlCol="0">
            <a:spAutoFit/>
          </a:bodyPr>
          <a:lstStyle/>
          <a:p>
            <a:r>
              <a:rPr lang="en-US" sz="1800" b="1" dirty="0">
                <a:solidFill>
                  <a:srgbClr val="000000"/>
                </a:solidFill>
                <a:latin typeface="Times" panose="02020603050405020304" pitchFamily="18" charset="0"/>
                <a:cs typeface="Times" panose="02020603050405020304" pitchFamily="18" charset="0"/>
              </a:rPr>
              <a:t>General Class: </a:t>
            </a:r>
            <a:r>
              <a:rPr lang="en-US" sz="1800" dirty="0">
                <a:solidFill>
                  <a:srgbClr val="000000"/>
                </a:solidFill>
                <a:latin typeface="Times" panose="02020603050405020304" pitchFamily="18" charset="0"/>
                <a:cs typeface="Times" panose="02020603050405020304" pitchFamily="18" charset="0"/>
              </a:rPr>
              <a:t>algorithms are often created as function. These functions serve as small programs that can be referenced by a larger program. </a:t>
            </a:r>
          </a:p>
        </p:txBody>
      </p:sp>
      <p:sp>
        <p:nvSpPr>
          <p:cNvPr id="32" name="TextBox 31"/>
          <p:cNvSpPr txBox="1"/>
          <p:nvPr/>
        </p:nvSpPr>
        <p:spPr>
          <a:xfrm>
            <a:off x="426884" y="4441265"/>
            <a:ext cx="7846126" cy="646331"/>
          </a:xfrm>
          <a:prstGeom prst="rect">
            <a:avLst/>
          </a:prstGeom>
          <a:noFill/>
        </p:spPr>
        <p:txBody>
          <a:bodyPr wrap="square" rtlCol="0">
            <a:spAutoFit/>
          </a:bodyPr>
          <a:lstStyle/>
          <a:p>
            <a:pPr fontAlgn="base"/>
            <a:r>
              <a:rPr lang="en-US" sz="1800" b="1" dirty="0">
                <a:solidFill>
                  <a:srgbClr val="000000"/>
                </a:solidFill>
                <a:latin typeface="Times" panose="02020603050405020304" pitchFamily="18" charset="0"/>
                <a:cs typeface="Times" panose="02020603050405020304" pitchFamily="18" charset="0"/>
              </a:rPr>
              <a:t>General Characteristics</a:t>
            </a:r>
            <a:r>
              <a:rPr lang="en-US" sz="1800" dirty="0">
                <a:solidFill>
                  <a:srgbClr val="000000"/>
                </a:solidFill>
                <a:latin typeface="Times" panose="02020603050405020304" pitchFamily="18" charset="0"/>
                <a:cs typeface="Times" panose="02020603050405020304" pitchFamily="18" charset="0"/>
              </a:rPr>
              <a:t>: the algorithm receives input and produces output.</a:t>
            </a:r>
          </a:p>
          <a:p>
            <a:endParaRPr lang="en-US" sz="1800" b="1" dirty="0">
              <a:solidFill>
                <a:srgbClr val="000000"/>
              </a:solidFill>
              <a:latin typeface="Times" panose="02020603050405020304" pitchFamily="18" charset="0"/>
              <a:cs typeface="Times" panose="02020603050405020304" pitchFamily="18" charset="0"/>
            </a:endParaRPr>
          </a:p>
        </p:txBody>
      </p:sp>
      <p:sp>
        <p:nvSpPr>
          <p:cNvPr id="33" name="TextBox 32"/>
          <p:cNvSpPr txBox="1"/>
          <p:nvPr/>
        </p:nvSpPr>
        <p:spPr>
          <a:xfrm>
            <a:off x="425494" y="2405913"/>
            <a:ext cx="7532325" cy="646331"/>
          </a:xfrm>
          <a:prstGeom prst="rect">
            <a:avLst/>
          </a:prstGeom>
          <a:noFill/>
        </p:spPr>
        <p:txBody>
          <a:bodyPr wrap="square" rtlCol="0">
            <a:spAutoFit/>
          </a:bodyPr>
          <a:lstStyle/>
          <a:p>
            <a:r>
              <a:rPr lang="en-US" sz="1800" b="1" dirty="0">
                <a:solidFill>
                  <a:srgbClr val="000000"/>
                </a:solidFill>
                <a:latin typeface="Times" panose="02020603050405020304" pitchFamily="18" charset="0"/>
                <a:cs typeface="Times" panose="02020603050405020304" pitchFamily="18" charset="0"/>
              </a:rPr>
              <a:t>For example:</a:t>
            </a:r>
          </a:p>
          <a:p>
            <a:r>
              <a:rPr lang="en-US" sz="1800" dirty="0">
                <a:solidFill>
                  <a:srgbClr val="000000"/>
                </a:solidFill>
                <a:latin typeface="Times" panose="02020603050405020304" pitchFamily="18" charset="0"/>
                <a:cs typeface="Times" panose="02020603050405020304" pitchFamily="18" charset="0"/>
              </a:rPr>
              <a:t>Understanding the concept “</a:t>
            </a:r>
            <a:r>
              <a:rPr lang="en-US" sz="1800" b="1" dirty="0">
                <a:solidFill>
                  <a:srgbClr val="000000"/>
                </a:solidFill>
                <a:latin typeface="Times" panose="02020603050405020304" pitchFamily="18" charset="0"/>
                <a:cs typeface="Times" panose="02020603050405020304" pitchFamily="18" charset="0"/>
              </a:rPr>
              <a:t>Algorithm</a:t>
            </a:r>
            <a:r>
              <a:rPr lang="en-US" sz="1800" dirty="0">
                <a:solidFill>
                  <a:srgbClr val="000000"/>
                </a:solidFill>
                <a:latin typeface="Times" panose="02020603050405020304" pitchFamily="18" charset="0"/>
                <a:cs typeface="Times" panose="02020603050405020304" pitchFamily="18" charset="0"/>
              </a:rPr>
              <a:t>”</a:t>
            </a:r>
          </a:p>
        </p:txBody>
      </p:sp>
      <p:sp>
        <p:nvSpPr>
          <p:cNvPr id="36" name="Rectangle 35"/>
          <p:cNvSpPr/>
          <p:nvPr/>
        </p:nvSpPr>
        <p:spPr>
          <a:xfrm>
            <a:off x="5319683" y="5222906"/>
            <a:ext cx="3429000" cy="584775"/>
          </a:xfrm>
          <a:prstGeom prst="rect">
            <a:avLst/>
          </a:prstGeom>
          <a:solidFill>
            <a:srgbClr val="92D050"/>
          </a:solidFill>
          <a:ln>
            <a:solidFill>
              <a:schemeClr val="tx1"/>
            </a:solidFill>
          </a:ln>
        </p:spPr>
        <p:txBody>
          <a:bodyPr wrap="square">
            <a:spAutoFit/>
          </a:bodyPr>
          <a:lstStyle/>
          <a:p>
            <a:pPr algn="ctr"/>
            <a:r>
              <a:rPr lang="en-US" sz="1600" b="1" dirty="0">
                <a:latin typeface="Times New Roman" panose="02020603050405020304" pitchFamily="18" charset="0"/>
                <a:cs typeface="Times New Roman" panose="02020603050405020304" pitchFamily="18" charset="0"/>
              </a:rPr>
              <a:t>Evaluating and Analyzing</a:t>
            </a:r>
          </a:p>
          <a:p>
            <a:pPr lvl="0" algn="ctr"/>
            <a:endParaRPr lang="en-US" sz="1600" dirty="0">
              <a:latin typeface="Times New Roman" panose="02020603050405020304" pitchFamily="18" charset="0"/>
              <a:cs typeface="Times New Roman" panose="02020603050405020304" pitchFamily="18" charset="0"/>
            </a:endParaRPr>
          </a:p>
        </p:txBody>
      </p:sp>
      <p:sp>
        <p:nvSpPr>
          <p:cNvPr id="44" name="Rectangle 43"/>
          <p:cNvSpPr/>
          <p:nvPr/>
        </p:nvSpPr>
        <p:spPr>
          <a:xfrm>
            <a:off x="5484251" y="5790059"/>
            <a:ext cx="3112032" cy="338554"/>
          </a:xfrm>
          <a:prstGeom prst="rect">
            <a:avLst/>
          </a:prstGeom>
          <a:solidFill>
            <a:schemeClr val="accent1">
              <a:lumMod val="60000"/>
              <a:lumOff val="40000"/>
            </a:schemeClr>
          </a:solidFill>
          <a:ln>
            <a:solidFill>
              <a:schemeClr val="tx1"/>
            </a:solidFill>
          </a:ln>
        </p:spPr>
        <p:txBody>
          <a:bodyPr wrap="square">
            <a:spAutoFit/>
          </a:bodyPr>
          <a:lstStyle/>
          <a:p>
            <a:pPr lvl="0" algn="ctr"/>
            <a:r>
              <a:rPr lang="en-US" sz="1600" b="1" dirty="0">
                <a:latin typeface="Times New Roman" panose="02020603050405020304" pitchFamily="18" charset="0"/>
                <a:cs typeface="Times New Roman" panose="02020603050405020304" pitchFamily="18" charset="0"/>
              </a:rPr>
              <a:t>Appling</a:t>
            </a:r>
          </a:p>
        </p:txBody>
      </p:sp>
      <p:sp>
        <p:nvSpPr>
          <p:cNvPr id="45" name="Rectangle 44"/>
          <p:cNvSpPr/>
          <p:nvPr/>
        </p:nvSpPr>
        <p:spPr>
          <a:xfrm>
            <a:off x="5716707" y="6120825"/>
            <a:ext cx="2656658" cy="584775"/>
          </a:xfrm>
          <a:prstGeom prst="rect">
            <a:avLst/>
          </a:prstGeom>
          <a:solidFill>
            <a:schemeClr val="bg2"/>
          </a:solidFill>
          <a:ln w="34925">
            <a:solidFill>
              <a:srgbClr val="FF0000"/>
            </a:solidFill>
          </a:ln>
        </p:spPr>
        <p:txBody>
          <a:bodyPr wrap="square">
            <a:spAutoFit/>
          </a:bodyPr>
          <a:lstStyle/>
          <a:p>
            <a:pPr algn="ctr"/>
            <a:r>
              <a:rPr lang="en-US" sz="1600" b="1" dirty="0">
                <a:latin typeface="Times New Roman" panose="02020603050405020304" pitchFamily="18" charset="0"/>
                <a:cs typeface="Times New Roman" panose="02020603050405020304" pitchFamily="18" charset="0"/>
              </a:rPr>
              <a:t>Remembering and Understanding </a:t>
            </a:r>
          </a:p>
        </p:txBody>
      </p:sp>
      <p:sp>
        <p:nvSpPr>
          <p:cNvPr id="46" name="Rectangle 45"/>
          <p:cNvSpPr/>
          <p:nvPr/>
        </p:nvSpPr>
        <p:spPr>
          <a:xfrm>
            <a:off x="5140036" y="4899741"/>
            <a:ext cx="3810000" cy="338554"/>
          </a:xfrm>
          <a:prstGeom prst="rect">
            <a:avLst/>
          </a:prstGeom>
          <a:solidFill>
            <a:schemeClr val="accent2"/>
          </a:solidFill>
          <a:ln>
            <a:solidFill>
              <a:schemeClr val="tx1"/>
            </a:solidFill>
          </a:ln>
        </p:spPr>
        <p:txBody>
          <a:bodyPr wrap="square">
            <a:spAutoFit/>
          </a:bodyPr>
          <a:lstStyle/>
          <a:p>
            <a:pPr lvl="0" algn="ctr"/>
            <a:r>
              <a:rPr lang="en-US" sz="1600" b="1" dirty="0">
                <a:latin typeface="Times New Roman" panose="02020603050405020304" pitchFamily="18" charset="0"/>
                <a:cs typeface="Times New Roman" panose="02020603050405020304" pitchFamily="18" charset="0"/>
              </a:rPr>
              <a:t>Creating</a:t>
            </a:r>
          </a:p>
        </p:txBody>
      </p:sp>
    </p:spTree>
    <p:extLst>
      <p:ext uri="{BB962C8B-B14F-4D97-AF65-F5344CB8AC3E}">
        <p14:creationId xmlns:p14="http://schemas.microsoft.com/office/powerpoint/2010/main" val="3503633745"/>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a:xfrm>
            <a:off x="8564193" y="6289083"/>
            <a:ext cx="457200" cy="476250"/>
          </a:xfrm>
        </p:spPr>
        <p:txBody>
          <a:bodyPr/>
          <a:lstStyle/>
          <a:p>
            <a:fld id="{E49F45EE-E128-4922-B026-AC90E6A51673}" type="slidenum">
              <a:rPr lang="en-US" smtClean="0"/>
              <a:pPr/>
              <a:t>101</a:t>
            </a:fld>
            <a:endParaRPr lang="en-US" dirty="0"/>
          </a:p>
        </p:txBody>
      </p:sp>
      <p:graphicFrame>
        <p:nvGraphicFramePr>
          <p:cNvPr id="65" name="Table 64"/>
          <p:cNvGraphicFramePr>
            <a:graphicFrameLocks noGrp="1"/>
          </p:cNvGraphicFramePr>
          <p:nvPr>
            <p:extLst/>
          </p:nvPr>
        </p:nvGraphicFramePr>
        <p:xfrm>
          <a:off x="160685" y="195167"/>
          <a:ext cx="8763000" cy="521970"/>
        </p:xfrm>
        <a:graphic>
          <a:graphicData uri="http://schemas.openxmlformats.org/drawingml/2006/table">
            <a:tbl>
              <a:tblPr/>
              <a:tblGrid>
                <a:gridCol w="5478115">
                  <a:extLst>
                    <a:ext uri="{9D8B030D-6E8A-4147-A177-3AD203B41FA5}">
                      <a16:colId xmlns:a16="http://schemas.microsoft.com/office/drawing/2014/main" val="20000"/>
                    </a:ext>
                  </a:extLst>
                </a:gridCol>
                <a:gridCol w="3284885">
                  <a:extLst>
                    <a:ext uri="{9D8B030D-6E8A-4147-A177-3AD203B41FA5}">
                      <a16:colId xmlns:a16="http://schemas.microsoft.com/office/drawing/2014/main" val="20001"/>
                    </a:ext>
                  </a:extLst>
                </a:gridCol>
              </a:tblGrid>
              <a:tr h="0">
                <a:tc>
                  <a:txBody>
                    <a:bodyPr/>
                    <a:lstStyle/>
                    <a:p>
                      <a:pPr algn="l"/>
                      <a:r>
                        <a:rPr kumimoji="0" lang="en-US" sz="2800" b="1" kern="1200" dirty="0">
                          <a:solidFill>
                            <a:srgbClr val="FF0000"/>
                          </a:solidFill>
                          <a:latin typeface="Times New Roman" panose="02020603050405020304" pitchFamily="18" charset="0"/>
                          <a:ea typeface="+mn-ea"/>
                          <a:cs typeface="Times New Roman" panose="02020603050405020304" pitchFamily="18" charset="0"/>
                        </a:rPr>
                        <a:t>CS-Applying</a:t>
                      </a:r>
                      <a:r>
                        <a:rPr lang="en-US" sz="1800" b="1" dirty="0">
                          <a:solidFill>
                            <a:srgbClr val="FF0000"/>
                          </a:solidFill>
                          <a:latin typeface="Times New Roman" panose="02020603050405020304" pitchFamily="18" charset="0"/>
                          <a:cs typeface="Times New Roman" panose="02020603050405020304" pitchFamily="18" charset="0"/>
                        </a:rPr>
                        <a:t> </a:t>
                      </a:r>
                      <a:r>
                        <a:rPr kumimoji="0" lang="en-US" sz="2800" b="1" kern="1200" dirty="0">
                          <a:solidFill>
                            <a:srgbClr val="FF0000"/>
                          </a:solidFill>
                          <a:latin typeface="Times New Roman" panose="02020603050405020304" pitchFamily="18" charset="0"/>
                          <a:ea typeface="+mn-ea"/>
                          <a:cs typeface="Times New Roman" panose="02020603050405020304" pitchFamily="18" charset="0"/>
                        </a:rPr>
                        <a:t>level</a:t>
                      </a:r>
                    </a:p>
                  </a:txBody>
                  <a:tcPr marL="47625" marR="47625" marT="47625" marB="47625" anchor="ctr">
                    <a:lnL>
                      <a:noFill/>
                    </a:lnL>
                    <a:lnR>
                      <a:noFill/>
                    </a:lnR>
                    <a:lnT>
                      <a:noFill/>
                    </a:lnT>
                    <a:lnB>
                      <a:noFill/>
                    </a:lnB>
                    <a:solidFill>
                      <a:schemeClr val="accent1">
                        <a:lumMod val="40000"/>
                        <a:lumOff val="60000"/>
                      </a:schemeClr>
                    </a:solidFill>
                  </a:tcPr>
                </a:tc>
                <a:tc>
                  <a:txBody>
                    <a:bodyPr/>
                    <a:lstStyle/>
                    <a:p>
                      <a:pPr marL="0" algn="l" rtl="0" eaLnBrk="1" latinLnBrk="0" hangingPunct="1"/>
                      <a:endParaRPr kumimoji="0" lang="en-US" sz="1600" b="1" kern="1200" dirty="0">
                        <a:solidFill>
                          <a:srgbClr val="000000"/>
                        </a:solidFill>
                        <a:latin typeface="Times New Roman" panose="02020603050405020304" pitchFamily="18" charset="0"/>
                        <a:ea typeface="+mn-ea"/>
                        <a:cs typeface="Times New Roman" panose="02020603050405020304" pitchFamily="18" charset="0"/>
                      </a:endParaRPr>
                    </a:p>
                  </a:txBody>
                  <a:tcPr marL="47625" marR="47625" marT="47625" marB="47625" anchor="ctr">
                    <a:lnL>
                      <a:noFill/>
                    </a:lnL>
                    <a:lnR>
                      <a:noFill/>
                    </a:lnR>
                    <a:lnT>
                      <a:noFill/>
                    </a:lnT>
                    <a:lnB>
                      <a:noFill/>
                    </a:lnB>
                    <a:solidFill>
                      <a:schemeClr val="accent1">
                        <a:lumMod val="40000"/>
                        <a:lumOff val="60000"/>
                      </a:schemeClr>
                    </a:solidFill>
                  </a:tcPr>
                </a:tc>
                <a:extLst>
                  <a:ext uri="{0D108BD9-81ED-4DB2-BD59-A6C34878D82A}">
                    <a16:rowId xmlns:a16="http://schemas.microsoft.com/office/drawing/2014/main" val="10000"/>
                  </a:ext>
                </a:extLst>
              </a:tr>
            </a:tbl>
          </a:graphicData>
        </a:graphic>
      </p:graphicFrame>
      <p:sp>
        <p:nvSpPr>
          <p:cNvPr id="12" name="Rectangle 11"/>
          <p:cNvSpPr/>
          <p:nvPr/>
        </p:nvSpPr>
        <p:spPr>
          <a:xfrm>
            <a:off x="304801" y="818530"/>
            <a:ext cx="8458200" cy="873572"/>
          </a:xfrm>
          <a:prstGeom prst="rect">
            <a:avLst/>
          </a:prstGeom>
        </p:spPr>
        <p:txBody>
          <a:bodyPr wrap="square">
            <a:spAutoFit/>
          </a:bodyPr>
          <a:lstStyle/>
          <a:p>
            <a:pPr marL="0" lvl="1" algn="just">
              <a:lnSpc>
                <a:spcPct val="150000"/>
              </a:lnSpc>
            </a:pPr>
            <a:r>
              <a:rPr lang="en-US" sz="1800" dirty="0">
                <a:solidFill>
                  <a:srgbClr val="000000"/>
                </a:solidFill>
                <a:latin typeface="Times" panose="02020603050405020304" pitchFamily="18" charset="0"/>
                <a:cs typeface="Times" panose="02020603050405020304" pitchFamily="18" charset="0"/>
              </a:rPr>
              <a:t>To apply concept learner must know the </a:t>
            </a:r>
            <a:r>
              <a:rPr lang="en-US" sz="1800" b="1" dirty="0">
                <a:solidFill>
                  <a:srgbClr val="000000"/>
                </a:solidFill>
                <a:latin typeface="Times" panose="02020603050405020304" pitchFamily="18" charset="0"/>
                <a:cs typeface="Times" panose="02020603050405020304" pitchFamily="18" charset="0"/>
              </a:rPr>
              <a:t>functional properties </a:t>
            </a:r>
            <a:r>
              <a:rPr lang="en-US" sz="1800" dirty="0">
                <a:solidFill>
                  <a:srgbClr val="000000"/>
                </a:solidFill>
                <a:latin typeface="Times" panose="02020603050405020304" pitchFamily="18" charset="0"/>
                <a:cs typeface="Times" panose="02020603050405020304" pitchFamily="18" charset="0"/>
              </a:rPr>
              <a:t>of the concept, </a:t>
            </a:r>
            <a:r>
              <a:rPr lang="en-US" sz="1800" b="1" dirty="0"/>
              <a:t>Environment</a:t>
            </a:r>
            <a:r>
              <a:rPr lang="en-US" sz="1800" dirty="0"/>
              <a:t> and </a:t>
            </a:r>
            <a:r>
              <a:rPr lang="en-US" sz="1800" b="1" dirty="0"/>
              <a:t>real-world constraints.</a:t>
            </a:r>
            <a:endParaRPr lang="en-US" sz="1800" b="1" dirty="0">
              <a:solidFill>
                <a:srgbClr val="000000"/>
              </a:solidFill>
              <a:latin typeface="Times" panose="02020603050405020304" pitchFamily="18" charset="0"/>
              <a:cs typeface="Times" panose="02020603050405020304" pitchFamily="18" charset="0"/>
            </a:endParaRPr>
          </a:p>
        </p:txBody>
      </p:sp>
      <p:sp>
        <p:nvSpPr>
          <p:cNvPr id="2" name="Date Placeholder 1"/>
          <p:cNvSpPr>
            <a:spLocks noGrp="1"/>
          </p:cNvSpPr>
          <p:nvPr>
            <p:ph type="dt" sz="half" idx="10"/>
          </p:nvPr>
        </p:nvSpPr>
        <p:spPr>
          <a:xfrm>
            <a:off x="3431470" y="6240364"/>
            <a:ext cx="2133600" cy="476250"/>
          </a:xfrm>
        </p:spPr>
        <p:txBody>
          <a:bodyPr/>
          <a:lstStyle/>
          <a:p>
            <a:pPr algn="ctr"/>
            <a:fld id="{CF464C64-5D6A-467D-837B-FABB5024ADE3}" type="datetime1">
              <a:rPr lang="en-US" smtClean="0"/>
              <a:pPr algn="ctr"/>
              <a:t>12/12/2018</a:t>
            </a:fld>
            <a:endParaRPr lang="en-US" dirty="0"/>
          </a:p>
        </p:txBody>
      </p:sp>
      <p:sp>
        <p:nvSpPr>
          <p:cNvPr id="3" name="Footer Placeholder 2"/>
          <p:cNvSpPr>
            <a:spLocks noGrp="1"/>
          </p:cNvSpPr>
          <p:nvPr>
            <p:ph type="ftr" sz="quarter" idx="11"/>
          </p:nvPr>
        </p:nvSpPr>
        <p:spPr>
          <a:xfrm>
            <a:off x="5721927" y="5658261"/>
            <a:ext cx="2895600" cy="476250"/>
          </a:xfrm>
        </p:spPr>
        <p:txBody>
          <a:bodyPr/>
          <a:lstStyle/>
          <a:p>
            <a:r>
              <a:rPr lang="en-US"/>
              <a:t>Seminar: Dr.Javed Khan</a:t>
            </a:r>
            <a:endParaRPr lang="en-US" dirty="0"/>
          </a:p>
        </p:txBody>
      </p:sp>
      <p:sp>
        <p:nvSpPr>
          <p:cNvPr id="18" name="Rectangle 17"/>
          <p:cNvSpPr/>
          <p:nvPr/>
        </p:nvSpPr>
        <p:spPr>
          <a:xfrm>
            <a:off x="5407429" y="4631298"/>
            <a:ext cx="3429000" cy="584775"/>
          </a:xfrm>
          <a:prstGeom prst="rect">
            <a:avLst/>
          </a:prstGeom>
          <a:solidFill>
            <a:srgbClr val="92D050"/>
          </a:solidFill>
          <a:ln>
            <a:solidFill>
              <a:schemeClr val="tx1"/>
            </a:solidFill>
          </a:ln>
        </p:spPr>
        <p:txBody>
          <a:bodyPr wrap="square">
            <a:spAutoFit/>
          </a:bodyPr>
          <a:lstStyle/>
          <a:p>
            <a:pPr algn="ctr"/>
            <a:r>
              <a:rPr lang="en-US" sz="1600" b="1" dirty="0">
                <a:latin typeface="Times New Roman" panose="02020603050405020304" pitchFamily="18" charset="0"/>
                <a:cs typeface="Times New Roman" panose="02020603050405020304" pitchFamily="18" charset="0"/>
              </a:rPr>
              <a:t>Evaluating and Analyzing</a:t>
            </a:r>
          </a:p>
          <a:p>
            <a:pPr lvl="0" algn="ctr"/>
            <a:endParaRPr lang="en-US" sz="1600" dirty="0">
              <a:latin typeface="Times New Roman" panose="02020603050405020304" pitchFamily="18" charset="0"/>
              <a:cs typeface="Times New Roman" panose="02020603050405020304" pitchFamily="18" charset="0"/>
            </a:endParaRPr>
          </a:p>
        </p:txBody>
      </p:sp>
      <p:sp>
        <p:nvSpPr>
          <p:cNvPr id="19" name="Rectangle 18"/>
          <p:cNvSpPr/>
          <p:nvPr/>
        </p:nvSpPr>
        <p:spPr>
          <a:xfrm>
            <a:off x="5571997" y="5198451"/>
            <a:ext cx="3112032" cy="338554"/>
          </a:xfrm>
          <a:prstGeom prst="rect">
            <a:avLst/>
          </a:prstGeom>
          <a:solidFill>
            <a:schemeClr val="accent1">
              <a:lumMod val="60000"/>
              <a:lumOff val="40000"/>
            </a:schemeClr>
          </a:solidFill>
          <a:ln w="38100">
            <a:solidFill>
              <a:srgbClr val="FF0000"/>
            </a:solidFill>
          </a:ln>
        </p:spPr>
        <p:txBody>
          <a:bodyPr wrap="square">
            <a:spAutoFit/>
          </a:bodyPr>
          <a:lstStyle/>
          <a:p>
            <a:pPr lvl="0" algn="ctr"/>
            <a:r>
              <a:rPr lang="en-US" sz="1600" b="1" dirty="0">
                <a:latin typeface="Times New Roman" panose="02020603050405020304" pitchFamily="18" charset="0"/>
                <a:cs typeface="Times New Roman" panose="02020603050405020304" pitchFamily="18" charset="0"/>
              </a:rPr>
              <a:t>Appling</a:t>
            </a:r>
          </a:p>
        </p:txBody>
      </p:sp>
      <p:sp>
        <p:nvSpPr>
          <p:cNvPr id="20" name="Rectangle 19"/>
          <p:cNvSpPr/>
          <p:nvPr/>
        </p:nvSpPr>
        <p:spPr>
          <a:xfrm>
            <a:off x="5804453" y="5565900"/>
            <a:ext cx="2656658" cy="584775"/>
          </a:xfrm>
          <a:prstGeom prst="rect">
            <a:avLst/>
          </a:prstGeom>
          <a:solidFill>
            <a:schemeClr val="bg2"/>
          </a:solidFill>
          <a:ln w="12700">
            <a:solidFill>
              <a:schemeClr val="tx1"/>
            </a:solidFill>
          </a:ln>
        </p:spPr>
        <p:txBody>
          <a:bodyPr wrap="square">
            <a:spAutoFit/>
          </a:bodyPr>
          <a:lstStyle/>
          <a:p>
            <a:pPr algn="ctr"/>
            <a:r>
              <a:rPr lang="en-US" sz="1600" b="1" dirty="0">
                <a:latin typeface="Times New Roman" panose="02020603050405020304" pitchFamily="18" charset="0"/>
                <a:cs typeface="Times New Roman" panose="02020603050405020304" pitchFamily="18" charset="0"/>
              </a:rPr>
              <a:t>Remembering and Understanding </a:t>
            </a:r>
          </a:p>
        </p:txBody>
      </p:sp>
      <p:sp>
        <p:nvSpPr>
          <p:cNvPr id="21" name="Rectangle 20"/>
          <p:cNvSpPr/>
          <p:nvPr/>
        </p:nvSpPr>
        <p:spPr>
          <a:xfrm>
            <a:off x="5227782" y="4308133"/>
            <a:ext cx="3810000" cy="338554"/>
          </a:xfrm>
          <a:prstGeom prst="rect">
            <a:avLst/>
          </a:prstGeom>
          <a:solidFill>
            <a:schemeClr val="accent2"/>
          </a:solidFill>
          <a:ln>
            <a:solidFill>
              <a:schemeClr val="tx1"/>
            </a:solidFill>
          </a:ln>
        </p:spPr>
        <p:txBody>
          <a:bodyPr wrap="square">
            <a:spAutoFit/>
          </a:bodyPr>
          <a:lstStyle/>
          <a:p>
            <a:pPr lvl="0" algn="ctr"/>
            <a:r>
              <a:rPr lang="en-US" sz="1600" b="1" dirty="0">
                <a:latin typeface="Times New Roman" panose="02020603050405020304" pitchFamily="18" charset="0"/>
                <a:cs typeface="Times New Roman" panose="02020603050405020304" pitchFamily="18" charset="0"/>
              </a:rPr>
              <a:t>Creating</a:t>
            </a:r>
          </a:p>
        </p:txBody>
      </p:sp>
      <p:sp>
        <p:nvSpPr>
          <p:cNvPr id="23" name="TextBox 22"/>
          <p:cNvSpPr txBox="1"/>
          <p:nvPr/>
        </p:nvSpPr>
        <p:spPr>
          <a:xfrm>
            <a:off x="273213" y="2381176"/>
            <a:ext cx="8848434" cy="923330"/>
          </a:xfrm>
          <a:prstGeom prst="rect">
            <a:avLst/>
          </a:prstGeom>
          <a:noFill/>
        </p:spPr>
        <p:txBody>
          <a:bodyPr wrap="square" rtlCol="0">
            <a:spAutoFit/>
          </a:bodyPr>
          <a:lstStyle/>
          <a:p>
            <a:r>
              <a:rPr lang="en-US" sz="1800" b="1" dirty="0">
                <a:solidFill>
                  <a:srgbClr val="000000"/>
                </a:solidFill>
                <a:latin typeface="Times" panose="02020603050405020304" pitchFamily="18" charset="0"/>
                <a:cs typeface="Times" panose="02020603050405020304" pitchFamily="18" charset="0"/>
              </a:rPr>
              <a:t>For Example: </a:t>
            </a:r>
          </a:p>
          <a:p>
            <a:r>
              <a:rPr lang="en-US" sz="1800" dirty="0">
                <a:solidFill>
                  <a:srgbClr val="000000"/>
                </a:solidFill>
                <a:latin typeface="Times" panose="02020603050405020304" pitchFamily="18" charset="0"/>
                <a:cs typeface="Times" panose="02020603050405020304" pitchFamily="18" charset="0"/>
              </a:rPr>
              <a:t>Appling Dived and conquer strategy to solve merge sort problem.</a:t>
            </a:r>
          </a:p>
          <a:p>
            <a:pPr algn="just"/>
            <a:endParaRPr lang="en-US" sz="1800" dirty="0">
              <a:solidFill>
                <a:srgbClr val="000000"/>
              </a:solidFill>
              <a:latin typeface="Times" panose="02020603050405020304" pitchFamily="18" charset="0"/>
              <a:cs typeface="Times" panose="02020603050405020304" pitchFamily="18" charset="0"/>
            </a:endParaRPr>
          </a:p>
        </p:txBody>
      </p:sp>
      <p:sp>
        <p:nvSpPr>
          <p:cNvPr id="24" name="TextBox 23"/>
          <p:cNvSpPr txBox="1"/>
          <p:nvPr/>
        </p:nvSpPr>
        <p:spPr>
          <a:xfrm>
            <a:off x="243194" y="3826799"/>
            <a:ext cx="8869217" cy="369332"/>
          </a:xfrm>
          <a:prstGeom prst="rect">
            <a:avLst/>
          </a:prstGeom>
          <a:noFill/>
        </p:spPr>
        <p:txBody>
          <a:bodyPr wrap="square" rtlCol="0">
            <a:spAutoFit/>
          </a:bodyPr>
          <a:lstStyle/>
          <a:p>
            <a:r>
              <a:rPr lang="en-US" sz="1800" b="1" dirty="0">
                <a:solidFill>
                  <a:srgbClr val="000000"/>
                </a:solidFill>
                <a:latin typeface="Times" panose="02020603050405020304" pitchFamily="18" charset="0"/>
                <a:cs typeface="Times" panose="02020603050405020304" pitchFamily="18" charset="0"/>
              </a:rPr>
              <a:t>Environment </a:t>
            </a:r>
            <a:r>
              <a:rPr lang="en-US" sz="1800" dirty="0">
                <a:solidFill>
                  <a:srgbClr val="000000"/>
                </a:solidFill>
                <a:latin typeface="Times" panose="02020603050405020304" pitchFamily="18" charset="0"/>
                <a:cs typeface="Times" panose="02020603050405020304" pitchFamily="18" charset="0"/>
              </a:rPr>
              <a:t>:</a:t>
            </a:r>
            <a:r>
              <a:rPr lang="en-US" sz="1800" dirty="0"/>
              <a:t> </a:t>
            </a:r>
            <a:r>
              <a:rPr lang="en-US" sz="1800" dirty="0">
                <a:solidFill>
                  <a:srgbClr val="000000"/>
                </a:solidFill>
                <a:latin typeface="Times" panose="02020603050405020304" pitchFamily="18" charset="0"/>
                <a:cs typeface="Times" panose="02020603050405020304" pitchFamily="18" charset="0"/>
              </a:rPr>
              <a:t>Time for sorting, Memory space,etc.</a:t>
            </a:r>
          </a:p>
        </p:txBody>
      </p:sp>
      <p:sp>
        <p:nvSpPr>
          <p:cNvPr id="25" name="TextBox 24"/>
          <p:cNvSpPr txBox="1"/>
          <p:nvPr/>
        </p:nvSpPr>
        <p:spPr>
          <a:xfrm>
            <a:off x="236267" y="3192573"/>
            <a:ext cx="8834581" cy="369332"/>
          </a:xfrm>
          <a:prstGeom prst="rect">
            <a:avLst/>
          </a:prstGeom>
          <a:noFill/>
        </p:spPr>
        <p:txBody>
          <a:bodyPr wrap="square" rtlCol="0">
            <a:spAutoFit/>
          </a:bodyPr>
          <a:lstStyle/>
          <a:p>
            <a:r>
              <a:rPr lang="en-US" sz="1800" b="1" dirty="0">
                <a:solidFill>
                  <a:srgbClr val="000000"/>
                </a:solidFill>
                <a:latin typeface="Times" panose="02020603050405020304" pitchFamily="18" charset="0"/>
                <a:cs typeface="Times" panose="02020603050405020304" pitchFamily="18" charset="0"/>
              </a:rPr>
              <a:t>Functional properties</a:t>
            </a:r>
            <a:r>
              <a:rPr lang="en-US" sz="1800" b="1" dirty="0"/>
              <a:t> </a:t>
            </a:r>
            <a:r>
              <a:rPr lang="en-US" sz="1800" dirty="0">
                <a:solidFill>
                  <a:srgbClr val="000000"/>
                </a:solidFill>
                <a:latin typeface="Times" panose="02020603050405020304" pitchFamily="18" charset="0"/>
                <a:cs typeface="Times" panose="02020603050405020304" pitchFamily="18" charset="0"/>
              </a:rPr>
              <a:t>: Divide array into two halves.</a:t>
            </a:r>
          </a:p>
        </p:txBody>
      </p:sp>
    </p:spTree>
    <p:extLst>
      <p:ext uri="{BB962C8B-B14F-4D97-AF65-F5344CB8AC3E}">
        <p14:creationId xmlns:p14="http://schemas.microsoft.com/office/powerpoint/2010/main" val="2612074109"/>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a:xfrm>
            <a:off x="8534400" y="6291121"/>
            <a:ext cx="457200" cy="476250"/>
          </a:xfrm>
        </p:spPr>
        <p:txBody>
          <a:bodyPr/>
          <a:lstStyle/>
          <a:p>
            <a:fld id="{E49F45EE-E128-4922-B026-AC90E6A51673}" type="slidenum">
              <a:rPr lang="en-US" smtClean="0"/>
              <a:pPr/>
              <a:t>102</a:t>
            </a:fld>
            <a:endParaRPr lang="en-US" dirty="0"/>
          </a:p>
        </p:txBody>
      </p:sp>
      <p:graphicFrame>
        <p:nvGraphicFramePr>
          <p:cNvPr id="65" name="Table 64"/>
          <p:cNvGraphicFramePr>
            <a:graphicFrameLocks noGrp="1"/>
          </p:cNvGraphicFramePr>
          <p:nvPr>
            <p:extLst/>
          </p:nvPr>
        </p:nvGraphicFramePr>
        <p:xfrm>
          <a:off x="152400" y="120938"/>
          <a:ext cx="8839200" cy="521970"/>
        </p:xfrm>
        <a:graphic>
          <a:graphicData uri="http://schemas.openxmlformats.org/drawingml/2006/table">
            <a:tbl>
              <a:tblPr/>
              <a:tblGrid>
                <a:gridCol w="3844268">
                  <a:extLst>
                    <a:ext uri="{9D8B030D-6E8A-4147-A177-3AD203B41FA5}">
                      <a16:colId xmlns:a16="http://schemas.microsoft.com/office/drawing/2014/main" val="20000"/>
                    </a:ext>
                  </a:extLst>
                </a:gridCol>
                <a:gridCol w="4994932">
                  <a:extLst>
                    <a:ext uri="{9D8B030D-6E8A-4147-A177-3AD203B41FA5}">
                      <a16:colId xmlns:a16="http://schemas.microsoft.com/office/drawing/2014/main" val="20001"/>
                    </a:ext>
                  </a:extLst>
                </a:gridCol>
              </a:tblGrid>
              <a:tr h="0">
                <a:tc>
                  <a:txBody>
                    <a:bodyPr/>
                    <a:lstStyle/>
                    <a:p>
                      <a:pPr marL="0" algn="l" rtl="0" eaLnBrk="1" latinLnBrk="0" hangingPunct="1"/>
                      <a:r>
                        <a:rPr kumimoji="0" lang="en-US" sz="2800" b="1" kern="1200" dirty="0">
                          <a:solidFill>
                            <a:srgbClr val="FF0000"/>
                          </a:solidFill>
                          <a:latin typeface="Times New Roman" panose="02020603050405020304" pitchFamily="18" charset="0"/>
                          <a:ea typeface="+mn-ea"/>
                          <a:cs typeface="Times New Roman" panose="02020603050405020304" pitchFamily="18" charset="0"/>
                        </a:rPr>
                        <a:t>CS-Analyzing level</a:t>
                      </a:r>
                    </a:p>
                  </a:txBody>
                  <a:tcPr marL="47625" marR="47625" marT="47625" marB="47625" anchor="ctr">
                    <a:lnL>
                      <a:noFill/>
                    </a:lnL>
                    <a:lnR>
                      <a:noFill/>
                    </a:lnR>
                    <a:lnT>
                      <a:noFill/>
                    </a:lnT>
                    <a:lnB>
                      <a:noFill/>
                    </a:lnB>
                    <a:solidFill>
                      <a:schemeClr val="accent1">
                        <a:lumMod val="40000"/>
                        <a:lumOff val="60000"/>
                      </a:schemeClr>
                    </a:solidFill>
                  </a:tcPr>
                </a:tc>
                <a:tc>
                  <a:txBody>
                    <a:bodyPr/>
                    <a:lstStyle/>
                    <a:p>
                      <a:pPr marL="0" algn="l" rtl="0" eaLnBrk="1" latinLnBrk="0" hangingPunct="1"/>
                      <a:endParaRPr kumimoji="0" lang="en-US" sz="1600" b="1" kern="1200" dirty="0">
                        <a:solidFill>
                          <a:srgbClr val="000000"/>
                        </a:solidFill>
                        <a:latin typeface="Times New Roman" panose="02020603050405020304" pitchFamily="18" charset="0"/>
                        <a:ea typeface="+mn-ea"/>
                        <a:cs typeface="Times New Roman" panose="02020603050405020304" pitchFamily="18" charset="0"/>
                      </a:endParaRPr>
                    </a:p>
                  </a:txBody>
                  <a:tcPr marL="47625" marR="47625" marT="47625" marB="47625" anchor="ctr">
                    <a:lnL>
                      <a:noFill/>
                    </a:lnL>
                    <a:lnR>
                      <a:noFill/>
                    </a:lnR>
                    <a:lnT>
                      <a:noFill/>
                    </a:lnT>
                    <a:lnB>
                      <a:noFill/>
                    </a:lnB>
                    <a:solidFill>
                      <a:schemeClr val="accent1">
                        <a:lumMod val="40000"/>
                        <a:lumOff val="60000"/>
                      </a:schemeClr>
                    </a:solidFill>
                  </a:tcPr>
                </a:tc>
                <a:extLst>
                  <a:ext uri="{0D108BD9-81ED-4DB2-BD59-A6C34878D82A}">
                    <a16:rowId xmlns:a16="http://schemas.microsoft.com/office/drawing/2014/main" val="10000"/>
                  </a:ext>
                </a:extLst>
              </a:tr>
            </a:tbl>
          </a:graphicData>
        </a:graphic>
      </p:graphicFrame>
      <p:sp>
        <p:nvSpPr>
          <p:cNvPr id="12" name="Rectangle 11"/>
          <p:cNvSpPr/>
          <p:nvPr/>
        </p:nvSpPr>
        <p:spPr>
          <a:xfrm>
            <a:off x="380997" y="859978"/>
            <a:ext cx="8247763" cy="786754"/>
          </a:xfrm>
          <a:prstGeom prst="rect">
            <a:avLst/>
          </a:prstGeom>
        </p:spPr>
        <p:txBody>
          <a:bodyPr wrap="square">
            <a:spAutoFit/>
          </a:bodyPr>
          <a:lstStyle/>
          <a:p>
            <a:pPr marL="0" lvl="1" algn="just">
              <a:lnSpc>
                <a:spcPct val="150000"/>
              </a:lnSpc>
            </a:pPr>
            <a:r>
              <a:rPr lang="en-US" sz="1600" dirty="0">
                <a:latin typeface="TimesNewRoman"/>
              </a:rPr>
              <a:t>The learner must have an ability to understand the </a:t>
            </a:r>
            <a:r>
              <a:rPr lang="en-US" sz="1600" b="1" dirty="0">
                <a:latin typeface="TimesNewRoman"/>
              </a:rPr>
              <a:t>composition</a:t>
            </a:r>
            <a:r>
              <a:rPr lang="en-US" sz="1600" dirty="0">
                <a:latin typeface="TimesNewRoman"/>
              </a:rPr>
              <a:t> of a concept, determine how the components relate to each other, as well as the </a:t>
            </a:r>
            <a:r>
              <a:rPr lang="en-US" sz="1600" b="1" dirty="0">
                <a:latin typeface="TimesNewRoman"/>
              </a:rPr>
              <a:t>differences</a:t>
            </a:r>
            <a:r>
              <a:rPr lang="en-US" sz="1600" dirty="0">
                <a:latin typeface="TimesNewRoman"/>
              </a:rPr>
              <a:t> </a:t>
            </a:r>
            <a:r>
              <a:rPr lang="en-US" sz="1600" b="1" dirty="0">
                <a:latin typeface="TimesNewRoman"/>
              </a:rPr>
              <a:t>between them</a:t>
            </a:r>
            <a:r>
              <a:rPr lang="en-US" sz="1600" dirty="0">
                <a:latin typeface="TimesNewRoman"/>
              </a:rPr>
              <a:t>.</a:t>
            </a:r>
          </a:p>
        </p:txBody>
      </p:sp>
      <p:sp>
        <p:nvSpPr>
          <p:cNvPr id="2" name="Date Placeholder 1"/>
          <p:cNvSpPr>
            <a:spLocks noGrp="1"/>
          </p:cNvSpPr>
          <p:nvPr>
            <p:ph type="dt" sz="half" idx="10"/>
          </p:nvPr>
        </p:nvSpPr>
        <p:spPr/>
        <p:txBody>
          <a:bodyPr/>
          <a:lstStyle/>
          <a:p>
            <a:pPr algn="ctr"/>
            <a:fld id="{C541CF97-2F0B-460A-B3A5-CFFB8033FF20}" type="datetime1">
              <a:rPr lang="en-US" smtClean="0"/>
              <a:pPr algn="ctr"/>
              <a:t>12/12/2018</a:t>
            </a:fld>
            <a:endParaRPr lang="en-US" dirty="0"/>
          </a:p>
        </p:txBody>
      </p:sp>
      <p:sp>
        <p:nvSpPr>
          <p:cNvPr id="3" name="Footer Placeholder 2"/>
          <p:cNvSpPr>
            <a:spLocks noGrp="1"/>
          </p:cNvSpPr>
          <p:nvPr>
            <p:ph type="ftr" sz="quarter" idx="11"/>
          </p:nvPr>
        </p:nvSpPr>
        <p:spPr>
          <a:xfrm>
            <a:off x="6099047" y="5732054"/>
            <a:ext cx="2895600" cy="476250"/>
          </a:xfrm>
        </p:spPr>
        <p:txBody>
          <a:bodyPr/>
          <a:lstStyle/>
          <a:p>
            <a:r>
              <a:rPr lang="en-US" dirty="0"/>
              <a:t>Seminar: Dr.Javed Khan</a:t>
            </a:r>
          </a:p>
        </p:txBody>
      </p:sp>
      <p:sp>
        <p:nvSpPr>
          <p:cNvPr id="25" name="TextBox 24"/>
          <p:cNvSpPr txBox="1"/>
          <p:nvPr/>
        </p:nvSpPr>
        <p:spPr>
          <a:xfrm>
            <a:off x="380999" y="3116012"/>
            <a:ext cx="8511309" cy="338554"/>
          </a:xfrm>
          <a:prstGeom prst="rect">
            <a:avLst/>
          </a:prstGeom>
          <a:noFill/>
        </p:spPr>
        <p:txBody>
          <a:bodyPr wrap="square" rtlCol="0">
            <a:spAutoFit/>
          </a:bodyPr>
          <a:lstStyle/>
          <a:p>
            <a:pPr algn="just"/>
            <a:r>
              <a:rPr lang="en-US" sz="1600" b="1" dirty="0">
                <a:latin typeface="Times" panose="02020603050405020304" pitchFamily="18" charset="0"/>
                <a:cs typeface="Times" panose="02020603050405020304" pitchFamily="18" charset="0"/>
              </a:rPr>
              <a:t>Composition :</a:t>
            </a:r>
            <a:r>
              <a:rPr lang="en-US" sz="1600" dirty="0"/>
              <a:t> one must know heap, stack and inputs.</a:t>
            </a:r>
            <a:endParaRPr lang="en-US" sz="1600" dirty="0">
              <a:solidFill>
                <a:srgbClr val="000000"/>
              </a:solidFill>
              <a:latin typeface="Times" panose="02020603050405020304" pitchFamily="18" charset="0"/>
              <a:cs typeface="Times" panose="02020603050405020304" pitchFamily="18" charset="0"/>
            </a:endParaRPr>
          </a:p>
        </p:txBody>
      </p:sp>
      <p:sp>
        <p:nvSpPr>
          <p:cNvPr id="28" name="TextBox 27"/>
          <p:cNvSpPr txBox="1"/>
          <p:nvPr/>
        </p:nvSpPr>
        <p:spPr>
          <a:xfrm>
            <a:off x="380997" y="2376480"/>
            <a:ext cx="7315203" cy="584775"/>
          </a:xfrm>
          <a:prstGeom prst="rect">
            <a:avLst/>
          </a:prstGeom>
          <a:noFill/>
        </p:spPr>
        <p:txBody>
          <a:bodyPr wrap="square" rtlCol="0">
            <a:spAutoFit/>
          </a:bodyPr>
          <a:lstStyle/>
          <a:p>
            <a:r>
              <a:rPr lang="en-US" sz="1600" b="1" dirty="0">
                <a:latin typeface="Times" panose="02020603050405020304" pitchFamily="18" charset="0"/>
                <a:cs typeface="Times" panose="02020603050405020304" pitchFamily="18" charset="0"/>
              </a:rPr>
              <a:t>For Example:</a:t>
            </a:r>
          </a:p>
          <a:p>
            <a:r>
              <a:rPr lang="en-US" sz="1600" dirty="0">
                <a:solidFill>
                  <a:srgbClr val="000000"/>
                </a:solidFill>
                <a:latin typeface="Times" panose="02020603050405020304" pitchFamily="18" charset="0"/>
                <a:cs typeface="Times" panose="02020603050405020304" pitchFamily="18" charset="0"/>
              </a:rPr>
              <a:t>Analyzing the concept “</a:t>
            </a:r>
            <a:r>
              <a:rPr lang="en-US" sz="1600" b="1" dirty="0">
                <a:solidFill>
                  <a:srgbClr val="000000"/>
                </a:solidFill>
                <a:latin typeface="Times" panose="02020603050405020304" pitchFamily="18" charset="0"/>
                <a:cs typeface="Times" panose="02020603050405020304" pitchFamily="18" charset="0"/>
              </a:rPr>
              <a:t>Heap sort</a:t>
            </a:r>
            <a:r>
              <a:rPr lang="en-US" sz="1600" dirty="0">
                <a:solidFill>
                  <a:srgbClr val="000000"/>
                </a:solidFill>
                <a:latin typeface="Times" panose="02020603050405020304" pitchFamily="18" charset="0"/>
                <a:cs typeface="Times" panose="02020603050405020304" pitchFamily="18" charset="0"/>
              </a:rPr>
              <a:t>”</a:t>
            </a:r>
          </a:p>
        </p:txBody>
      </p:sp>
      <p:sp>
        <p:nvSpPr>
          <p:cNvPr id="29" name="Rectangle 28"/>
          <p:cNvSpPr/>
          <p:nvPr/>
        </p:nvSpPr>
        <p:spPr>
          <a:xfrm>
            <a:off x="5211894" y="4714327"/>
            <a:ext cx="3429000" cy="584775"/>
          </a:xfrm>
          <a:prstGeom prst="rect">
            <a:avLst/>
          </a:prstGeom>
          <a:solidFill>
            <a:srgbClr val="92D050"/>
          </a:solidFill>
          <a:ln w="41275">
            <a:solidFill>
              <a:srgbClr val="FF0000"/>
            </a:solidFill>
          </a:ln>
        </p:spPr>
        <p:txBody>
          <a:bodyPr wrap="square">
            <a:spAutoFit/>
          </a:bodyPr>
          <a:lstStyle/>
          <a:p>
            <a:pPr algn="ctr"/>
            <a:r>
              <a:rPr lang="en-US" sz="1600" b="1" dirty="0">
                <a:latin typeface="Times New Roman" panose="02020603050405020304" pitchFamily="18" charset="0"/>
                <a:cs typeface="Times New Roman" panose="02020603050405020304" pitchFamily="18" charset="0"/>
              </a:rPr>
              <a:t>Evaluating and Analyzing</a:t>
            </a:r>
          </a:p>
          <a:p>
            <a:pPr lvl="0" algn="ctr"/>
            <a:endParaRPr lang="en-US" sz="1600" dirty="0">
              <a:latin typeface="Times New Roman" panose="02020603050405020304" pitchFamily="18" charset="0"/>
              <a:cs typeface="Times New Roman" panose="02020603050405020304" pitchFamily="18" charset="0"/>
            </a:endParaRPr>
          </a:p>
        </p:txBody>
      </p:sp>
      <p:sp>
        <p:nvSpPr>
          <p:cNvPr id="30" name="Rectangle 29"/>
          <p:cNvSpPr/>
          <p:nvPr/>
        </p:nvSpPr>
        <p:spPr>
          <a:xfrm>
            <a:off x="5381231" y="5308623"/>
            <a:ext cx="3112032" cy="338554"/>
          </a:xfrm>
          <a:prstGeom prst="rect">
            <a:avLst/>
          </a:prstGeom>
          <a:solidFill>
            <a:schemeClr val="accent1">
              <a:lumMod val="60000"/>
              <a:lumOff val="40000"/>
            </a:schemeClr>
          </a:solidFill>
          <a:ln w="15875">
            <a:solidFill>
              <a:schemeClr val="tx1"/>
            </a:solidFill>
          </a:ln>
        </p:spPr>
        <p:txBody>
          <a:bodyPr wrap="square">
            <a:spAutoFit/>
          </a:bodyPr>
          <a:lstStyle/>
          <a:p>
            <a:pPr lvl="0" algn="ctr"/>
            <a:r>
              <a:rPr lang="en-US" sz="1600" b="1" dirty="0">
                <a:latin typeface="Times New Roman" panose="02020603050405020304" pitchFamily="18" charset="0"/>
                <a:cs typeface="Times New Roman" panose="02020603050405020304" pitchFamily="18" charset="0"/>
              </a:rPr>
              <a:t>Appling</a:t>
            </a:r>
          </a:p>
        </p:txBody>
      </p:sp>
      <p:sp>
        <p:nvSpPr>
          <p:cNvPr id="31" name="Rectangle 30"/>
          <p:cNvSpPr/>
          <p:nvPr/>
        </p:nvSpPr>
        <p:spPr>
          <a:xfrm>
            <a:off x="5608918" y="5648929"/>
            <a:ext cx="2656658" cy="584775"/>
          </a:xfrm>
          <a:prstGeom prst="rect">
            <a:avLst/>
          </a:prstGeom>
          <a:solidFill>
            <a:schemeClr val="bg2"/>
          </a:solidFill>
          <a:ln w="15875">
            <a:solidFill>
              <a:schemeClr val="tx1"/>
            </a:solidFill>
          </a:ln>
        </p:spPr>
        <p:txBody>
          <a:bodyPr wrap="square">
            <a:spAutoFit/>
          </a:bodyPr>
          <a:lstStyle/>
          <a:p>
            <a:pPr algn="ctr"/>
            <a:r>
              <a:rPr lang="en-US" sz="1600" b="1" dirty="0">
                <a:latin typeface="Times New Roman" panose="02020603050405020304" pitchFamily="18" charset="0"/>
                <a:cs typeface="Times New Roman" panose="02020603050405020304" pitchFamily="18" charset="0"/>
              </a:rPr>
              <a:t>Remembering and Understanding </a:t>
            </a:r>
          </a:p>
        </p:txBody>
      </p:sp>
      <p:sp>
        <p:nvSpPr>
          <p:cNvPr id="32" name="Rectangle 31"/>
          <p:cNvSpPr/>
          <p:nvPr/>
        </p:nvSpPr>
        <p:spPr>
          <a:xfrm>
            <a:off x="5032247" y="4358334"/>
            <a:ext cx="3810000" cy="338554"/>
          </a:xfrm>
          <a:prstGeom prst="rect">
            <a:avLst/>
          </a:prstGeom>
          <a:solidFill>
            <a:schemeClr val="accent2"/>
          </a:solidFill>
          <a:ln>
            <a:solidFill>
              <a:schemeClr val="tx1"/>
            </a:solidFill>
          </a:ln>
        </p:spPr>
        <p:txBody>
          <a:bodyPr wrap="square">
            <a:spAutoFit/>
          </a:bodyPr>
          <a:lstStyle/>
          <a:p>
            <a:pPr lvl="0" algn="ctr"/>
            <a:r>
              <a:rPr lang="en-US" sz="1600" b="1" dirty="0">
                <a:latin typeface="Times New Roman" panose="02020603050405020304" pitchFamily="18" charset="0"/>
                <a:cs typeface="Times New Roman" panose="02020603050405020304" pitchFamily="18" charset="0"/>
              </a:rPr>
              <a:t>Creating</a:t>
            </a:r>
          </a:p>
        </p:txBody>
      </p:sp>
      <p:sp>
        <p:nvSpPr>
          <p:cNvPr id="33" name="TextBox 32"/>
          <p:cNvSpPr txBox="1"/>
          <p:nvPr/>
        </p:nvSpPr>
        <p:spPr>
          <a:xfrm>
            <a:off x="380997" y="3528355"/>
            <a:ext cx="8461249" cy="584775"/>
          </a:xfrm>
          <a:prstGeom prst="rect">
            <a:avLst/>
          </a:prstGeom>
          <a:noFill/>
        </p:spPr>
        <p:txBody>
          <a:bodyPr wrap="square" rtlCol="0">
            <a:spAutoFit/>
          </a:bodyPr>
          <a:lstStyle/>
          <a:p>
            <a:pPr algn="just"/>
            <a:r>
              <a:rPr lang="en-US" sz="1600" b="1" dirty="0">
                <a:latin typeface="Times" panose="02020603050405020304" pitchFamily="18" charset="0"/>
                <a:cs typeface="Times" panose="02020603050405020304" pitchFamily="18" charset="0"/>
              </a:rPr>
              <a:t>Differences between them : </a:t>
            </a:r>
            <a:r>
              <a:rPr lang="en-US" sz="1600" dirty="0"/>
              <a:t>When we need to use it and why? If we don't need a stable sort and we care more about worst case performance than average case performance</a:t>
            </a:r>
            <a:endParaRPr lang="en-US" sz="1600" dirty="0">
              <a:solidFill>
                <a:srgbClr val="000000"/>
              </a:solidFill>
              <a:latin typeface="Times" panose="02020603050405020304" pitchFamily="18" charset="0"/>
              <a:cs typeface="Times" panose="02020603050405020304" pitchFamily="18" charset="0"/>
            </a:endParaRPr>
          </a:p>
        </p:txBody>
      </p:sp>
    </p:spTree>
    <p:extLst>
      <p:ext uri="{BB962C8B-B14F-4D97-AF65-F5344CB8AC3E}">
        <p14:creationId xmlns:p14="http://schemas.microsoft.com/office/powerpoint/2010/main" val="1942540831"/>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E49F45EE-E128-4922-B026-AC90E6A51673}" type="slidenum">
              <a:rPr lang="en-US" smtClean="0"/>
              <a:pPr/>
              <a:t>103</a:t>
            </a:fld>
            <a:endParaRPr lang="en-US" dirty="0"/>
          </a:p>
        </p:txBody>
      </p:sp>
      <p:graphicFrame>
        <p:nvGraphicFramePr>
          <p:cNvPr id="65" name="Table 64"/>
          <p:cNvGraphicFramePr>
            <a:graphicFrameLocks noGrp="1"/>
          </p:cNvGraphicFramePr>
          <p:nvPr>
            <p:extLst/>
          </p:nvPr>
        </p:nvGraphicFramePr>
        <p:xfrm>
          <a:off x="152400" y="120938"/>
          <a:ext cx="8839200" cy="521970"/>
        </p:xfrm>
        <a:graphic>
          <a:graphicData uri="http://schemas.openxmlformats.org/drawingml/2006/table">
            <a:tbl>
              <a:tblPr/>
              <a:tblGrid>
                <a:gridCol w="3844268">
                  <a:extLst>
                    <a:ext uri="{9D8B030D-6E8A-4147-A177-3AD203B41FA5}">
                      <a16:colId xmlns:a16="http://schemas.microsoft.com/office/drawing/2014/main" val="20000"/>
                    </a:ext>
                  </a:extLst>
                </a:gridCol>
                <a:gridCol w="4994932">
                  <a:extLst>
                    <a:ext uri="{9D8B030D-6E8A-4147-A177-3AD203B41FA5}">
                      <a16:colId xmlns:a16="http://schemas.microsoft.com/office/drawing/2014/main" val="20001"/>
                    </a:ext>
                  </a:extLst>
                </a:gridCol>
              </a:tblGrid>
              <a:tr h="0">
                <a:tc>
                  <a:txBody>
                    <a:bodyPr/>
                    <a:lstStyle/>
                    <a:p>
                      <a:pPr algn="l"/>
                      <a:r>
                        <a:rPr kumimoji="0" lang="en-US" sz="2800" b="1" kern="1200" dirty="0">
                          <a:solidFill>
                            <a:srgbClr val="FF0000"/>
                          </a:solidFill>
                          <a:latin typeface="Times New Roman" panose="02020603050405020304" pitchFamily="18" charset="0"/>
                          <a:ea typeface="+mn-ea"/>
                          <a:cs typeface="Times New Roman" panose="02020603050405020304" pitchFamily="18" charset="0"/>
                        </a:rPr>
                        <a:t>CS-Creating level</a:t>
                      </a:r>
                    </a:p>
                  </a:txBody>
                  <a:tcPr marL="47625" marR="47625" marT="47625" marB="47625" anchor="ctr">
                    <a:lnL>
                      <a:noFill/>
                    </a:lnL>
                    <a:lnR>
                      <a:noFill/>
                    </a:lnR>
                    <a:lnT>
                      <a:noFill/>
                    </a:lnT>
                    <a:lnB>
                      <a:noFill/>
                    </a:lnB>
                    <a:solidFill>
                      <a:schemeClr val="accent1">
                        <a:lumMod val="40000"/>
                        <a:lumOff val="60000"/>
                      </a:schemeClr>
                    </a:solidFill>
                  </a:tcPr>
                </a:tc>
                <a:tc>
                  <a:txBody>
                    <a:bodyPr/>
                    <a:lstStyle/>
                    <a:p>
                      <a:pPr marL="0" algn="l" rtl="0" eaLnBrk="1" latinLnBrk="0" hangingPunct="1"/>
                      <a:endParaRPr kumimoji="0" lang="en-US" sz="1600" b="1" kern="1200" dirty="0">
                        <a:solidFill>
                          <a:srgbClr val="000000"/>
                        </a:solidFill>
                        <a:latin typeface="Times New Roman" panose="02020603050405020304" pitchFamily="18" charset="0"/>
                        <a:ea typeface="+mn-ea"/>
                        <a:cs typeface="Times New Roman" panose="02020603050405020304" pitchFamily="18" charset="0"/>
                      </a:endParaRPr>
                    </a:p>
                  </a:txBody>
                  <a:tcPr marL="47625" marR="47625" marT="47625" marB="47625" anchor="ctr">
                    <a:lnL>
                      <a:noFill/>
                    </a:lnL>
                    <a:lnR>
                      <a:noFill/>
                    </a:lnR>
                    <a:lnT>
                      <a:noFill/>
                    </a:lnT>
                    <a:lnB>
                      <a:noFill/>
                    </a:lnB>
                    <a:solidFill>
                      <a:schemeClr val="accent1">
                        <a:lumMod val="40000"/>
                        <a:lumOff val="60000"/>
                      </a:schemeClr>
                    </a:solidFill>
                  </a:tcPr>
                </a:tc>
                <a:extLst>
                  <a:ext uri="{0D108BD9-81ED-4DB2-BD59-A6C34878D82A}">
                    <a16:rowId xmlns:a16="http://schemas.microsoft.com/office/drawing/2014/main" val="10000"/>
                  </a:ext>
                </a:extLst>
              </a:tr>
            </a:tbl>
          </a:graphicData>
        </a:graphic>
      </p:graphicFrame>
      <p:sp>
        <p:nvSpPr>
          <p:cNvPr id="12" name="Rectangle 11"/>
          <p:cNvSpPr/>
          <p:nvPr/>
        </p:nvSpPr>
        <p:spPr>
          <a:xfrm>
            <a:off x="152400" y="747328"/>
            <a:ext cx="8382000" cy="1477328"/>
          </a:xfrm>
          <a:prstGeom prst="rect">
            <a:avLst/>
          </a:prstGeom>
        </p:spPr>
        <p:txBody>
          <a:bodyPr wrap="square">
            <a:spAutoFit/>
          </a:bodyPr>
          <a:lstStyle/>
          <a:p>
            <a:pPr marL="55563" lvl="1" algn="just">
              <a:lnSpc>
                <a:spcPct val="150000"/>
              </a:lnSpc>
            </a:pPr>
            <a:r>
              <a:rPr lang="en-US" sz="2000" dirty="0">
                <a:latin typeface="Times New Roman" panose="02020603050405020304" pitchFamily="18" charset="0"/>
                <a:cs typeface="Times New Roman" panose="02020603050405020304" pitchFamily="18" charset="0"/>
              </a:rPr>
              <a:t>what is needed to create concept?</a:t>
            </a:r>
          </a:p>
          <a:p>
            <a:pPr marL="55563" lvl="1" algn="just">
              <a:lnSpc>
                <a:spcPct val="150000"/>
              </a:lnSpc>
            </a:pPr>
            <a:r>
              <a:rPr lang="en-US" sz="2000" dirty="0">
                <a:latin typeface="Times New Roman" panose="02020603050405020304" pitchFamily="18" charset="0"/>
                <a:cs typeface="Times New Roman" panose="02020603050405020304" pitchFamily="18" charset="0"/>
              </a:rPr>
              <a:t>For most target driven creations (regardless if it is of an engineering nature),</a:t>
            </a:r>
          </a:p>
          <a:p>
            <a:pPr marL="55563" lvl="1" algn="just">
              <a:lnSpc>
                <a:spcPct val="150000"/>
              </a:lnSpc>
            </a:pPr>
            <a:r>
              <a:rPr lang="en-US" sz="2000" dirty="0">
                <a:latin typeface="Times New Roman" panose="02020603050405020304" pitchFamily="18" charset="0"/>
                <a:cs typeface="Times New Roman" panose="02020603050405020304" pitchFamily="18" charset="0"/>
              </a:rPr>
              <a:t>the specific application is the </a:t>
            </a:r>
            <a:r>
              <a:rPr lang="en-US" sz="2000" b="1" dirty="0">
                <a:latin typeface="Times New Roman" panose="02020603050405020304" pitchFamily="18" charset="0"/>
                <a:cs typeface="Times New Roman" panose="02020603050405020304" pitchFamily="18" charset="0"/>
              </a:rPr>
              <a:t>motivation</a:t>
            </a:r>
            <a:r>
              <a:rPr lang="en-US" sz="2000" dirty="0">
                <a:latin typeface="Times New Roman" panose="02020603050405020304" pitchFamily="18" charset="0"/>
                <a:cs typeface="Times New Roman" panose="02020603050405020304" pitchFamily="18" charset="0"/>
              </a:rPr>
              <a:t>.</a:t>
            </a:r>
            <a:r>
              <a:rPr lang="en-US" sz="2000" b="1" dirty="0">
                <a:latin typeface="Times New Roman" panose="02020603050405020304" pitchFamily="18" charset="0"/>
                <a:cs typeface="Times New Roman" panose="02020603050405020304" pitchFamily="18" charset="0"/>
              </a:rPr>
              <a:t>       </a:t>
            </a:r>
          </a:p>
        </p:txBody>
      </p:sp>
      <p:sp>
        <p:nvSpPr>
          <p:cNvPr id="2" name="Date Placeholder 1"/>
          <p:cNvSpPr>
            <a:spLocks noGrp="1"/>
          </p:cNvSpPr>
          <p:nvPr>
            <p:ph type="dt" sz="half" idx="10"/>
          </p:nvPr>
        </p:nvSpPr>
        <p:spPr/>
        <p:txBody>
          <a:bodyPr/>
          <a:lstStyle/>
          <a:p>
            <a:fld id="{DF01B474-60A1-4860-BA06-7FDF1D808FC9}" type="datetime1">
              <a:rPr lang="en-US" smtClean="0"/>
              <a:t>12/12/2018</a:t>
            </a:fld>
            <a:endParaRPr lang="en-US"/>
          </a:p>
        </p:txBody>
      </p:sp>
      <p:sp>
        <p:nvSpPr>
          <p:cNvPr id="3" name="Footer Placeholder 2"/>
          <p:cNvSpPr>
            <a:spLocks noGrp="1"/>
          </p:cNvSpPr>
          <p:nvPr>
            <p:ph type="ftr" sz="quarter" idx="11"/>
          </p:nvPr>
        </p:nvSpPr>
        <p:spPr>
          <a:xfrm>
            <a:off x="5867400" y="4955120"/>
            <a:ext cx="2895600" cy="476250"/>
          </a:xfrm>
        </p:spPr>
        <p:txBody>
          <a:bodyPr/>
          <a:lstStyle/>
          <a:p>
            <a:r>
              <a:rPr lang="en-US"/>
              <a:t>Seminar: Dr.Javed Khan</a:t>
            </a:r>
            <a:endParaRPr lang="en-US" dirty="0"/>
          </a:p>
        </p:txBody>
      </p:sp>
      <p:sp>
        <p:nvSpPr>
          <p:cNvPr id="18" name="Rectangle 17"/>
          <p:cNvSpPr/>
          <p:nvPr/>
        </p:nvSpPr>
        <p:spPr>
          <a:xfrm>
            <a:off x="5513647" y="3937393"/>
            <a:ext cx="3429000" cy="584775"/>
          </a:xfrm>
          <a:prstGeom prst="rect">
            <a:avLst/>
          </a:prstGeom>
          <a:solidFill>
            <a:srgbClr val="92D050"/>
          </a:solidFill>
          <a:ln w="41275">
            <a:solidFill>
              <a:srgbClr val="FF0000"/>
            </a:solidFill>
          </a:ln>
        </p:spPr>
        <p:txBody>
          <a:bodyPr wrap="square">
            <a:spAutoFit/>
          </a:bodyPr>
          <a:lstStyle/>
          <a:p>
            <a:pPr algn="ctr"/>
            <a:r>
              <a:rPr lang="en-US" sz="1600" b="1" dirty="0">
                <a:latin typeface="Times New Roman" panose="02020603050405020304" pitchFamily="18" charset="0"/>
                <a:cs typeface="Times New Roman" panose="02020603050405020304" pitchFamily="18" charset="0"/>
              </a:rPr>
              <a:t>Evaluating and Analyzing</a:t>
            </a:r>
          </a:p>
          <a:p>
            <a:pPr lvl="0" algn="ctr"/>
            <a:endParaRPr lang="en-US" sz="1600" dirty="0">
              <a:latin typeface="Times New Roman" panose="02020603050405020304" pitchFamily="18" charset="0"/>
              <a:cs typeface="Times New Roman" panose="02020603050405020304" pitchFamily="18" charset="0"/>
            </a:endParaRPr>
          </a:p>
        </p:txBody>
      </p:sp>
      <p:sp>
        <p:nvSpPr>
          <p:cNvPr id="19" name="Rectangle 18"/>
          <p:cNvSpPr/>
          <p:nvPr/>
        </p:nvSpPr>
        <p:spPr>
          <a:xfrm>
            <a:off x="5682984" y="4531689"/>
            <a:ext cx="3112032" cy="338554"/>
          </a:xfrm>
          <a:prstGeom prst="rect">
            <a:avLst/>
          </a:prstGeom>
          <a:solidFill>
            <a:schemeClr val="accent1">
              <a:lumMod val="60000"/>
              <a:lumOff val="40000"/>
            </a:schemeClr>
          </a:solidFill>
          <a:ln w="15875">
            <a:solidFill>
              <a:schemeClr val="tx1"/>
            </a:solidFill>
          </a:ln>
        </p:spPr>
        <p:txBody>
          <a:bodyPr wrap="square">
            <a:spAutoFit/>
          </a:bodyPr>
          <a:lstStyle/>
          <a:p>
            <a:pPr lvl="0" algn="ctr"/>
            <a:r>
              <a:rPr lang="en-US" sz="1600" b="1" dirty="0">
                <a:latin typeface="Times New Roman" panose="02020603050405020304" pitchFamily="18" charset="0"/>
                <a:cs typeface="Times New Roman" panose="02020603050405020304" pitchFamily="18" charset="0"/>
              </a:rPr>
              <a:t>Appling</a:t>
            </a:r>
          </a:p>
        </p:txBody>
      </p:sp>
      <p:sp>
        <p:nvSpPr>
          <p:cNvPr id="20" name="Rectangle 19"/>
          <p:cNvSpPr/>
          <p:nvPr/>
        </p:nvSpPr>
        <p:spPr>
          <a:xfrm>
            <a:off x="5910671" y="4871995"/>
            <a:ext cx="2656658" cy="584775"/>
          </a:xfrm>
          <a:prstGeom prst="rect">
            <a:avLst/>
          </a:prstGeom>
          <a:solidFill>
            <a:schemeClr val="bg2"/>
          </a:solidFill>
          <a:ln w="15875">
            <a:solidFill>
              <a:schemeClr val="tx1"/>
            </a:solidFill>
          </a:ln>
        </p:spPr>
        <p:txBody>
          <a:bodyPr wrap="square">
            <a:spAutoFit/>
          </a:bodyPr>
          <a:lstStyle/>
          <a:p>
            <a:pPr algn="ctr"/>
            <a:r>
              <a:rPr lang="en-US" sz="1600" b="1" dirty="0">
                <a:latin typeface="Times New Roman" panose="02020603050405020304" pitchFamily="18" charset="0"/>
                <a:cs typeface="Times New Roman" panose="02020603050405020304" pitchFamily="18" charset="0"/>
              </a:rPr>
              <a:t>Remembering and Understanding </a:t>
            </a:r>
          </a:p>
        </p:txBody>
      </p:sp>
      <p:sp>
        <p:nvSpPr>
          <p:cNvPr id="21" name="Rectangle 20"/>
          <p:cNvSpPr/>
          <p:nvPr/>
        </p:nvSpPr>
        <p:spPr>
          <a:xfrm>
            <a:off x="5334000" y="3581400"/>
            <a:ext cx="3810000" cy="338554"/>
          </a:xfrm>
          <a:prstGeom prst="rect">
            <a:avLst/>
          </a:prstGeom>
          <a:solidFill>
            <a:schemeClr val="accent2"/>
          </a:solidFill>
          <a:ln>
            <a:solidFill>
              <a:schemeClr val="tx1"/>
            </a:solidFill>
          </a:ln>
        </p:spPr>
        <p:txBody>
          <a:bodyPr wrap="square">
            <a:spAutoFit/>
          </a:bodyPr>
          <a:lstStyle/>
          <a:p>
            <a:pPr lvl="0" algn="ctr"/>
            <a:r>
              <a:rPr lang="en-US" sz="1600" b="1" dirty="0">
                <a:latin typeface="Times New Roman" panose="02020603050405020304" pitchFamily="18" charset="0"/>
                <a:cs typeface="Times New Roman" panose="02020603050405020304" pitchFamily="18" charset="0"/>
              </a:rPr>
              <a:t>Creating</a:t>
            </a:r>
          </a:p>
        </p:txBody>
      </p:sp>
    </p:spTree>
    <p:extLst>
      <p:ext uri="{BB962C8B-B14F-4D97-AF65-F5344CB8AC3E}">
        <p14:creationId xmlns:p14="http://schemas.microsoft.com/office/powerpoint/2010/main" val="487497399"/>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1">
            <a:extLst>
              <a:ext uri="{FF2B5EF4-FFF2-40B4-BE49-F238E27FC236}">
                <a16:creationId xmlns:a16="http://schemas.microsoft.com/office/drawing/2014/main" id="{DBCD8A47-0710-4059-9118-42AEE108F3BB}"/>
              </a:ext>
            </a:extLst>
          </p:cNvPr>
          <p:cNvSpPr>
            <a:spLocks noGrp="1" noChangeArrowheads="1"/>
          </p:cNvSpPr>
          <p:nvPr>
            <p:ph type="title" idx="4294967295"/>
          </p:nvPr>
        </p:nvSpPr>
        <p:spPr>
          <a:xfrm>
            <a:off x="1038225" y="433388"/>
            <a:ext cx="7378700" cy="503438"/>
          </a:xfrm>
        </p:spPr>
        <p:txBody>
          <a:bodyPr/>
          <a:lstStyle/>
          <a:p>
            <a:pPr algn="ctr" eaLnBrk="1" hangingPunct="1">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altLang="en-US" dirty="0"/>
              <a:t>Outline</a:t>
            </a:r>
          </a:p>
        </p:txBody>
      </p:sp>
      <p:sp>
        <p:nvSpPr>
          <p:cNvPr id="75779" name="Rectangle 2">
            <a:extLst>
              <a:ext uri="{FF2B5EF4-FFF2-40B4-BE49-F238E27FC236}">
                <a16:creationId xmlns:a16="http://schemas.microsoft.com/office/drawing/2014/main" id="{B2CCE4A4-3379-4B7D-A00F-35E55CED3821}"/>
              </a:ext>
            </a:extLst>
          </p:cNvPr>
          <p:cNvSpPr>
            <a:spLocks noGrp="1" noChangeArrowheads="1"/>
          </p:cNvSpPr>
          <p:nvPr>
            <p:ph type="body" idx="4294967295"/>
          </p:nvPr>
        </p:nvSpPr>
        <p:spPr>
          <a:xfrm>
            <a:off x="885120" y="1201510"/>
            <a:ext cx="7958138" cy="4973637"/>
          </a:xfrm>
        </p:spPr>
        <p:txBody>
          <a:bodyPr/>
          <a:lstStyle/>
          <a:p>
            <a:pPr eaLnBrk="1" hangingPunct="1">
              <a:lnSpc>
                <a:spcPct val="93000"/>
              </a:lnSpc>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GB" altLang="en-US" dirty="0">
                <a:solidFill>
                  <a:schemeClr val="bg2"/>
                </a:solidFill>
                <a:latin typeface="Times New Roman" panose="02020603050405020304" pitchFamily="18" charset="0"/>
                <a:cs typeface="Times New Roman" panose="02020603050405020304" pitchFamily="18" charset="0"/>
              </a:rPr>
              <a:t>Introduction </a:t>
            </a:r>
          </a:p>
          <a:p>
            <a:pPr eaLnBrk="1" hangingPunct="1">
              <a:lnSpc>
                <a:spcPct val="93000"/>
              </a:lnSpc>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altLang="en-US" dirty="0">
                <a:solidFill>
                  <a:schemeClr val="bg2"/>
                </a:solidFill>
                <a:latin typeface="Times New Roman" panose="02020603050405020304" pitchFamily="18" charset="0"/>
                <a:cs typeface="Times New Roman" panose="02020603050405020304" pitchFamily="18" charset="0"/>
              </a:rPr>
              <a:t>Motivation</a:t>
            </a:r>
          </a:p>
          <a:p>
            <a:pPr eaLnBrk="1" hangingPunct="1">
              <a:lnSpc>
                <a:spcPct val="93000"/>
              </a:lnSpc>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altLang="en-US" dirty="0">
                <a:solidFill>
                  <a:schemeClr val="bg2"/>
                </a:solidFill>
                <a:latin typeface="Times New Roman" panose="02020603050405020304" pitchFamily="18" charset="0"/>
                <a:cs typeface="Times New Roman" panose="02020603050405020304" pitchFamily="18" charset="0"/>
              </a:rPr>
              <a:t>Literature Review</a:t>
            </a:r>
          </a:p>
          <a:p>
            <a:pPr eaLnBrk="1" hangingPunct="1">
              <a:lnSpc>
                <a:spcPct val="93000"/>
              </a:lnSpc>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altLang="en-US" dirty="0">
                <a:solidFill>
                  <a:schemeClr val="bg2"/>
                </a:solidFill>
                <a:latin typeface="Times New Roman" panose="02020603050405020304" pitchFamily="18" charset="0"/>
                <a:cs typeface="Times New Roman" panose="02020603050405020304" pitchFamily="18" charset="0"/>
              </a:rPr>
              <a:t>Problem Definition</a:t>
            </a:r>
          </a:p>
          <a:p>
            <a:pPr eaLnBrk="1" hangingPunct="1">
              <a:lnSpc>
                <a:spcPct val="93000"/>
              </a:lnSpc>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altLang="en-US" dirty="0">
                <a:solidFill>
                  <a:schemeClr val="bg2"/>
                </a:solidFill>
                <a:latin typeface="Times New Roman" panose="02020603050405020304" pitchFamily="18" charset="0"/>
                <a:cs typeface="Times New Roman" panose="02020603050405020304" pitchFamily="18" charset="0"/>
              </a:rPr>
              <a:t>Proposed Solution</a:t>
            </a:r>
          </a:p>
          <a:p>
            <a:pPr eaLnBrk="1" hangingPunct="1">
              <a:lnSpc>
                <a:spcPct val="93000"/>
              </a:lnSpc>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altLang="en-US" dirty="0">
                <a:solidFill>
                  <a:schemeClr val="bg2"/>
                </a:solidFill>
                <a:latin typeface="Times New Roman" panose="02020603050405020304" pitchFamily="18" charset="0"/>
                <a:cs typeface="Times New Roman" panose="02020603050405020304" pitchFamily="18" charset="0"/>
              </a:rPr>
              <a:t>Evaluation</a:t>
            </a:r>
          </a:p>
          <a:p>
            <a:pPr eaLnBrk="1" hangingPunct="1">
              <a:lnSpc>
                <a:spcPct val="93000"/>
              </a:lnSpc>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altLang="en-US" dirty="0">
                <a:solidFill>
                  <a:schemeClr val="bg2"/>
                </a:solidFill>
                <a:latin typeface="Times New Roman" panose="02020603050405020304" pitchFamily="18" charset="0"/>
                <a:cs typeface="Times New Roman" panose="02020603050405020304" pitchFamily="18" charset="0"/>
              </a:rPr>
              <a:t>Result</a:t>
            </a:r>
          </a:p>
          <a:p>
            <a:pPr eaLnBrk="1" hangingPunct="1">
              <a:lnSpc>
                <a:spcPct val="93000"/>
              </a:lnSpc>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altLang="en-US" dirty="0">
                <a:solidFill>
                  <a:srgbClr val="FF0000"/>
                </a:solidFill>
                <a:latin typeface="Times New Roman" panose="02020603050405020304" pitchFamily="18" charset="0"/>
                <a:cs typeface="Times New Roman" panose="02020603050405020304" pitchFamily="18" charset="0"/>
              </a:rPr>
              <a:t>Conclusion,</a:t>
            </a:r>
            <a:r>
              <a:rPr lang="en-US" altLang="en-US" dirty="0">
                <a:solidFill>
                  <a:srgbClr val="FF0000"/>
                </a:solidFill>
                <a:latin typeface="Times" panose="02020603050405020304" pitchFamily="18" charset="0"/>
                <a:cs typeface="Times" panose="02020603050405020304" pitchFamily="18" charset="0"/>
              </a:rPr>
              <a:t> Application, and limitations.</a:t>
            </a:r>
            <a:endParaRPr lang="en-US" altLang="en-US" dirty="0">
              <a:solidFill>
                <a:srgbClr val="FF0000"/>
              </a:solidFill>
              <a:latin typeface="Times New Roman" panose="02020603050405020304" pitchFamily="18" charset="0"/>
              <a:cs typeface="Times New Roman" panose="02020603050405020304" pitchFamily="18" charset="0"/>
            </a:endParaRPr>
          </a:p>
          <a:p>
            <a:pPr eaLnBrk="1" hangingPunct="1">
              <a:lnSpc>
                <a:spcPct val="93000"/>
              </a:lnSpc>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altLang="en-US" dirty="0">
                <a:solidFill>
                  <a:schemeClr val="bg2"/>
                </a:solidFill>
                <a:latin typeface="Times New Roman" panose="02020603050405020304" pitchFamily="18" charset="0"/>
                <a:cs typeface="Times New Roman" panose="02020603050405020304" pitchFamily="18" charset="0"/>
              </a:rPr>
              <a:t>Future Work</a:t>
            </a:r>
          </a:p>
        </p:txBody>
      </p:sp>
      <p:sp>
        <p:nvSpPr>
          <p:cNvPr id="7" name="Slide Number Placeholder 6">
            <a:extLst>
              <a:ext uri="{FF2B5EF4-FFF2-40B4-BE49-F238E27FC236}">
                <a16:creationId xmlns:a16="http://schemas.microsoft.com/office/drawing/2014/main" id="{CA75E627-7D0F-4DEA-81F2-89F3182B9336}"/>
              </a:ext>
            </a:extLst>
          </p:cNvPr>
          <p:cNvSpPr>
            <a:spLocks noGrp="1"/>
          </p:cNvSpPr>
          <p:nvPr>
            <p:ph type="sldNum" sz="quarter" idx="12"/>
          </p:nvPr>
        </p:nvSpPr>
        <p:spPr/>
        <p:txBody>
          <a:bodyPr/>
          <a:lstStyle/>
          <a:p>
            <a:pPr>
              <a:defRPr/>
            </a:pPr>
            <a:fld id="{46C95EAB-5877-4365-885A-A60EB0348E4F}" type="slidenum">
              <a:rPr lang="en-US" altLang="en-US" smtClean="0"/>
              <a:pPr>
                <a:defRPr/>
              </a:pPr>
              <a:t>104</a:t>
            </a:fld>
            <a:endParaRPr lang="en-US" altLang="en-US"/>
          </a:p>
        </p:txBody>
      </p:sp>
      <p:pic>
        <p:nvPicPr>
          <p:cNvPr id="11" name="Picture 10">
            <a:extLst>
              <a:ext uri="{FF2B5EF4-FFF2-40B4-BE49-F238E27FC236}">
                <a16:creationId xmlns:a16="http://schemas.microsoft.com/office/drawing/2014/main" id="{79090ACC-803E-43AB-B5D4-DD6A494ACA21}"/>
              </a:ext>
            </a:extLst>
          </p:cNvPr>
          <p:cNvPicPr>
            <a:picLocks noChangeAspect="1"/>
          </p:cNvPicPr>
          <p:nvPr/>
        </p:nvPicPr>
        <p:blipFill>
          <a:blip r:embed="rId3"/>
          <a:stretch>
            <a:fillRect/>
          </a:stretch>
        </p:blipFill>
        <p:spPr>
          <a:xfrm>
            <a:off x="8418" y="530024"/>
            <a:ext cx="709926" cy="503438"/>
          </a:xfrm>
          <a:prstGeom prst="rect">
            <a:avLst/>
          </a:prstGeom>
        </p:spPr>
      </p:pic>
    </p:spTree>
  </p:cSld>
  <p:clrMapOvr>
    <a:masterClrMapping/>
  </p:clrMapOvr>
  <p:transition spd="med" advTm="27264"/>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Content Placeholder 2">
            <a:extLst>
              <a:ext uri="{FF2B5EF4-FFF2-40B4-BE49-F238E27FC236}">
                <a16:creationId xmlns:a16="http://schemas.microsoft.com/office/drawing/2014/main" id="{D94B29A0-1E55-4E96-AE6C-E02EB69686A9}"/>
              </a:ext>
            </a:extLst>
          </p:cNvPr>
          <p:cNvSpPr>
            <a:spLocks noGrp="1" noChangeArrowheads="1"/>
          </p:cNvSpPr>
          <p:nvPr>
            <p:ph idx="1"/>
          </p:nvPr>
        </p:nvSpPr>
        <p:spPr>
          <a:xfrm>
            <a:off x="457199" y="1257300"/>
            <a:ext cx="8531375" cy="4343400"/>
          </a:xfrm>
        </p:spPr>
        <p:txBody>
          <a:bodyPr/>
          <a:lstStyle/>
          <a:p>
            <a:pPr lvl="1" algn="just">
              <a:lnSpc>
                <a:spcPct val="200000"/>
              </a:lnSpc>
            </a:pPr>
            <a:r>
              <a:rPr lang="en-US" altLang="en-US" sz="1800" dirty="0">
                <a:latin typeface="Times" panose="02020603050405020304" pitchFamily="18" charset="0"/>
                <a:cs typeface="Times" panose="02020603050405020304" pitchFamily="18" charset="0"/>
              </a:rPr>
              <a:t>An interesting angle to rank the learning materials by level of understanding in terms of the cognitive skill dependencies between domain-concepts.</a:t>
            </a:r>
          </a:p>
          <a:p>
            <a:pPr lvl="1" algn="just">
              <a:lnSpc>
                <a:spcPct val="200000"/>
              </a:lnSpc>
            </a:pPr>
            <a:r>
              <a:rPr lang="en-US" sz="1800" dirty="0">
                <a:latin typeface="Times" panose="02020603050405020304" pitchFamily="18" charset="0"/>
                <a:cs typeface="Times" panose="02020603050405020304" pitchFamily="18" charset="0"/>
              </a:rPr>
              <a:t>We recommended to use the initial version of our model to introduce varity of options starting from measuring the knowledge in a textbook, which is affect both the quality of the knowledge acquired and the time needed to learn this knowledge</a:t>
            </a:r>
            <a:endParaRPr lang="en-US" altLang="en-US" sz="1800" dirty="0">
              <a:latin typeface="Times" panose="02020603050405020304" pitchFamily="18" charset="0"/>
              <a:cs typeface="Times" panose="02020603050405020304" pitchFamily="18" charset="0"/>
            </a:endParaRPr>
          </a:p>
        </p:txBody>
      </p:sp>
      <p:sp>
        <p:nvSpPr>
          <p:cNvPr id="77827" name="Title 1">
            <a:extLst>
              <a:ext uri="{FF2B5EF4-FFF2-40B4-BE49-F238E27FC236}">
                <a16:creationId xmlns:a16="http://schemas.microsoft.com/office/drawing/2014/main" id="{8D9C9A14-6BF2-4A73-85B3-B52128EF8457}"/>
              </a:ext>
            </a:extLst>
          </p:cNvPr>
          <p:cNvSpPr txBox="1">
            <a:spLocks noChangeArrowheads="1"/>
          </p:cNvSpPr>
          <p:nvPr/>
        </p:nvSpPr>
        <p:spPr bwMode="auto">
          <a:xfrm>
            <a:off x="884238" y="625475"/>
            <a:ext cx="7192962"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spcBef>
                <a:spcPct val="20000"/>
              </a:spcBef>
              <a:buClr>
                <a:schemeClr val="bg2"/>
              </a:buClr>
              <a:buSzPct val="75000"/>
              <a:buFont typeface="Wingdings" panose="05000000000000000000" pitchFamily="2" charset="2"/>
              <a:buChar char="n"/>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defRPr sz="3200">
                <a:solidFill>
                  <a:schemeClr val="tx1"/>
                </a:solidFill>
                <a:latin typeface="Gill Sans" pitchFamily="34" charset="0"/>
                <a:cs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defRPr sz="2800">
                <a:solidFill>
                  <a:schemeClr val="tx1"/>
                </a:solidFill>
                <a:latin typeface="Gill Sans" pitchFamily="34" charset="0"/>
                <a:cs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defRPr sz="2400">
                <a:solidFill>
                  <a:schemeClr val="tx1"/>
                </a:solidFill>
                <a:latin typeface="Gill Sans" pitchFamily="34" charset="0"/>
                <a:cs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defRPr sz="2000">
                <a:solidFill>
                  <a:schemeClr val="tx1"/>
                </a:solidFill>
                <a:latin typeface="Gill Sans" pitchFamily="34" charset="0"/>
                <a:cs typeface="Arial" panose="020B0604020202020204" pitchFamily="34" charset="0"/>
              </a:defRPr>
            </a:lvl4pPr>
            <a:lvl5pPr marL="2057400" indent="-228600">
              <a:spcBef>
                <a:spcPct val="20000"/>
              </a:spcBef>
              <a:buClr>
                <a:schemeClr val="bg2"/>
              </a:buClr>
              <a:buFont typeface="Wingdings" panose="05000000000000000000" pitchFamily="2" charset="2"/>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defRPr sz="2000">
                <a:solidFill>
                  <a:schemeClr val="tx1"/>
                </a:solidFill>
                <a:latin typeface="Gill Sans" pitchFamily="34" charset="0"/>
                <a:cs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defRPr sz="2000">
                <a:solidFill>
                  <a:schemeClr val="tx1"/>
                </a:solidFill>
                <a:latin typeface="Gill Sans" pitchFamily="34" charset="0"/>
                <a:cs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defRPr sz="2000">
                <a:solidFill>
                  <a:schemeClr val="tx1"/>
                </a:solidFill>
                <a:latin typeface="Gill Sans" pitchFamily="34" charset="0"/>
                <a:cs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defRPr sz="2000">
                <a:solidFill>
                  <a:schemeClr val="tx1"/>
                </a:solidFill>
                <a:latin typeface="Gill Sans" pitchFamily="34" charset="0"/>
                <a:cs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defRPr sz="2000">
                <a:solidFill>
                  <a:schemeClr val="tx1"/>
                </a:solidFill>
                <a:latin typeface="Gill Sans" pitchFamily="34" charset="0"/>
                <a:cs typeface="Arial" panose="020B0604020202020204" pitchFamily="34" charset="0"/>
              </a:defRPr>
            </a:lvl9pPr>
          </a:lstStyle>
          <a:p>
            <a:pPr algn="ctr" eaLnBrk="1" hangingPunct="1">
              <a:lnSpc>
                <a:spcPct val="93000"/>
              </a:lnSpc>
              <a:spcBef>
                <a:spcPct val="0"/>
              </a:spcBef>
              <a:buClrTx/>
              <a:buSzTx/>
              <a:buFontTx/>
              <a:buNone/>
            </a:pPr>
            <a:r>
              <a:rPr lang="en-US" altLang="en-US" sz="2800" b="1" dirty="0">
                <a:solidFill>
                  <a:schemeClr val="bg2"/>
                </a:solidFill>
                <a:latin typeface="Times New Roman" panose="02020603050405020304" pitchFamily="18" charset="0"/>
                <a:cs typeface="Times New Roman" panose="02020603050405020304" pitchFamily="18" charset="0"/>
              </a:rPr>
              <a:t>Conclusion</a:t>
            </a:r>
            <a:endParaRPr lang="en-US" altLang="en-US" sz="2000" b="1" dirty="0">
              <a:solidFill>
                <a:schemeClr val="bg2"/>
              </a:solidFill>
              <a:latin typeface="Times New Roman" panose="02020603050405020304" pitchFamily="18" charset="0"/>
              <a:cs typeface="Times New Roman" panose="02020603050405020304" pitchFamily="18" charset="0"/>
            </a:endParaRPr>
          </a:p>
        </p:txBody>
      </p:sp>
      <p:sp>
        <p:nvSpPr>
          <p:cNvPr id="7" name="Slide Number Placeholder 6">
            <a:extLst>
              <a:ext uri="{FF2B5EF4-FFF2-40B4-BE49-F238E27FC236}">
                <a16:creationId xmlns:a16="http://schemas.microsoft.com/office/drawing/2014/main" id="{E1946D45-A6D0-4940-9CB2-17631C61B2C8}"/>
              </a:ext>
            </a:extLst>
          </p:cNvPr>
          <p:cNvSpPr>
            <a:spLocks noGrp="1"/>
          </p:cNvSpPr>
          <p:nvPr>
            <p:ph type="sldNum" sz="quarter" idx="12"/>
          </p:nvPr>
        </p:nvSpPr>
        <p:spPr/>
        <p:txBody>
          <a:bodyPr/>
          <a:lstStyle/>
          <a:p>
            <a:pPr>
              <a:defRPr/>
            </a:pPr>
            <a:fld id="{46C95EAB-5877-4365-885A-A60EB0348E4F}" type="slidenum">
              <a:rPr lang="en-US" altLang="en-US" smtClean="0"/>
              <a:pPr>
                <a:defRPr/>
              </a:pPr>
              <a:t>105</a:t>
            </a:fld>
            <a:endParaRPr lang="en-US" altLang="en-US"/>
          </a:p>
        </p:txBody>
      </p:sp>
      <p:pic>
        <p:nvPicPr>
          <p:cNvPr id="11" name="Picture 10">
            <a:extLst>
              <a:ext uri="{FF2B5EF4-FFF2-40B4-BE49-F238E27FC236}">
                <a16:creationId xmlns:a16="http://schemas.microsoft.com/office/drawing/2014/main" id="{2339B01F-57DB-4EB1-B7B3-978B81CE3852}"/>
              </a:ext>
            </a:extLst>
          </p:cNvPr>
          <p:cNvPicPr>
            <a:picLocks noChangeAspect="1"/>
          </p:cNvPicPr>
          <p:nvPr/>
        </p:nvPicPr>
        <p:blipFill>
          <a:blip r:embed="rId2"/>
          <a:stretch>
            <a:fillRect/>
          </a:stretch>
        </p:blipFill>
        <p:spPr>
          <a:xfrm>
            <a:off x="8418" y="530024"/>
            <a:ext cx="709926" cy="503438"/>
          </a:xfrm>
          <a:prstGeom prst="rect">
            <a:avLst/>
          </a:prstGeom>
        </p:spPr>
      </p:pic>
    </p:spTree>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Content Placeholder 2">
            <a:extLst>
              <a:ext uri="{FF2B5EF4-FFF2-40B4-BE49-F238E27FC236}">
                <a16:creationId xmlns:a16="http://schemas.microsoft.com/office/drawing/2014/main" id="{42EA04A4-C29F-4FBD-9C3E-B9054A3FED8C}"/>
              </a:ext>
            </a:extLst>
          </p:cNvPr>
          <p:cNvSpPr>
            <a:spLocks noGrp="1" noChangeArrowheads="1"/>
          </p:cNvSpPr>
          <p:nvPr>
            <p:ph idx="1"/>
          </p:nvPr>
        </p:nvSpPr>
        <p:spPr>
          <a:xfrm>
            <a:off x="347450" y="1257300"/>
            <a:ext cx="8604250" cy="4343400"/>
          </a:xfrm>
        </p:spPr>
        <p:txBody>
          <a:bodyPr/>
          <a:lstStyle/>
          <a:p>
            <a:pPr marL="0" indent="0">
              <a:lnSpc>
                <a:spcPct val="200000"/>
              </a:lnSpc>
              <a:buNone/>
            </a:pPr>
            <a:r>
              <a:rPr lang="en-US" altLang="en-US" sz="1800" dirty="0">
                <a:latin typeface="Times" panose="02020603050405020304" pitchFamily="18" charset="0"/>
                <a:cs typeface="Times" panose="02020603050405020304" pitchFamily="18" charset="0"/>
              </a:rPr>
              <a:t>The model will serve the following application:</a:t>
            </a:r>
          </a:p>
          <a:p>
            <a:pPr lvl="1">
              <a:lnSpc>
                <a:spcPct val="200000"/>
              </a:lnSpc>
            </a:pPr>
            <a:r>
              <a:rPr lang="en-US" altLang="en-US" sz="1800" dirty="0">
                <a:latin typeface="Times" panose="02020603050405020304" pitchFamily="18" charset="0"/>
                <a:cs typeface="Times" panose="02020603050405020304" pitchFamily="18" charset="0"/>
              </a:rPr>
              <a:t>Extracting teaching plan for instructors based on cognitive skill dependencies between concepts. </a:t>
            </a:r>
          </a:p>
          <a:p>
            <a:pPr lvl="1">
              <a:lnSpc>
                <a:spcPct val="200000"/>
              </a:lnSpc>
            </a:pPr>
            <a:r>
              <a:rPr lang="en-US" altLang="en-US" sz="1800" dirty="0">
                <a:latin typeface="Times" panose="02020603050405020304" pitchFamily="18" charset="0"/>
                <a:cs typeface="Times" panose="02020603050405020304" pitchFamily="18" charset="0"/>
              </a:rPr>
              <a:t>Inferring the learning objectives of a course based on cognitive skill dependencies.</a:t>
            </a:r>
          </a:p>
          <a:p>
            <a:pPr lvl="1">
              <a:lnSpc>
                <a:spcPct val="200000"/>
              </a:lnSpc>
            </a:pPr>
            <a:r>
              <a:rPr lang="en-US" altLang="en-US" sz="1800" dirty="0">
                <a:latin typeface="Times" panose="02020603050405020304" pitchFamily="18" charset="0"/>
                <a:cs typeface="Times" panose="02020603050405020304" pitchFamily="18" charset="0"/>
              </a:rPr>
              <a:t>Introducing a learning map for CS learners.</a:t>
            </a:r>
          </a:p>
          <a:p>
            <a:pPr lvl="1">
              <a:lnSpc>
                <a:spcPct val="200000"/>
              </a:lnSpc>
            </a:pPr>
            <a:r>
              <a:rPr lang="en-US" altLang="en-US" sz="1800" dirty="0">
                <a:latin typeface="Times" panose="02020603050405020304" pitchFamily="18" charset="0"/>
                <a:cs typeface="Times" panose="02020603050405020304" pitchFamily="18" charset="0"/>
              </a:rPr>
              <a:t>Generating a summary template from the learning materials based on the most discussion topics in the textbook.</a:t>
            </a:r>
          </a:p>
          <a:p>
            <a:endParaRPr lang="en-US" altLang="en-US" dirty="0"/>
          </a:p>
        </p:txBody>
      </p:sp>
      <p:sp>
        <p:nvSpPr>
          <p:cNvPr id="78851" name="Title 1">
            <a:extLst>
              <a:ext uri="{FF2B5EF4-FFF2-40B4-BE49-F238E27FC236}">
                <a16:creationId xmlns:a16="http://schemas.microsoft.com/office/drawing/2014/main" id="{6161F50A-7E8D-42F4-B718-FCE40539D786}"/>
              </a:ext>
            </a:extLst>
          </p:cNvPr>
          <p:cNvSpPr txBox="1">
            <a:spLocks noChangeArrowheads="1"/>
          </p:cNvSpPr>
          <p:nvPr/>
        </p:nvSpPr>
        <p:spPr bwMode="auto">
          <a:xfrm>
            <a:off x="884238" y="495300"/>
            <a:ext cx="7192962"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spcBef>
                <a:spcPct val="20000"/>
              </a:spcBef>
              <a:buClr>
                <a:schemeClr val="bg2"/>
              </a:buClr>
              <a:buSzPct val="75000"/>
              <a:buFont typeface="Wingdings" panose="05000000000000000000" pitchFamily="2" charset="2"/>
              <a:buChar char="n"/>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defRPr sz="3200">
                <a:solidFill>
                  <a:schemeClr val="tx1"/>
                </a:solidFill>
                <a:latin typeface="Gill Sans" pitchFamily="34" charset="0"/>
                <a:cs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defRPr sz="2800">
                <a:solidFill>
                  <a:schemeClr val="tx1"/>
                </a:solidFill>
                <a:latin typeface="Gill Sans" pitchFamily="34" charset="0"/>
                <a:cs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defRPr sz="2400">
                <a:solidFill>
                  <a:schemeClr val="tx1"/>
                </a:solidFill>
                <a:latin typeface="Gill Sans" pitchFamily="34" charset="0"/>
                <a:cs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defRPr sz="2000">
                <a:solidFill>
                  <a:schemeClr val="tx1"/>
                </a:solidFill>
                <a:latin typeface="Gill Sans" pitchFamily="34" charset="0"/>
                <a:cs typeface="Arial" panose="020B0604020202020204" pitchFamily="34" charset="0"/>
              </a:defRPr>
            </a:lvl4pPr>
            <a:lvl5pPr marL="2057400" indent="-228600">
              <a:spcBef>
                <a:spcPct val="20000"/>
              </a:spcBef>
              <a:buClr>
                <a:schemeClr val="bg2"/>
              </a:buClr>
              <a:buFont typeface="Wingdings" panose="05000000000000000000" pitchFamily="2" charset="2"/>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defRPr sz="2000">
                <a:solidFill>
                  <a:schemeClr val="tx1"/>
                </a:solidFill>
                <a:latin typeface="Gill Sans" pitchFamily="34" charset="0"/>
                <a:cs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defRPr sz="2000">
                <a:solidFill>
                  <a:schemeClr val="tx1"/>
                </a:solidFill>
                <a:latin typeface="Gill Sans" pitchFamily="34" charset="0"/>
                <a:cs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defRPr sz="2000">
                <a:solidFill>
                  <a:schemeClr val="tx1"/>
                </a:solidFill>
                <a:latin typeface="Gill Sans" pitchFamily="34" charset="0"/>
                <a:cs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defRPr sz="2000">
                <a:solidFill>
                  <a:schemeClr val="tx1"/>
                </a:solidFill>
                <a:latin typeface="Gill Sans" pitchFamily="34" charset="0"/>
                <a:cs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defRPr sz="2000">
                <a:solidFill>
                  <a:schemeClr val="tx1"/>
                </a:solidFill>
                <a:latin typeface="Gill Sans" pitchFamily="34" charset="0"/>
                <a:cs typeface="Arial" panose="020B0604020202020204" pitchFamily="34" charset="0"/>
              </a:defRPr>
            </a:lvl9pPr>
          </a:lstStyle>
          <a:p>
            <a:pPr algn="ctr" eaLnBrk="1" hangingPunct="1">
              <a:lnSpc>
                <a:spcPct val="93000"/>
              </a:lnSpc>
              <a:spcBef>
                <a:spcPct val="0"/>
              </a:spcBef>
              <a:buClrTx/>
              <a:buSzTx/>
              <a:buFontTx/>
              <a:buNone/>
            </a:pPr>
            <a:r>
              <a:rPr lang="en-US" altLang="en-US" sz="2800" b="1">
                <a:solidFill>
                  <a:srgbClr val="FF0000"/>
                </a:solidFill>
                <a:latin typeface="Times" panose="02020603050405020304" pitchFamily="18" charset="0"/>
                <a:cs typeface="Times" panose="02020603050405020304" pitchFamily="18" charset="0"/>
              </a:rPr>
              <a:t>Application</a:t>
            </a:r>
            <a:endParaRPr lang="en-US" altLang="en-US" sz="2000" b="1">
              <a:solidFill>
                <a:srgbClr val="FF0000"/>
              </a:solidFill>
              <a:latin typeface="Times" panose="02020603050405020304" pitchFamily="18" charset="0"/>
              <a:cs typeface="Times" panose="02020603050405020304" pitchFamily="18" charset="0"/>
            </a:endParaRPr>
          </a:p>
        </p:txBody>
      </p:sp>
      <p:sp>
        <p:nvSpPr>
          <p:cNvPr id="7" name="Slide Number Placeholder 6">
            <a:extLst>
              <a:ext uri="{FF2B5EF4-FFF2-40B4-BE49-F238E27FC236}">
                <a16:creationId xmlns:a16="http://schemas.microsoft.com/office/drawing/2014/main" id="{3E201895-70E3-4A2A-892F-27B5EA84D2B3}"/>
              </a:ext>
            </a:extLst>
          </p:cNvPr>
          <p:cNvSpPr>
            <a:spLocks noGrp="1"/>
          </p:cNvSpPr>
          <p:nvPr>
            <p:ph type="sldNum" sz="quarter" idx="12"/>
          </p:nvPr>
        </p:nvSpPr>
        <p:spPr/>
        <p:txBody>
          <a:bodyPr/>
          <a:lstStyle/>
          <a:p>
            <a:pPr>
              <a:defRPr/>
            </a:pPr>
            <a:fld id="{46C95EAB-5877-4365-885A-A60EB0348E4F}" type="slidenum">
              <a:rPr lang="en-US" altLang="en-US" smtClean="0"/>
              <a:pPr>
                <a:defRPr/>
              </a:pPr>
              <a:t>106</a:t>
            </a:fld>
            <a:endParaRPr lang="en-US" altLang="en-US"/>
          </a:p>
        </p:txBody>
      </p:sp>
      <p:pic>
        <p:nvPicPr>
          <p:cNvPr id="11" name="Picture 10">
            <a:extLst>
              <a:ext uri="{FF2B5EF4-FFF2-40B4-BE49-F238E27FC236}">
                <a16:creationId xmlns:a16="http://schemas.microsoft.com/office/drawing/2014/main" id="{4393CFD0-9BC2-4505-8A5B-3830F1BAAE11}"/>
              </a:ext>
            </a:extLst>
          </p:cNvPr>
          <p:cNvPicPr>
            <a:picLocks noChangeAspect="1"/>
          </p:cNvPicPr>
          <p:nvPr/>
        </p:nvPicPr>
        <p:blipFill>
          <a:blip r:embed="rId2"/>
          <a:stretch>
            <a:fillRect/>
          </a:stretch>
        </p:blipFill>
        <p:spPr>
          <a:xfrm>
            <a:off x="8418" y="530024"/>
            <a:ext cx="709926" cy="503438"/>
          </a:xfrm>
          <a:prstGeom prst="rect">
            <a:avLst/>
          </a:prstGeom>
        </p:spPr>
      </p:pic>
    </p:spTree>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D325213-CECC-4512-B13E-F0C8568C9098}"/>
              </a:ext>
            </a:extLst>
          </p:cNvPr>
          <p:cNvSpPr>
            <a:spLocks noGrp="1"/>
          </p:cNvSpPr>
          <p:nvPr>
            <p:ph idx="1"/>
          </p:nvPr>
        </p:nvSpPr>
        <p:spPr>
          <a:xfrm>
            <a:off x="385855" y="1099882"/>
            <a:ext cx="8229600" cy="5338762"/>
          </a:xfrm>
        </p:spPr>
        <p:txBody>
          <a:bodyPr/>
          <a:lstStyle/>
          <a:p>
            <a:pPr marL="0" indent="0" algn="just">
              <a:buFont typeface="Wingdings" panose="05000000000000000000" pitchFamily="2" charset="2"/>
              <a:buNone/>
              <a:defRPr/>
            </a:pPr>
            <a:r>
              <a:rPr lang="en-US" sz="1800" dirty="0">
                <a:latin typeface="Times" panose="02020603050405020304" pitchFamily="18" charset="0"/>
                <a:cs typeface="Times" panose="02020603050405020304" pitchFamily="18" charset="0"/>
              </a:rPr>
              <a:t>Here the limitations of the current model are presented. These limitations are not fundamental to context sensitive moralization; The extensions addressed as future work</a:t>
            </a:r>
          </a:p>
          <a:p>
            <a:pPr lvl="1" algn="just">
              <a:defRPr/>
            </a:pPr>
            <a:r>
              <a:rPr lang="en-US" sz="1800" dirty="0">
                <a:latin typeface="Times" panose="02020603050405020304" pitchFamily="18" charset="0"/>
                <a:cs typeface="Times" panose="02020603050405020304" pitchFamily="18" charset="0"/>
              </a:rPr>
              <a:t>The experiment setup should be created by domain experts (a large group of professors). The access for the domain experts was not available in the current work.</a:t>
            </a:r>
          </a:p>
          <a:p>
            <a:pPr lvl="1" algn="just">
              <a:defRPr/>
            </a:pPr>
            <a:r>
              <a:rPr lang="en-US" sz="1800" dirty="0">
                <a:latin typeface="Times" panose="02020603050405020304" pitchFamily="18" charset="0"/>
                <a:cs typeface="Times" panose="02020603050405020304" pitchFamily="18" charset="0"/>
              </a:rPr>
              <a:t>The participants in this experiment had various grade averages (A, B, C, and D). In other words, all grade levels were included because of the IRB limitation of the sample size used in the human experiment. Also, if the sample size were smaller, then the possibility that participants could more easily be identified would also increase.</a:t>
            </a:r>
          </a:p>
          <a:p>
            <a:pPr lvl="1" algn="just">
              <a:defRPr/>
            </a:pPr>
            <a:r>
              <a:rPr lang="en-US" sz="1800" dirty="0">
                <a:latin typeface="Times" panose="02020603050405020304" pitchFamily="18" charset="0"/>
                <a:cs typeface="Times" panose="02020603050405020304" pitchFamily="18" charset="0"/>
              </a:rPr>
              <a:t>In these experiments simple skill inference rules (</a:t>
            </a:r>
            <a:r>
              <a:rPr lang="en-US" sz="1800" i="1" dirty="0">
                <a:latin typeface="Times" panose="02020603050405020304" pitchFamily="18" charset="0"/>
                <a:cs typeface="Times" panose="02020603050405020304" pitchFamily="18" charset="0"/>
              </a:rPr>
              <a:t>SIR</a:t>
            </a:r>
            <a:r>
              <a:rPr lang="en-US" sz="1800" dirty="0">
                <a:latin typeface="Times" panose="02020603050405020304" pitchFamily="18" charset="0"/>
                <a:cs typeface="Times" panose="02020603050405020304" pitchFamily="18" charset="0"/>
              </a:rPr>
              <a:t>) were used. The </a:t>
            </a:r>
            <a:r>
              <a:rPr lang="en-US" sz="1800" i="1" dirty="0">
                <a:latin typeface="Times" panose="02020603050405020304" pitchFamily="18" charset="0"/>
                <a:cs typeface="Times" panose="02020603050405020304" pitchFamily="18" charset="0"/>
              </a:rPr>
              <a:t>SIR</a:t>
            </a:r>
            <a:r>
              <a:rPr lang="en-US" sz="1800" dirty="0">
                <a:latin typeface="Times" panose="02020603050405020304" pitchFamily="18" charset="0"/>
                <a:cs typeface="Times" panose="02020603050405020304" pitchFamily="18" charset="0"/>
              </a:rPr>
              <a:t> set can extend to include more complex patterns.</a:t>
            </a:r>
          </a:p>
          <a:p>
            <a:pPr lvl="1" algn="just">
              <a:defRPr/>
            </a:pPr>
            <a:r>
              <a:rPr lang="en-US" sz="1800" dirty="0">
                <a:latin typeface="Times" panose="02020603050405020304" pitchFamily="18" charset="0"/>
                <a:cs typeface="Times" panose="02020603050405020304" pitchFamily="18" charset="0"/>
              </a:rPr>
              <a:t>The automatic model needed to be presented as an online tool in website to serve the learners and instructors.</a:t>
            </a:r>
          </a:p>
          <a:p>
            <a:pPr lvl="1" algn="just">
              <a:defRPr/>
            </a:pPr>
            <a:r>
              <a:rPr lang="en-US" sz="1800" dirty="0">
                <a:latin typeface="Times" panose="02020603050405020304" pitchFamily="18" charset="0"/>
                <a:cs typeface="Times" panose="02020603050405020304" pitchFamily="18" charset="0"/>
              </a:rPr>
              <a:t>More learning sources needed to be tested to see the behavior of our model.</a:t>
            </a:r>
          </a:p>
          <a:p>
            <a:pPr lvl="1" algn="just">
              <a:defRPr/>
            </a:pPr>
            <a:r>
              <a:rPr lang="en-US" sz="1800" dirty="0">
                <a:latin typeface="Times" panose="02020603050405020304" pitchFamily="18" charset="0"/>
                <a:cs typeface="Times" panose="02020603050405020304" pitchFamily="18" charset="0"/>
              </a:rPr>
              <a:t>The domain space only CS hopefully other domains be tested as well. </a:t>
            </a:r>
          </a:p>
          <a:p>
            <a:pPr lvl="1" algn="just">
              <a:defRPr/>
            </a:pPr>
            <a:r>
              <a:rPr lang="en-US" sz="1800" dirty="0">
                <a:latin typeface="Times" panose="02020603050405020304" pitchFamily="18" charset="0"/>
                <a:cs typeface="Times" panose="02020603050405020304" pitchFamily="18" charset="0"/>
              </a:rPr>
              <a:t>Only English Language is used in the model.</a:t>
            </a:r>
          </a:p>
          <a:p>
            <a:pPr algn="just">
              <a:defRPr/>
            </a:pPr>
            <a:endParaRPr lang="en-US" dirty="0"/>
          </a:p>
        </p:txBody>
      </p:sp>
      <p:sp>
        <p:nvSpPr>
          <p:cNvPr id="79875" name="Title 1">
            <a:extLst>
              <a:ext uri="{FF2B5EF4-FFF2-40B4-BE49-F238E27FC236}">
                <a16:creationId xmlns:a16="http://schemas.microsoft.com/office/drawing/2014/main" id="{D3F0EC57-96A5-4169-8B47-C6C8F6B26BBE}"/>
              </a:ext>
            </a:extLst>
          </p:cNvPr>
          <p:cNvSpPr txBox="1">
            <a:spLocks noChangeArrowheads="1"/>
          </p:cNvSpPr>
          <p:nvPr/>
        </p:nvSpPr>
        <p:spPr bwMode="auto">
          <a:xfrm>
            <a:off x="539475" y="316707"/>
            <a:ext cx="7192962"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marL="342900" indent="-342900">
              <a:spcBef>
                <a:spcPct val="20000"/>
              </a:spcBef>
              <a:buClr>
                <a:schemeClr val="bg2"/>
              </a:buClr>
              <a:buSzPct val="75000"/>
              <a:buFont typeface="Wingdings" panose="05000000000000000000" pitchFamily="2" charset="2"/>
              <a:buChar char="n"/>
              <a:defRPr sz="3200">
                <a:solidFill>
                  <a:schemeClr val="tx1"/>
                </a:solidFill>
                <a:latin typeface="Gill Sans" pitchFamily="34" charset="0"/>
                <a:cs typeface="Arial" panose="020B0604020202020204" pitchFamily="34" charset="0"/>
              </a:defRPr>
            </a:lvl1pPr>
            <a:lvl2pPr>
              <a:spcBef>
                <a:spcPct val="20000"/>
              </a:spcBef>
              <a:buClr>
                <a:schemeClr val="accent2"/>
              </a:buClr>
              <a:buSzPct val="80000"/>
              <a:buFont typeface="Wingdings" panose="05000000000000000000" pitchFamily="2" charset="2"/>
              <a:buChar char="¨"/>
              <a:defRPr sz="2800">
                <a:solidFill>
                  <a:schemeClr val="tx1"/>
                </a:solidFill>
                <a:latin typeface="Gill Sans" pitchFamily="34" charset="0"/>
                <a:cs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Gill Sans" pitchFamily="34" charset="0"/>
                <a:cs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Gill Sans" pitchFamily="34" charset="0"/>
                <a:cs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Gill Sans" pitchFamily="34" charset="0"/>
                <a:cs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Gill Sans" pitchFamily="34" charset="0"/>
                <a:cs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Gill Sans" pitchFamily="34" charset="0"/>
                <a:cs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Gill Sans" pitchFamily="34" charset="0"/>
                <a:cs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Gill Sans" pitchFamily="34" charset="0"/>
                <a:cs typeface="Arial" panose="020B0604020202020204" pitchFamily="34" charset="0"/>
              </a:defRPr>
            </a:lvl9pPr>
          </a:lstStyle>
          <a:p>
            <a:pPr lvl="1" algn="ctr">
              <a:spcBef>
                <a:spcPct val="0"/>
              </a:spcBef>
              <a:buClrTx/>
              <a:buSzTx/>
              <a:buFontTx/>
              <a:buNone/>
            </a:pPr>
            <a:r>
              <a:rPr lang="en-US" altLang="en-US" b="1">
                <a:solidFill>
                  <a:srgbClr val="FF0000"/>
                </a:solidFill>
                <a:latin typeface="Times" panose="02020603050405020304" pitchFamily="18" charset="0"/>
                <a:cs typeface="Times" panose="02020603050405020304" pitchFamily="18" charset="0"/>
              </a:rPr>
              <a:t>Limitations</a:t>
            </a:r>
          </a:p>
        </p:txBody>
      </p:sp>
      <p:sp>
        <p:nvSpPr>
          <p:cNvPr id="8" name="Slide Number Placeholder 7">
            <a:extLst>
              <a:ext uri="{FF2B5EF4-FFF2-40B4-BE49-F238E27FC236}">
                <a16:creationId xmlns:a16="http://schemas.microsoft.com/office/drawing/2014/main" id="{C6AEF330-DFF8-4F0E-9A51-BC694F4B7BC0}"/>
              </a:ext>
            </a:extLst>
          </p:cNvPr>
          <p:cNvSpPr>
            <a:spLocks noGrp="1"/>
          </p:cNvSpPr>
          <p:nvPr>
            <p:ph type="sldNum" sz="quarter" idx="12"/>
          </p:nvPr>
        </p:nvSpPr>
        <p:spPr/>
        <p:txBody>
          <a:bodyPr/>
          <a:lstStyle/>
          <a:p>
            <a:pPr>
              <a:defRPr/>
            </a:pPr>
            <a:fld id="{46C95EAB-5877-4365-885A-A60EB0348E4F}" type="slidenum">
              <a:rPr lang="en-US" altLang="en-US" smtClean="0"/>
              <a:pPr>
                <a:defRPr/>
              </a:pPr>
              <a:t>107</a:t>
            </a:fld>
            <a:endParaRPr lang="en-US" altLang="en-US"/>
          </a:p>
        </p:txBody>
      </p:sp>
      <p:pic>
        <p:nvPicPr>
          <p:cNvPr id="11" name="Picture 10">
            <a:extLst>
              <a:ext uri="{FF2B5EF4-FFF2-40B4-BE49-F238E27FC236}">
                <a16:creationId xmlns:a16="http://schemas.microsoft.com/office/drawing/2014/main" id="{25F28FCF-BF4F-47EB-85C5-DF61F165694A}"/>
              </a:ext>
            </a:extLst>
          </p:cNvPr>
          <p:cNvPicPr>
            <a:picLocks noChangeAspect="1"/>
          </p:cNvPicPr>
          <p:nvPr/>
        </p:nvPicPr>
        <p:blipFill>
          <a:blip r:embed="rId2"/>
          <a:stretch>
            <a:fillRect/>
          </a:stretch>
        </p:blipFill>
        <p:spPr>
          <a:xfrm>
            <a:off x="8418" y="530024"/>
            <a:ext cx="709926" cy="503438"/>
          </a:xfrm>
          <a:prstGeom prst="rect">
            <a:avLst/>
          </a:prstGeom>
        </p:spPr>
      </p:pic>
    </p:spTree>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1">
            <a:extLst>
              <a:ext uri="{FF2B5EF4-FFF2-40B4-BE49-F238E27FC236}">
                <a16:creationId xmlns:a16="http://schemas.microsoft.com/office/drawing/2014/main" id="{C69D9B7B-9B0A-4252-952D-7C374DD91C5D}"/>
              </a:ext>
            </a:extLst>
          </p:cNvPr>
          <p:cNvSpPr>
            <a:spLocks noGrp="1" noChangeArrowheads="1"/>
          </p:cNvSpPr>
          <p:nvPr>
            <p:ph type="title" idx="4294967295"/>
          </p:nvPr>
        </p:nvSpPr>
        <p:spPr>
          <a:xfrm>
            <a:off x="965200" y="395288"/>
            <a:ext cx="7378700" cy="638174"/>
          </a:xfrm>
        </p:spPr>
        <p:txBody>
          <a:bodyPr/>
          <a:lstStyle/>
          <a:p>
            <a:pPr algn="ctr" eaLnBrk="1" hangingPunct="1">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altLang="en-US" dirty="0"/>
              <a:t>Outline</a:t>
            </a:r>
          </a:p>
        </p:txBody>
      </p:sp>
      <p:sp>
        <p:nvSpPr>
          <p:cNvPr id="80899" name="Rectangle 2">
            <a:extLst>
              <a:ext uri="{FF2B5EF4-FFF2-40B4-BE49-F238E27FC236}">
                <a16:creationId xmlns:a16="http://schemas.microsoft.com/office/drawing/2014/main" id="{8922743E-2246-4880-B5A7-AC96155EED7F}"/>
              </a:ext>
            </a:extLst>
          </p:cNvPr>
          <p:cNvSpPr>
            <a:spLocks noGrp="1" noChangeArrowheads="1"/>
          </p:cNvSpPr>
          <p:nvPr>
            <p:ph type="body" idx="4294967295"/>
          </p:nvPr>
        </p:nvSpPr>
        <p:spPr>
          <a:xfrm>
            <a:off x="846715" y="1201510"/>
            <a:ext cx="7958137" cy="4973638"/>
          </a:xfrm>
        </p:spPr>
        <p:txBody>
          <a:bodyPr/>
          <a:lstStyle/>
          <a:p>
            <a:pPr eaLnBrk="1" hangingPunct="1">
              <a:lnSpc>
                <a:spcPct val="93000"/>
              </a:lnSpc>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GB" altLang="en-US" dirty="0">
                <a:solidFill>
                  <a:schemeClr val="bg2"/>
                </a:solidFill>
                <a:latin typeface="Times New Roman" panose="02020603050405020304" pitchFamily="18" charset="0"/>
                <a:cs typeface="Times New Roman" panose="02020603050405020304" pitchFamily="18" charset="0"/>
              </a:rPr>
              <a:t>Introduction </a:t>
            </a:r>
          </a:p>
          <a:p>
            <a:pPr eaLnBrk="1" hangingPunct="1">
              <a:lnSpc>
                <a:spcPct val="93000"/>
              </a:lnSpc>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altLang="en-US" dirty="0">
                <a:solidFill>
                  <a:schemeClr val="bg2"/>
                </a:solidFill>
                <a:latin typeface="Times New Roman" panose="02020603050405020304" pitchFamily="18" charset="0"/>
                <a:cs typeface="Times New Roman" panose="02020603050405020304" pitchFamily="18" charset="0"/>
              </a:rPr>
              <a:t>Motivation</a:t>
            </a:r>
          </a:p>
          <a:p>
            <a:pPr eaLnBrk="1" hangingPunct="1">
              <a:lnSpc>
                <a:spcPct val="93000"/>
              </a:lnSpc>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altLang="en-US" dirty="0">
                <a:solidFill>
                  <a:schemeClr val="bg2"/>
                </a:solidFill>
                <a:latin typeface="Times New Roman" panose="02020603050405020304" pitchFamily="18" charset="0"/>
                <a:cs typeface="Times New Roman" panose="02020603050405020304" pitchFamily="18" charset="0"/>
              </a:rPr>
              <a:t>Literature Review</a:t>
            </a:r>
          </a:p>
          <a:p>
            <a:pPr eaLnBrk="1" hangingPunct="1">
              <a:lnSpc>
                <a:spcPct val="93000"/>
              </a:lnSpc>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altLang="en-US" dirty="0">
                <a:solidFill>
                  <a:schemeClr val="bg2"/>
                </a:solidFill>
                <a:latin typeface="Times New Roman" panose="02020603050405020304" pitchFamily="18" charset="0"/>
                <a:cs typeface="Times New Roman" panose="02020603050405020304" pitchFamily="18" charset="0"/>
              </a:rPr>
              <a:t>Problem Definition</a:t>
            </a:r>
          </a:p>
          <a:p>
            <a:pPr eaLnBrk="1" hangingPunct="1">
              <a:lnSpc>
                <a:spcPct val="93000"/>
              </a:lnSpc>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altLang="en-US" dirty="0">
                <a:solidFill>
                  <a:schemeClr val="bg2"/>
                </a:solidFill>
                <a:latin typeface="Times New Roman" panose="02020603050405020304" pitchFamily="18" charset="0"/>
                <a:cs typeface="Times New Roman" panose="02020603050405020304" pitchFamily="18" charset="0"/>
              </a:rPr>
              <a:t>Proposed Solution</a:t>
            </a:r>
          </a:p>
          <a:p>
            <a:pPr eaLnBrk="1" hangingPunct="1">
              <a:lnSpc>
                <a:spcPct val="93000"/>
              </a:lnSpc>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altLang="en-US" dirty="0">
                <a:solidFill>
                  <a:schemeClr val="bg2"/>
                </a:solidFill>
                <a:latin typeface="Times New Roman" panose="02020603050405020304" pitchFamily="18" charset="0"/>
                <a:cs typeface="Times New Roman" panose="02020603050405020304" pitchFamily="18" charset="0"/>
              </a:rPr>
              <a:t>Evaluation</a:t>
            </a:r>
          </a:p>
          <a:p>
            <a:pPr eaLnBrk="1" hangingPunct="1">
              <a:lnSpc>
                <a:spcPct val="93000"/>
              </a:lnSpc>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altLang="en-US" dirty="0">
                <a:solidFill>
                  <a:schemeClr val="bg2"/>
                </a:solidFill>
                <a:latin typeface="Times New Roman" panose="02020603050405020304" pitchFamily="18" charset="0"/>
                <a:cs typeface="Times New Roman" panose="02020603050405020304" pitchFamily="18" charset="0"/>
              </a:rPr>
              <a:t>Result</a:t>
            </a:r>
          </a:p>
          <a:p>
            <a:pPr eaLnBrk="1" hangingPunct="1">
              <a:lnSpc>
                <a:spcPct val="93000"/>
              </a:lnSpc>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altLang="en-US" dirty="0">
                <a:solidFill>
                  <a:schemeClr val="bg2"/>
                </a:solidFill>
                <a:latin typeface="Times New Roman" panose="02020603050405020304" pitchFamily="18" charset="0"/>
                <a:cs typeface="Times New Roman" panose="02020603050405020304" pitchFamily="18" charset="0"/>
              </a:rPr>
              <a:t>Conclusion,</a:t>
            </a:r>
            <a:r>
              <a:rPr lang="en-US" altLang="en-US" dirty="0">
                <a:solidFill>
                  <a:schemeClr val="bg2"/>
                </a:solidFill>
                <a:latin typeface="Times" panose="02020603050405020304" pitchFamily="18" charset="0"/>
                <a:cs typeface="Times" panose="02020603050405020304" pitchFamily="18" charset="0"/>
              </a:rPr>
              <a:t> Application, and limitations.</a:t>
            </a:r>
            <a:endParaRPr lang="en-US" altLang="en-US" dirty="0">
              <a:solidFill>
                <a:schemeClr val="bg2"/>
              </a:solidFill>
              <a:latin typeface="Times New Roman" panose="02020603050405020304" pitchFamily="18" charset="0"/>
              <a:cs typeface="Times New Roman" panose="02020603050405020304" pitchFamily="18" charset="0"/>
            </a:endParaRPr>
          </a:p>
          <a:p>
            <a:pPr eaLnBrk="1" hangingPunct="1">
              <a:lnSpc>
                <a:spcPct val="93000"/>
              </a:lnSpc>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altLang="en-US" dirty="0">
                <a:solidFill>
                  <a:srgbClr val="FF0000"/>
                </a:solidFill>
                <a:latin typeface="Times New Roman" panose="02020603050405020304" pitchFamily="18" charset="0"/>
                <a:cs typeface="Times New Roman" panose="02020603050405020304" pitchFamily="18" charset="0"/>
              </a:rPr>
              <a:t>Future Work</a:t>
            </a:r>
          </a:p>
        </p:txBody>
      </p:sp>
      <p:sp>
        <p:nvSpPr>
          <p:cNvPr id="7" name="Slide Number Placeholder 6">
            <a:extLst>
              <a:ext uri="{FF2B5EF4-FFF2-40B4-BE49-F238E27FC236}">
                <a16:creationId xmlns:a16="http://schemas.microsoft.com/office/drawing/2014/main" id="{FE9FF684-6FE1-4ED5-8323-D4CE6D2F8B94}"/>
              </a:ext>
            </a:extLst>
          </p:cNvPr>
          <p:cNvSpPr>
            <a:spLocks noGrp="1"/>
          </p:cNvSpPr>
          <p:nvPr>
            <p:ph type="sldNum" sz="quarter" idx="12"/>
          </p:nvPr>
        </p:nvSpPr>
        <p:spPr/>
        <p:txBody>
          <a:bodyPr/>
          <a:lstStyle/>
          <a:p>
            <a:pPr>
              <a:defRPr/>
            </a:pPr>
            <a:fld id="{46C95EAB-5877-4365-885A-A60EB0348E4F}" type="slidenum">
              <a:rPr lang="en-US" altLang="en-US" smtClean="0"/>
              <a:pPr>
                <a:defRPr/>
              </a:pPr>
              <a:t>108</a:t>
            </a:fld>
            <a:endParaRPr lang="en-US" altLang="en-US"/>
          </a:p>
        </p:txBody>
      </p:sp>
      <p:pic>
        <p:nvPicPr>
          <p:cNvPr id="11" name="Picture 10">
            <a:extLst>
              <a:ext uri="{FF2B5EF4-FFF2-40B4-BE49-F238E27FC236}">
                <a16:creationId xmlns:a16="http://schemas.microsoft.com/office/drawing/2014/main" id="{8993F90D-8390-46C1-9A56-5DD3ABF29AD9}"/>
              </a:ext>
            </a:extLst>
          </p:cNvPr>
          <p:cNvPicPr>
            <a:picLocks noChangeAspect="1"/>
          </p:cNvPicPr>
          <p:nvPr/>
        </p:nvPicPr>
        <p:blipFill>
          <a:blip r:embed="rId3"/>
          <a:stretch>
            <a:fillRect/>
          </a:stretch>
        </p:blipFill>
        <p:spPr>
          <a:xfrm>
            <a:off x="8418" y="530024"/>
            <a:ext cx="709926" cy="503438"/>
          </a:xfrm>
          <a:prstGeom prst="rect">
            <a:avLst/>
          </a:prstGeom>
        </p:spPr>
      </p:pic>
    </p:spTree>
  </p:cSld>
  <p:clrMapOvr>
    <a:masterClrMapping/>
  </p:clrMapOvr>
  <p:transition spd="med" advTm="27264"/>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A727902-8A79-4C0C-B08E-6F94250FFF5E}"/>
              </a:ext>
            </a:extLst>
          </p:cNvPr>
          <p:cNvSpPr>
            <a:spLocks noGrp="1"/>
          </p:cNvSpPr>
          <p:nvPr>
            <p:ph idx="1"/>
          </p:nvPr>
        </p:nvSpPr>
        <p:spPr>
          <a:xfrm>
            <a:off x="457200" y="1156134"/>
            <a:ext cx="7711282" cy="5422076"/>
          </a:xfrm>
        </p:spPr>
        <p:txBody>
          <a:bodyPr/>
          <a:lstStyle/>
          <a:p>
            <a:pPr marL="61722" indent="0" algn="just" eaLnBrk="1" hangingPunct="1">
              <a:lnSpc>
                <a:spcPct val="150000"/>
              </a:lnSpc>
              <a:buFont typeface="Wingdings" panose="05000000000000000000" pitchFamily="2" charset="2"/>
              <a:buNone/>
              <a:defRPr/>
            </a:pPr>
            <a:r>
              <a:rPr lang="en-US" sz="1800" dirty="0">
                <a:latin typeface="Times" panose="02020603050405020304" pitchFamily="18" charset="0"/>
                <a:cs typeface="Times" panose="02020603050405020304" pitchFamily="18" charset="0"/>
              </a:rPr>
              <a:t>There are several interesting and promising directions in which this work could be extended.</a:t>
            </a:r>
          </a:p>
          <a:p>
            <a:pPr marL="804672" lvl="1" algn="just" eaLnBrk="1" hangingPunct="1">
              <a:lnSpc>
                <a:spcPct val="150000"/>
              </a:lnSpc>
              <a:defRPr/>
            </a:pPr>
            <a:r>
              <a:rPr lang="en-US" sz="1600" dirty="0">
                <a:latin typeface="Times" panose="02020603050405020304" pitchFamily="18" charset="0"/>
                <a:cs typeface="Times" panose="02020603050405020304" pitchFamily="18" charset="0"/>
              </a:rPr>
              <a:t>Perform a human experiment which is included only students with high level grade with specific GPA level.</a:t>
            </a:r>
          </a:p>
          <a:p>
            <a:pPr marL="804672" lvl="1" algn="just" eaLnBrk="1" hangingPunct="1">
              <a:lnSpc>
                <a:spcPct val="150000"/>
              </a:lnSpc>
              <a:defRPr/>
            </a:pPr>
            <a:r>
              <a:rPr lang="en-US" sz="1600" dirty="0">
                <a:latin typeface="Times" panose="02020603050405020304" pitchFamily="18" charset="0"/>
                <a:cs typeface="Times" panose="02020603050405020304" pitchFamily="18" charset="0"/>
              </a:rPr>
              <a:t>Perform an experiment created by  large group of experts in Algorithm area.</a:t>
            </a:r>
          </a:p>
          <a:p>
            <a:pPr marL="804672" lvl="1" algn="just" eaLnBrk="1" hangingPunct="1">
              <a:lnSpc>
                <a:spcPct val="150000"/>
              </a:lnSpc>
              <a:defRPr/>
            </a:pPr>
            <a:r>
              <a:rPr lang="en-US" sz="1600" dirty="0">
                <a:latin typeface="Times" panose="02020603050405020304" pitchFamily="18" charset="0"/>
                <a:cs typeface="Times" panose="02020603050405020304" pitchFamily="18" charset="0"/>
              </a:rPr>
              <a:t>More complex skill inference rules (</a:t>
            </a:r>
            <a:r>
              <a:rPr lang="en-US" sz="1600" i="1" dirty="0">
                <a:latin typeface="Times" panose="02020603050405020304" pitchFamily="18" charset="0"/>
                <a:cs typeface="Times" panose="02020603050405020304" pitchFamily="18" charset="0"/>
              </a:rPr>
              <a:t>SIR</a:t>
            </a:r>
            <a:r>
              <a:rPr lang="en-US" sz="1600" dirty="0">
                <a:latin typeface="Times" panose="02020603050405020304" pitchFamily="18" charset="0"/>
                <a:cs typeface="Times" panose="02020603050405020304" pitchFamily="18" charset="0"/>
              </a:rPr>
              <a:t>) should be generated to be tested by the proposed model. </a:t>
            </a:r>
          </a:p>
          <a:p>
            <a:pPr marL="804672" lvl="1" algn="just" eaLnBrk="1" hangingPunct="1">
              <a:lnSpc>
                <a:spcPct val="150000"/>
              </a:lnSpc>
              <a:defRPr/>
            </a:pPr>
            <a:r>
              <a:rPr lang="en-US" sz="1600" dirty="0">
                <a:latin typeface="Times" panose="02020603050405020304" pitchFamily="18" charset="0"/>
                <a:cs typeface="Times" panose="02020603050405020304" pitchFamily="18" charset="0"/>
              </a:rPr>
              <a:t>Using the proposed model to build an online Computer Science courses.</a:t>
            </a:r>
          </a:p>
          <a:p>
            <a:pPr marL="804672" lvl="1" algn="just" eaLnBrk="1" hangingPunct="1">
              <a:lnSpc>
                <a:spcPct val="150000"/>
              </a:lnSpc>
              <a:defRPr/>
            </a:pPr>
            <a:r>
              <a:rPr lang="en-US" sz="1600" dirty="0">
                <a:latin typeface="Times" panose="02020603050405020304" pitchFamily="18" charset="0"/>
                <a:cs typeface="Times" panose="02020603050405020304" pitchFamily="18" charset="0"/>
              </a:rPr>
              <a:t>Using the proposed model to create exam questions based on the cognitive skill dependencies levels.</a:t>
            </a:r>
          </a:p>
          <a:p>
            <a:pPr marL="804672" lvl="1" algn="just" eaLnBrk="1" hangingPunct="1">
              <a:lnSpc>
                <a:spcPct val="150000"/>
              </a:lnSpc>
              <a:defRPr/>
            </a:pPr>
            <a:r>
              <a:rPr lang="en-US" sz="1600" dirty="0">
                <a:latin typeface="Times" panose="02020603050405020304" pitchFamily="18" charset="0"/>
                <a:cs typeface="Times" panose="02020603050405020304" pitchFamily="18" charset="0"/>
              </a:rPr>
              <a:t>Using the model to investigate different domains, e.g. analyzing health-records, or analyzing social network.</a:t>
            </a:r>
          </a:p>
          <a:p>
            <a:pPr marL="0" indent="0" algn="just">
              <a:buFont typeface="Wingdings" panose="05000000000000000000" pitchFamily="2" charset="2"/>
              <a:buNone/>
              <a:defRPr/>
            </a:pPr>
            <a:endParaRPr lang="en-US" dirty="0"/>
          </a:p>
        </p:txBody>
      </p:sp>
      <p:sp>
        <p:nvSpPr>
          <p:cNvPr id="82947" name="Title 1">
            <a:extLst>
              <a:ext uri="{FF2B5EF4-FFF2-40B4-BE49-F238E27FC236}">
                <a16:creationId xmlns:a16="http://schemas.microsoft.com/office/drawing/2014/main" id="{E9AE53C8-13F6-407F-9188-E5401B52CDB5}"/>
              </a:ext>
            </a:extLst>
          </p:cNvPr>
          <p:cNvSpPr txBox="1">
            <a:spLocks noChangeArrowheads="1"/>
          </p:cNvSpPr>
          <p:nvPr/>
        </p:nvSpPr>
        <p:spPr bwMode="auto">
          <a:xfrm>
            <a:off x="975519" y="423862"/>
            <a:ext cx="7192962"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spcBef>
                <a:spcPct val="20000"/>
              </a:spcBef>
              <a:buClr>
                <a:schemeClr val="bg2"/>
              </a:buClr>
              <a:buSzPct val="75000"/>
              <a:buFont typeface="Wingdings" panose="05000000000000000000" pitchFamily="2" charset="2"/>
              <a:buChar char="n"/>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defRPr sz="3200">
                <a:solidFill>
                  <a:schemeClr val="tx1"/>
                </a:solidFill>
                <a:latin typeface="Gill Sans" pitchFamily="34" charset="0"/>
                <a:cs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defRPr sz="2800">
                <a:solidFill>
                  <a:schemeClr val="tx1"/>
                </a:solidFill>
                <a:latin typeface="Gill Sans" pitchFamily="34" charset="0"/>
                <a:cs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defRPr sz="2400">
                <a:solidFill>
                  <a:schemeClr val="tx1"/>
                </a:solidFill>
                <a:latin typeface="Gill Sans" pitchFamily="34" charset="0"/>
                <a:cs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defRPr sz="2000">
                <a:solidFill>
                  <a:schemeClr val="tx1"/>
                </a:solidFill>
                <a:latin typeface="Gill Sans" pitchFamily="34" charset="0"/>
                <a:cs typeface="Arial" panose="020B0604020202020204" pitchFamily="34" charset="0"/>
              </a:defRPr>
            </a:lvl4pPr>
            <a:lvl5pPr marL="2057400" indent="-228600">
              <a:spcBef>
                <a:spcPct val="20000"/>
              </a:spcBef>
              <a:buClr>
                <a:schemeClr val="bg2"/>
              </a:buClr>
              <a:buFont typeface="Wingdings" panose="05000000000000000000" pitchFamily="2" charset="2"/>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defRPr sz="2000">
                <a:solidFill>
                  <a:schemeClr val="tx1"/>
                </a:solidFill>
                <a:latin typeface="Gill Sans" pitchFamily="34" charset="0"/>
                <a:cs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defRPr sz="2000">
                <a:solidFill>
                  <a:schemeClr val="tx1"/>
                </a:solidFill>
                <a:latin typeface="Gill Sans" pitchFamily="34" charset="0"/>
                <a:cs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defRPr sz="2000">
                <a:solidFill>
                  <a:schemeClr val="tx1"/>
                </a:solidFill>
                <a:latin typeface="Gill Sans" pitchFamily="34" charset="0"/>
                <a:cs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defRPr sz="2000">
                <a:solidFill>
                  <a:schemeClr val="tx1"/>
                </a:solidFill>
                <a:latin typeface="Gill Sans" pitchFamily="34" charset="0"/>
                <a:cs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defRPr sz="2000">
                <a:solidFill>
                  <a:schemeClr val="tx1"/>
                </a:solidFill>
                <a:latin typeface="Gill Sans" pitchFamily="34" charset="0"/>
                <a:cs typeface="Arial" panose="020B0604020202020204" pitchFamily="34" charset="0"/>
              </a:defRPr>
            </a:lvl9pPr>
          </a:lstStyle>
          <a:p>
            <a:pPr algn="ctr" eaLnBrk="1" hangingPunct="1">
              <a:lnSpc>
                <a:spcPct val="93000"/>
              </a:lnSpc>
              <a:spcBef>
                <a:spcPct val="0"/>
              </a:spcBef>
              <a:buClrTx/>
              <a:buSzTx/>
              <a:buFontTx/>
              <a:buNone/>
            </a:pPr>
            <a:r>
              <a:rPr lang="en-US" altLang="en-US" sz="2800" b="1" dirty="0">
                <a:solidFill>
                  <a:srgbClr val="FF0000"/>
                </a:solidFill>
                <a:latin typeface="Times New Roman" panose="02020603050405020304" pitchFamily="18" charset="0"/>
                <a:cs typeface="Times New Roman" panose="02020603050405020304" pitchFamily="18" charset="0"/>
              </a:rPr>
              <a:t>Future Work</a:t>
            </a:r>
            <a:endParaRPr lang="en-US" altLang="en-US" sz="2000" b="1" dirty="0">
              <a:solidFill>
                <a:srgbClr val="FF0000"/>
              </a:solidFill>
              <a:latin typeface="Times New Roman" panose="02020603050405020304" pitchFamily="18" charset="0"/>
              <a:cs typeface="Times New Roman" panose="02020603050405020304" pitchFamily="18" charset="0"/>
            </a:endParaRPr>
          </a:p>
        </p:txBody>
      </p:sp>
      <p:sp>
        <p:nvSpPr>
          <p:cNvPr id="8" name="Slide Number Placeholder 7">
            <a:extLst>
              <a:ext uri="{FF2B5EF4-FFF2-40B4-BE49-F238E27FC236}">
                <a16:creationId xmlns:a16="http://schemas.microsoft.com/office/drawing/2014/main" id="{8F954170-A985-444C-ABC7-EC9D55D9A623}"/>
              </a:ext>
            </a:extLst>
          </p:cNvPr>
          <p:cNvSpPr>
            <a:spLocks noGrp="1"/>
          </p:cNvSpPr>
          <p:nvPr>
            <p:ph type="sldNum" sz="quarter" idx="12"/>
          </p:nvPr>
        </p:nvSpPr>
        <p:spPr/>
        <p:txBody>
          <a:bodyPr/>
          <a:lstStyle/>
          <a:p>
            <a:pPr>
              <a:defRPr/>
            </a:pPr>
            <a:fld id="{46C95EAB-5877-4365-885A-A60EB0348E4F}" type="slidenum">
              <a:rPr lang="en-US" altLang="en-US" smtClean="0"/>
              <a:pPr>
                <a:defRPr/>
              </a:pPr>
              <a:t>109</a:t>
            </a:fld>
            <a:endParaRPr lang="en-US" altLang="en-US"/>
          </a:p>
        </p:txBody>
      </p:sp>
      <p:pic>
        <p:nvPicPr>
          <p:cNvPr id="11" name="Picture 10">
            <a:extLst>
              <a:ext uri="{FF2B5EF4-FFF2-40B4-BE49-F238E27FC236}">
                <a16:creationId xmlns:a16="http://schemas.microsoft.com/office/drawing/2014/main" id="{84D706BA-5B8E-4475-B246-23A76D299DAF}"/>
              </a:ext>
            </a:extLst>
          </p:cNvPr>
          <p:cNvPicPr>
            <a:picLocks noChangeAspect="1"/>
          </p:cNvPicPr>
          <p:nvPr/>
        </p:nvPicPr>
        <p:blipFill>
          <a:blip r:embed="rId3"/>
          <a:stretch>
            <a:fillRect/>
          </a:stretch>
        </p:blipFill>
        <p:spPr>
          <a:xfrm>
            <a:off x="8418" y="530024"/>
            <a:ext cx="709926" cy="503438"/>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 name="Freeform: Shape 46"/>
          <p:cNvSpPr/>
          <p:nvPr/>
        </p:nvSpPr>
        <p:spPr>
          <a:xfrm>
            <a:off x="63643" y="1787449"/>
            <a:ext cx="3663441" cy="283049"/>
          </a:xfrm>
          <a:custGeom>
            <a:avLst/>
            <a:gdLst>
              <a:gd name="connsiteX0" fmla="*/ 0 w 5418667"/>
              <a:gd name="connsiteY0" fmla="*/ 0 h 1029546"/>
              <a:gd name="connsiteX1" fmla="*/ 5418667 w 5418667"/>
              <a:gd name="connsiteY1" fmla="*/ 0 h 1029546"/>
              <a:gd name="connsiteX2" fmla="*/ 5418667 w 5418667"/>
              <a:gd name="connsiteY2" fmla="*/ 1029546 h 1029546"/>
              <a:gd name="connsiteX3" fmla="*/ 0 w 5418667"/>
              <a:gd name="connsiteY3" fmla="*/ 1029546 h 1029546"/>
              <a:gd name="connsiteX4" fmla="*/ 0 w 5418667"/>
              <a:gd name="connsiteY4" fmla="*/ 0 h 10295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18667" h="1029546">
                <a:moveTo>
                  <a:pt x="0" y="0"/>
                </a:moveTo>
                <a:lnTo>
                  <a:pt x="5418667" y="0"/>
                </a:lnTo>
                <a:lnTo>
                  <a:pt x="5418667" y="1029546"/>
                </a:lnTo>
                <a:lnTo>
                  <a:pt x="0" y="1029546"/>
                </a:lnTo>
                <a:lnTo>
                  <a:pt x="0" y="0"/>
                </a:lnTo>
                <a:close/>
              </a:path>
            </a:pathLst>
          </a:custGeom>
          <a:solidFill>
            <a:schemeClr val="bg1"/>
          </a:solidFill>
          <a:ln w="41275">
            <a:solidFill>
              <a:srgbClr val="FF0000"/>
            </a:solidFill>
          </a:ln>
          <a:effectLst>
            <a:glow rad="139700">
              <a:schemeClr val="accent6">
                <a:satMod val="175000"/>
                <a:alpha val="40000"/>
              </a:schemeClr>
            </a:glo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30956" tIns="30956" rIns="30956" bIns="30956" numCol="1" spcCol="1270" anchor="ctr" anchorCtr="0">
            <a:noAutofit/>
          </a:bodyPr>
          <a:lstStyle/>
          <a:p>
            <a:pPr algn="ctr" defTabSz="2166938">
              <a:lnSpc>
                <a:spcPct val="90000"/>
              </a:lnSpc>
              <a:spcAft>
                <a:spcPct val="35000"/>
              </a:spcAft>
            </a:pPr>
            <a:r>
              <a:rPr lang="en-US" sz="1600" b="1" dirty="0">
                <a:solidFill>
                  <a:schemeClr val="tx1"/>
                </a:solidFill>
                <a:latin typeface="Times" panose="02020603050405020304" pitchFamily="18" charset="0"/>
                <a:ea typeface="Calibri" panose="020F0502020204030204" pitchFamily="34" charset="0"/>
                <a:cs typeface="Times" panose="02020603050405020304" pitchFamily="18" charset="0"/>
              </a:rPr>
              <a:t>Related Techniques</a:t>
            </a:r>
            <a:endParaRPr lang="en-US" sz="1600" b="1" dirty="0">
              <a:solidFill>
                <a:schemeClr val="tx1"/>
              </a:solidFill>
              <a:latin typeface="Times" panose="02020603050405020304" pitchFamily="18" charset="0"/>
              <a:cs typeface="Times" panose="02020603050405020304" pitchFamily="18" charset="0"/>
            </a:endParaRPr>
          </a:p>
        </p:txBody>
      </p:sp>
      <p:sp>
        <p:nvSpPr>
          <p:cNvPr id="49" name="Freeform: Shape 48"/>
          <p:cNvSpPr/>
          <p:nvPr/>
        </p:nvSpPr>
        <p:spPr>
          <a:xfrm>
            <a:off x="3805273" y="1787489"/>
            <a:ext cx="4939965" cy="298298"/>
          </a:xfrm>
          <a:custGeom>
            <a:avLst/>
            <a:gdLst>
              <a:gd name="connsiteX0" fmla="*/ 0 w 5418667"/>
              <a:gd name="connsiteY0" fmla="*/ 0 h 1029546"/>
              <a:gd name="connsiteX1" fmla="*/ 5418667 w 5418667"/>
              <a:gd name="connsiteY1" fmla="*/ 0 h 1029546"/>
              <a:gd name="connsiteX2" fmla="*/ 5418667 w 5418667"/>
              <a:gd name="connsiteY2" fmla="*/ 1029546 h 1029546"/>
              <a:gd name="connsiteX3" fmla="*/ 0 w 5418667"/>
              <a:gd name="connsiteY3" fmla="*/ 1029546 h 1029546"/>
              <a:gd name="connsiteX4" fmla="*/ 0 w 5418667"/>
              <a:gd name="connsiteY4" fmla="*/ 0 h 10295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18667" h="1029546">
                <a:moveTo>
                  <a:pt x="0" y="0"/>
                </a:moveTo>
                <a:lnTo>
                  <a:pt x="5418667" y="0"/>
                </a:lnTo>
                <a:lnTo>
                  <a:pt x="5418667" y="1029546"/>
                </a:lnTo>
                <a:lnTo>
                  <a:pt x="0" y="1029546"/>
                </a:lnTo>
                <a:lnTo>
                  <a:pt x="0" y="0"/>
                </a:lnTo>
                <a:close/>
              </a:path>
            </a:pathLst>
          </a:custGeom>
          <a:solidFill>
            <a:schemeClr val="bg1"/>
          </a:solidFill>
          <a:ln w="41275">
            <a:solidFill>
              <a:srgbClr val="FF0000"/>
            </a:solidFill>
          </a:ln>
          <a:effectLst>
            <a:glow rad="139700">
              <a:schemeClr val="accent6">
                <a:satMod val="175000"/>
                <a:alpha val="40000"/>
              </a:schemeClr>
            </a:glo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30956" tIns="30956" rIns="30956" bIns="30956" numCol="1" spcCol="1270" anchor="ctr" anchorCtr="0">
            <a:noAutofit/>
          </a:bodyPr>
          <a:lstStyle/>
          <a:p>
            <a:pPr algn="ctr" defTabSz="2166938">
              <a:lnSpc>
                <a:spcPct val="90000"/>
              </a:lnSpc>
              <a:spcAft>
                <a:spcPct val="35000"/>
              </a:spcAft>
            </a:pPr>
            <a:r>
              <a:rPr lang="en-US" sz="1600" b="1" dirty="0">
                <a:solidFill>
                  <a:schemeClr val="tx1"/>
                </a:solidFill>
                <a:latin typeface="Times" panose="02020603050405020304" pitchFamily="18" charset="0"/>
                <a:ea typeface="Calibri" panose="020F0502020204030204" pitchFamily="34" charset="0"/>
                <a:cs typeface="Times" panose="02020603050405020304" pitchFamily="18" charset="0"/>
              </a:rPr>
              <a:t>Related Theories and Models</a:t>
            </a:r>
            <a:endParaRPr lang="en-US" sz="1600" b="1" dirty="0">
              <a:solidFill>
                <a:schemeClr val="tx1"/>
              </a:solidFill>
              <a:latin typeface="Times" panose="02020603050405020304" pitchFamily="18" charset="0"/>
              <a:cs typeface="Times" panose="02020603050405020304" pitchFamily="18" charset="0"/>
            </a:endParaRPr>
          </a:p>
        </p:txBody>
      </p:sp>
      <p:sp>
        <p:nvSpPr>
          <p:cNvPr id="50" name="Freeform: Shape 49"/>
          <p:cNvSpPr/>
          <p:nvPr/>
        </p:nvSpPr>
        <p:spPr>
          <a:xfrm>
            <a:off x="193738" y="2892258"/>
            <a:ext cx="1546802" cy="471632"/>
          </a:xfrm>
          <a:custGeom>
            <a:avLst/>
            <a:gdLst>
              <a:gd name="connsiteX0" fmla="*/ 0 w 5418667"/>
              <a:gd name="connsiteY0" fmla="*/ 0 h 1029546"/>
              <a:gd name="connsiteX1" fmla="*/ 5418667 w 5418667"/>
              <a:gd name="connsiteY1" fmla="*/ 0 h 1029546"/>
              <a:gd name="connsiteX2" fmla="*/ 5418667 w 5418667"/>
              <a:gd name="connsiteY2" fmla="*/ 1029546 h 1029546"/>
              <a:gd name="connsiteX3" fmla="*/ 0 w 5418667"/>
              <a:gd name="connsiteY3" fmla="*/ 1029546 h 1029546"/>
              <a:gd name="connsiteX4" fmla="*/ 0 w 5418667"/>
              <a:gd name="connsiteY4" fmla="*/ 0 h 10295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18667" h="1029546">
                <a:moveTo>
                  <a:pt x="0" y="0"/>
                </a:moveTo>
                <a:lnTo>
                  <a:pt x="5418667" y="0"/>
                </a:lnTo>
                <a:lnTo>
                  <a:pt x="5418667" y="1029546"/>
                </a:lnTo>
                <a:lnTo>
                  <a:pt x="0" y="1029546"/>
                </a:lnTo>
                <a:lnTo>
                  <a:pt x="0" y="0"/>
                </a:lnTo>
                <a:close/>
              </a:path>
            </a:pathLst>
          </a:custGeom>
          <a:solidFill>
            <a:schemeClr val="bg1"/>
          </a:solidFill>
          <a:ln w="34925">
            <a:solidFill>
              <a:srgbClr val="FF0000"/>
            </a:solidFill>
          </a:ln>
          <a:scene3d>
            <a:camera prst="orthographicFront"/>
            <a:lightRig rig="threePt" dir="t"/>
          </a:scene3d>
          <a:sp3d>
            <a:bevelT w="152400" h="50800" prst="softRound"/>
          </a:sp3d>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30956" tIns="30956" rIns="30956" bIns="30956" numCol="1" spcCol="1270" anchor="ctr" anchorCtr="0">
            <a:noAutofit/>
          </a:bodyPr>
          <a:lstStyle/>
          <a:p>
            <a:pPr algn="ctr" defTabSz="2166938">
              <a:lnSpc>
                <a:spcPct val="90000"/>
              </a:lnSpc>
              <a:spcAft>
                <a:spcPct val="35000"/>
              </a:spcAft>
            </a:pPr>
            <a:r>
              <a:rPr lang="en-US" sz="1400" dirty="0">
                <a:solidFill>
                  <a:schemeClr val="tx1"/>
                </a:solidFill>
                <a:latin typeface="Times" panose="02020603050405020304" pitchFamily="18" charset="0"/>
                <a:cs typeface="Times" panose="02020603050405020304" pitchFamily="18" charset="0"/>
              </a:rPr>
              <a:t>Probability-Based Inference</a:t>
            </a:r>
            <a:endParaRPr lang="en-US" sz="1100" dirty="0">
              <a:solidFill>
                <a:schemeClr val="tx1"/>
              </a:solidFill>
              <a:latin typeface="Times" panose="02020603050405020304" pitchFamily="18" charset="0"/>
              <a:cs typeface="Times" panose="02020603050405020304" pitchFamily="18" charset="0"/>
            </a:endParaRPr>
          </a:p>
        </p:txBody>
      </p:sp>
      <p:sp>
        <p:nvSpPr>
          <p:cNvPr id="77" name="Freeform: Shape 76"/>
          <p:cNvSpPr/>
          <p:nvPr/>
        </p:nvSpPr>
        <p:spPr>
          <a:xfrm>
            <a:off x="3999557" y="2333093"/>
            <a:ext cx="2363261" cy="471632"/>
          </a:xfrm>
          <a:custGeom>
            <a:avLst/>
            <a:gdLst>
              <a:gd name="connsiteX0" fmla="*/ 0 w 5418667"/>
              <a:gd name="connsiteY0" fmla="*/ 0 h 1029546"/>
              <a:gd name="connsiteX1" fmla="*/ 5418667 w 5418667"/>
              <a:gd name="connsiteY1" fmla="*/ 0 h 1029546"/>
              <a:gd name="connsiteX2" fmla="*/ 5418667 w 5418667"/>
              <a:gd name="connsiteY2" fmla="*/ 1029546 h 1029546"/>
              <a:gd name="connsiteX3" fmla="*/ 0 w 5418667"/>
              <a:gd name="connsiteY3" fmla="*/ 1029546 h 1029546"/>
              <a:gd name="connsiteX4" fmla="*/ 0 w 5418667"/>
              <a:gd name="connsiteY4" fmla="*/ 0 h 10295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18667" h="1029546">
                <a:moveTo>
                  <a:pt x="0" y="0"/>
                </a:moveTo>
                <a:lnTo>
                  <a:pt x="5418667" y="0"/>
                </a:lnTo>
                <a:lnTo>
                  <a:pt x="5418667" y="1029546"/>
                </a:lnTo>
                <a:lnTo>
                  <a:pt x="0" y="1029546"/>
                </a:lnTo>
                <a:lnTo>
                  <a:pt x="0" y="0"/>
                </a:lnTo>
                <a:close/>
              </a:path>
            </a:pathLst>
          </a:custGeom>
          <a:solidFill>
            <a:srgbClr val="66FF99"/>
          </a:solidFill>
          <a:ln w="41275">
            <a:solidFill>
              <a:srgbClr val="FF0000"/>
            </a:solidFill>
          </a:ln>
          <a:scene3d>
            <a:camera prst="orthographicFront"/>
            <a:lightRig rig="threePt" dir="t"/>
          </a:scene3d>
          <a:sp3d>
            <a:bevelT w="152400" h="50800" prst="softRound"/>
          </a:sp3d>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30956" tIns="30956" rIns="30956" bIns="30956" numCol="1" spcCol="1270" anchor="ctr" anchorCtr="0">
            <a:noAutofit/>
          </a:bodyPr>
          <a:lstStyle/>
          <a:p>
            <a:pPr algn="ctr"/>
            <a:endParaRPr lang="en-US" sz="1400" dirty="0">
              <a:solidFill>
                <a:schemeClr val="tx1"/>
              </a:solidFill>
              <a:latin typeface="Times" panose="02020603050405020304" pitchFamily="18" charset="0"/>
              <a:cs typeface="Times" panose="02020603050405020304" pitchFamily="18" charset="0"/>
            </a:endParaRPr>
          </a:p>
          <a:p>
            <a:pPr algn="ctr"/>
            <a:r>
              <a:rPr lang="en-US" sz="1400" dirty="0">
                <a:solidFill>
                  <a:schemeClr val="tx1"/>
                </a:solidFill>
                <a:latin typeface="Times" panose="02020603050405020304" pitchFamily="18" charset="0"/>
                <a:cs typeface="Times" panose="02020603050405020304" pitchFamily="18" charset="0"/>
              </a:rPr>
              <a:t>Constructivism Theory (Piaget 1957)</a:t>
            </a:r>
          </a:p>
          <a:p>
            <a:pPr algn="ctr"/>
            <a:r>
              <a:rPr lang="en-US" sz="1400" dirty="0">
                <a:latin typeface="Times" panose="02020603050405020304" pitchFamily="18" charset="0"/>
                <a:cs typeface="Times" panose="02020603050405020304" pitchFamily="18" charset="0"/>
              </a:rPr>
              <a:t>of</a:t>
            </a:r>
          </a:p>
        </p:txBody>
      </p:sp>
      <p:sp>
        <p:nvSpPr>
          <p:cNvPr id="79" name="Freeform: Shape 78"/>
          <p:cNvSpPr/>
          <p:nvPr/>
        </p:nvSpPr>
        <p:spPr>
          <a:xfrm>
            <a:off x="3999557" y="2886725"/>
            <a:ext cx="2363260" cy="471632"/>
          </a:xfrm>
          <a:custGeom>
            <a:avLst/>
            <a:gdLst>
              <a:gd name="connsiteX0" fmla="*/ 0 w 5418667"/>
              <a:gd name="connsiteY0" fmla="*/ 0 h 1029546"/>
              <a:gd name="connsiteX1" fmla="*/ 5418667 w 5418667"/>
              <a:gd name="connsiteY1" fmla="*/ 0 h 1029546"/>
              <a:gd name="connsiteX2" fmla="*/ 5418667 w 5418667"/>
              <a:gd name="connsiteY2" fmla="*/ 1029546 h 1029546"/>
              <a:gd name="connsiteX3" fmla="*/ 0 w 5418667"/>
              <a:gd name="connsiteY3" fmla="*/ 1029546 h 1029546"/>
              <a:gd name="connsiteX4" fmla="*/ 0 w 5418667"/>
              <a:gd name="connsiteY4" fmla="*/ 0 h 10295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18667" h="1029546">
                <a:moveTo>
                  <a:pt x="0" y="0"/>
                </a:moveTo>
                <a:lnTo>
                  <a:pt x="5418667" y="0"/>
                </a:lnTo>
                <a:lnTo>
                  <a:pt x="5418667" y="1029546"/>
                </a:lnTo>
                <a:lnTo>
                  <a:pt x="0" y="1029546"/>
                </a:lnTo>
                <a:lnTo>
                  <a:pt x="0" y="0"/>
                </a:lnTo>
                <a:close/>
              </a:path>
            </a:pathLst>
          </a:custGeom>
          <a:solidFill>
            <a:schemeClr val="bg1"/>
          </a:solidFill>
          <a:ln w="34925">
            <a:solidFill>
              <a:srgbClr val="FF0000"/>
            </a:solidFill>
          </a:ln>
          <a:scene3d>
            <a:camera prst="orthographicFront"/>
            <a:lightRig rig="threePt" dir="t"/>
          </a:scene3d>
          <a:sp3d>
            <a:bevelT w="152400" h="50800" prst="softRound"/>
          </a:sp3d>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30956" tIns="30956" rIns="30956" bIns="30956" numCol="1" spcCol="1270" anchor="ctr" anchorCtr="0">
            <a:noAutofit/>
          </a:bodyPr>
          <a:lstStyle/>
          <a:p>
            <a:pPr algn="ctr" defTabSz="2166938">
              <a:lnSpc>
                <a:spcPct val="90000"/>
              </a:lnSpc>
              <a:spcAft>
                <a:spcPct val="35000"/>
              </a:spcAft>
            </a:pPr>
            <a:r>
              <a:rPr lang="en-US" sz="1400" dirty="0">
                <a:solidFill>
                  <a:schemeClr val="tx1"/>
                </a:solidFill>
                <a:latin typeface="Times" panose="02020603050405020304" pitchFamily="18" charset="0"/>
                <a:cs typeface="Times" panose="02020603050405020304" pitchFamily="18" charset="0"/>
              </a:rPr>
              <a:t>Bloom Theory</a:t>
            </a:r>
          </a:p>
        </p:txBody>
      </p:sp>
      <p:sp>
        <p:nvSpPr>
          <p:cNvPr id="40" name="Freeform: Shape 39">
            <a:extLst>
              <a:ext uri="{FF2B5EF4-FFF2-40B4-BE49-F238E27FC236}">
                <a16:creationId xmlns:a16="http://schemas.microsoft.com/office/drawing/2014/main" id="{F4E96CF2-4689-4487-9CFB-D439B0C11C82}"/>
              </a:ext>
            </a:extLst>
          </p:cNvPr>
          <p:cNvSpPr/>
          <p:nvPr/>
        </p:nvSpPr>
        <p:spPr>
          <a:xfrm>
            <a:off x="4178589" y="3667617"/>
            <a:ext cx="2096820" cy="452673"/>
          </a:xfrm>
          <a:custGeom>
            <a:avLst/>
            <a:gdLst>
              <a:gd name="connsiteX0" fmla="*/ 0 w 5418667"/>
              <a:gd name="connsiteY0" fmla="*/ 0 h 1029546"/>
              <a:gd name="connsiteX1" fmla="*/ 5418667 w 5418667"/>
              <a:gd name="connsiteY1" fmla="*/ 0 h 1029546"/>
              <a:gd name="connsiteX2" fmla="*/ 5418667 w 5418667"/>
              <a:gd name="connsiteY2" fmla="*/ 1029546 h 1029546"/>
              <a:gd name="connsiteX3" fmla="*/ 0 w 5418667"/>
              <a:gd name="connsiteY3" fmla="*/ 1029546 h 1029546"/>
              <a:gd name="connsiteX4" fmla="*/ 0 w 5418667"/>
              <a:gd name="connsiteY4" fmla="*/ 0 h 10295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18667" h="1029546">
                <a:moveTo>
                  <a:pt x="0" y="0"/>
                </a:moveTo>
                <a:lnTo>
                  <a:pt x="5418667" y="0"/>
                </a:lnTo>
                <a:lnTo>
                  <a:pt x="5418667" y="1029546"/>
                </a:lnTo>
                <a:lnTo>
                  <a:pt x="0" y="1029546"/>
                </a:lnTo>
                <a:lnTo>
                  <a:pt x="0" y="0"/>
                </a:lnTo>
                <a:close/>
              </a:path>
            </a:pathLst>
          </a:custGeom>
          <a:solidFill>
            <a:schemeClr val="bg1"/>
          </a:solidFill>
          <a:ln w="34925">
            <a:solidFill>
              <a:srgbClr val="FF0000"/>
            </a:solidFill>
          </a:ln>
          <a:scene3d>
            <a:camera prst="orthographicFront"/>
            <a:lightRig rig="threePt" dir="t"/>
          </a:scene3d>
          <a:sp3d>
            <a:bevelT w="152400" h="50800" prst="softRound"/>
          </a:sp3d>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30956" tIns="30956" rIns="30956" bIns="30956" numCol="1" spcCol="1270" anchor="ctr" anchorCtr="0">
            <a:noAutofit/>
          </a:bodyPr>
          <a:lstStyle/>
          <a:p>
            <a:pPr algn="ctr" defTabSz="2166938">
              <a:lnSpc>
                <a:spcPct val="90000"/>
              </a:lnSpc>
              <a:spcAft>
                <a:spcPct val="35000"/>
              </a:spcAft>
            </a:pPr>
            <a:r>
              <a:rPr lang="en-US" sz="1400" b="1" dirty="0">
                <a:solidFill>
                  <a:schemeClr val="tx1"/>
                </a:solidFill>
                <a:latin typeface="Times" panose="02020603050405020304" pitchFamily="18" charset="0"/>
                <a:cs typeface="Times" panose="02020603050405020304" pitchFamily="18" charset="0"/>
              </a:rPr>
              <a:t>Cognitive Domain</a:t>
            </a:r>
          </a:p>
        </p:txBody>
      </p:sp>
      <p:sp>
        <p:nvSpPr>
          <p:cNvPr id="63" name="Freeform: Shape 62">
            <a:extLst>
              <a:ext uri="{FF2B5EF4-FFF2-40B4-BE49-F238E27FC236}">
                <a16:creationId xmlns:a16="http://schemas.microsoft.com/office/drawing/2014/main" id="{5D811555-1900-4715-88BC-A8DE23F30F4E}"/>
              </a:ext>
            </a:extLst>
          </p:cNvPr>
          <p:cNvSpPr/>
          <p:nvPr/>
        </p:nvSpPr>
        <p:spPr>
          <a:xfrm>
            <a:off x="1945300" y="2346361"/>
            <a:ext cx="1820195" cy="470136"/>
          </a:xfrm>
          <a:custGeom>
            <a:avLst/>
            <a:gdLst>
              <a:gd name="connsiteX0" fmla="*/ 0 w 5418667"/>
              <a:gd name="connsiteY0" fmla="*/ 0 h 1029546"/>
              <a:gd name="connsiteX1" fmla="*/ 5418667 w 5418667"/>
              <a:gd name="connsiteY1" fmla="*/ 0 h 1029546"/>
              <a:gd name="connsiteX2" fmla="*/ 5418667 w 5418667"/>
              <a:gd name="connsiteY2" fmla="*/ 1029546 h 1029546"/>
              <a:gd name="connsiteX3" fmla="*/ 0 w 5418667"/>
              <a:gd name="connsiteY3" fmla="*/ 1029546 h 1029546"/>
              <a:gd name="connsiteX4" fmla="*/ 0 w 5418667"/>
              <a:gd name="connsiteY4" fmla="*/ 0 h 10295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18667" h="1029546">
                <a:moveTo>
                  <a:pt x="0" y="0"/>
                </a:moveTo>
                <a:lnTo>
                  <a:pt x="5418667" y="0"/>
                </a:lnTo>
                <a:lnTo>
                  <a:pt x="5418667" y="1029546"/>
                </a:lnTo>
                <a:lnTo>
                  <a:pt x="0" y="1029546"/>
                </a:lnTo>
                <a:lnTo>
                  <a:pt x="0" y="0"/>
                </a:lnTo>
                <a:close/>
              </a:path>
            </a:pathLst>
          </a:custGeom>
          <a:solidFill>
            <a:schemeClr val="bg1"/>
          </a:solidFill>
          <a:ln w="34925">
            <a:solidFill>
              <a:srgbClr val="FF0000"/>
            </a:solidFill>
          </a:ln>
          <a:scene3d>
            <a:camera prst="orthographicFront"/>
            <a:lightRig rig="threePt" dir="t"/>
          </a:scene3d>
          <a:sp3d>
            <a:bevelT w="152400" h="50800" prst="softRound"/>
          </a:sp3d>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30956" tIns="30956" rIns="30956" bIns="30956" numCol="1" spcCol="1270" anchor="ctr" anchorCtr="0">
            <a:noAutofit/>
          </a:bodyPr>
          <a:lstStyle/>
          <a:p>
            <a:pPr algn="ctr" defTabSz="2166938">
              <a:lnSpc>
                <a:spcPct val="90000"/>
              </a:lnSpc>
              <a:spcAft>
                <a:spcPct val="35000"/>
              </a:spcAft>
            </a:pPr>
            <a:r>
              <a:rPr lang="en-US" sz="1400" dirty="0">
                <a:solidFill>
                  <a:schemeClr val="tx1"/>
                </a:solidFill>
                <a:latin typeface="Times" panose="02020603050405020304" pitchFamily="18" charset="0"/>
                <a:cs typeface="Times" panose="02020603050405020304" pitchFamily="18" charset="0"/>
              </a:rPr>
              <a:t>Knowledge Representation</a:t>
            </a:r>
          </a:p>
        </p:txBody>
      </p:sp>
      <p:sp>
        <p:nvSpPr>
          <p:cNvPr id="64" name="Freeform: Shape 63">
            <a:extLst>
              <a:ext uri="{FF2B5EF4-FFF2-40B4-BE49-F238E27FC236}">
                <a16:creationId xmlns:a16="http://schemas.microsoft.com/office/drawing/2014/main" id="{856A9649-32AE-427F-B178-3180BA506766}"/>
              </a:ext>
            </a:extLst>
          </p:cNvPr>
          <p:cNvSpPr/>
          <p:nvPr/>
        </p:nvSpPr>
        <p:spPr>
          <a:xfrm>
            <a:off x="101854" y="2339579"/>
            <a:ext cx="1729147" cy="461172"/>
          </a:xfrm>
          <a:custGeom>
            <a:avLst/>
            <a:gdLst>
              <a:gd name="connsiteX0" fmla="*/ 0 w 5418667"/>
              <a:gd name="connsiteY0" fmla="*/ 0 h 1029546"/>
              <a:gd name="connsiteX1" fmla="*/ 5418667 w 5418667"/>
              <a:gd name="connsiteY1" fmla="*/ 0 h 1029546"/>
              <a:gd name="connsiteX2" fmla="*/ 5418667 w 5418667"/>
              <a:gd name="connsiteY2" fmla="*/ 1029546 h 1029546"/>
              <a:gd name="connsiteX3" fmla="*/ 0 w 5418667"/>
              <a:gd name="connsiteY3" fmla="*/ 1029546 h 1029546"/>
              <a:gd name="connsiteX4" fmla="*/ 0 w 5418667"/>
              <a:gd name="connsiteY4" fmla="*/ 0 h 10295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18667" h="1029546">
                <a:moveTo>
                  <a:pt x="0" y="0"/>
                </a:moveTo>
                <a:lnTo>
                  <a:pt x="5418667" y="0"/>
                </a:lnTo>
                <a:lnTo>
                  <a:pt x="5418667" y="1029546"/>
                </a:lnTo>
                <a:lnTo>
                  <a:pt x="0" y="1029546"/>
                </a:lnTo>
                <a:lnTo>
                  <a:pt x="0" y="0"/>
                </a:lnTo>
                <a:close/>
              </a:path>
            </a:pathLst>
          </a:custGeom>
          <a:solidFill>
            <a:schemeClr val="bg1"/>
          </a:solidFill>
          <a:ln w="34925">
            <a:solidFill>
              <a:srgbClr val="FF0000"/>
            </a:solidFill>
          </a:ln>
          <a:scene3d>
            <a:camera prst="orthographicFront"/>
            <a:lightRig rig="threePt" dir="t"/>
          </a:scene3d>
          <a:sp3d>
            <a:bevelT w="152400" h="50800" prst="softRound"/>
          </a:sp3d>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30956" tIns="30956" rIns="30956" bIns="30956" numCol="1" spcCol="1270" anchor="ctr" anchorCtr="0">
            <a:noAutofit/>
          </a:bodyPr>
          <a:lstStyle/>
          <a:p>
            <a:pPr algn="ctr" defTabSz="2166938">
              <a:lnSpc>
                <a:spcPct val="90000"/>
              </a:lnSpc>
              <a:spcAft>
                <a:spcPct val="35000"/>
              </a:spcAft>
            </a:pPr>
            <a:r>
              <a:rPr lang="en-US" sz="1400" dirty="0">
                <a:solidFill>
                  <a:schemeClr val="tx1"/>
                </a:solidFill>
                <a:latin typeface="Times" panose="02020603050405020304" pitchFamily="18" charset="0"/>
                <a:cs typeface="Times" panose="02020603050405020304" pitchFamily="18" charset="0"/>
              </a:rPr>
              <a:t>Knowledge Discovery </a:t>
            </a:r>
          </a:p>
        </p:txBody>
      </p:sp>
      <p:sp>
        <p:nvSpPr>
          <p:cNvPr id="88" name="Freeform: Shape 87">
            <a:extLst>
              <a:ext uri="{FF2B5EF4-FFF2-40B4-BE49-F238E27FC236}">
                <a16:creationId xmlns:a16="http://schemas.microsoft.com/office/drawing/2014/main" id="{22888251-8C1C-4A57-BEA4-EAAA54E6C018}"/>
              </a:ext>
            </a:extLst>
          </p:cNvPr>
          <p:cNvSpPr/>
          <p:nvPr/>
        </p:nvSpPr>
        <p:spPr>
          <a:xfrm>
            <a:off x="2047070" y="2898899"/>
            <a:ext cx="1609892" cy="464991"/>
          </a:xfrm>
          <a:custGeom>
            <a:avLst/>
            <a:gdLst>
              <a:gd name="connsiteX0" fmla="*/ 0 w 5418667"/>
              <a:gd name="connsiteY0" fmla="*/ 0 h 1029546"/>
              <a:gd name="connsiteX1" fmla="*/ 5418667 w 5418667"/>
              <a:gd name="connsiteY1" fmla="*/ 0 h 1029546"/>
              <a:gd name="connsiteX2" fmla="*/ 5418667 w 5418667"/>
              <a:gd name="connsiteY2" fmla="*/ 1029546 h 1029546"/>
              <a:gd name="connsiteX3" fmla="*/ 0 w 5418667"/>
              <a:gd name="connsiteY3" fmla="*/ 1029546 h 1029546"/>
              <a:gd name="connsiteX4" fmla="*/ 0 w 5418667"/>
              <a:gd name="connsiteY4" fmla="*/ 0 h 10295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18667" h="1029546">
                <a:moveTo>
                  <a:pt x="0" y="0"/>
                </a:moveTo>
                <a:lnTo>
                  <a:pt x="5418667" y="0"/>
                </a:lnTo>
                <a:lnTo>
                  <a:pt x="5418667" y="1029546"/>
                </a:lnTo>
                <a:lnTo>
                  <a:pt x="0" y="1029546"/>
                </a:lnTo>
                <a:lnTo>
                  <a:pt x="0" y="0"/>
                </a:lnTo>
                <a:close/>
              </a:path>
            </a:pathLst>
          </a:custGeom>
          <a:solidFill>
            <a:srgbClr val="66FF99"/>
          </a:solidFill>
          <a:ln w="34925">
            <a:solidFill>
              <a:srgbClr val="FF0000"/>
            </a:solidFill>
          </a:ln>
          <a:scene3d>
            <a:camera prst="orthographicFront"/>
            <a:lightRig rig="threePt" dir="t"/>
          </a:scene3d>
          <a:sp3d>
            <a:bevelT w="152400" h="50800" prst="softRound"/>
          </a:sp3d>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30956" tIns="30956" rIns="30956" bIns="30956" numCol="1" spcCol="1270" anchor="ctr" anchorCtr="0">
            <a:noAutofit/>
          </a:bodyPr>
          <a:lstStyle/>
          <a:p>
            <a:pPr algn="ctr" defTabSz="2166938">
              <a:lnSpc>
                <a:spcPct val="90000"/>
              </a:lnSpc>
              <a:spcAft>
                <a:spcPct val="35000"/>
              </a:spcAft>
            </a:pPr>
            <a:r>
              <a:rPr lang="en-US" sz="1400" dirty="0">
                <a:solidFill>
                  <a:schemeClr val="tx1"/>
                </a:solidFill>
                <a:latin typeface="Times" panose="02020603050405020304" pitchFamily="18" charset="0"/>
                <a:cs typeface="Times" panose="02020603050405020304" pitchFamily="18" charset="0"/>
              </a:rPr>
              <a:t>Graph Based</a:t>
            </a:r>
          </a:p>
        </p:txBody>
      </p:sp>
      <p:sp>
        <p:nvSpPr>
          <p:cNvPr id="97" name="Freeform: Shape 96">
            <a:extLst>
              <a:ext uri="{FF2B5EF4-FFF2-40B4-BE49-F238E27FC236}">
                <a16:creationId xmlns:a16="http://schemas.microsoft.com/office/drawing/2014/main" id="{2EA557A6-9B60-44AF-AE38-90FD80853128}"/>
              </a:ext>
            </a:extLst>
          </p:cNvPr>
          <p:cNvSpPr/>
          <p:nvPr/>
        </p:nvSpPr>
        <p:spPr>
          <a:xfrm>
            <a:off x="6585891" y="3358929"/>
            <a:ext cx="2119043" cy="333174"/>
          </a:xfrm>
          <a:custGeom>
            <a:avLst/>
            <a:gdLst>
              <a:gd name="connsiteX0" fmla="*/ 0 w 5418667"/>
              <a:gd name="connsiteY0" fmla="*/ 0 h 1029546"/>
              <a:gd name="connsiteX1" fmla="*/ 5418667 w 5418667"/>
              <a:gd name="connsiteY1" fmla="*/ 0 h 1029546"/>
              <a:gd name="connsiteX2" fmla="*/ 5418667 w 5418667"/>
              <a:gd name="connsiteY2" fmla="*/ 1029546 h 1029546"/>
              <a:gd name="connsiteX3" fmla="*/ 0 w 5418667"/>
              <a:gd name="connsiteY3" fmla="*/ 1029546 h 1029546"/>
              <a:gd name="connsiteX4" fmla="*/ 0 w 5418667"/>
              <a:gd name="connsiteY4" fmla="*/ 0 h 10295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18667" h="1029546">
                <a:moveTo>
                  <a:pt x="0" y="0"/>
                </a:moveTo>
                <a:lnTo>
                  <a:pt x="5418667" y="0"/>
                </a:lnTo>
                <a:lnTo>
                  <a:pt x="5418667" y="1029546"/>
                </a:lnTo>
                <a:lnTo>
                  <a:pt x="0" y="1029546"/>
                </a:lnTo>
                <a:lnTo>
                  <a:pt x="0" y="0"/>
                </a:lnTo>
                <a:close/>
              </a:path>
            </a:pathLst>
          </a:custGeom>
          <a:solidFill>
            <a:schemeClr val="bg1"/>
          </a:solidFill>
          <a:ln w="31750">
            <a:solidFill>
              <a:srgbClr val="FF0000"/>
            </a:solidFill>
          </a:ln>
          <a:scene3d>
            <a:camera prst="orthographicFront"/>
            <a:lightRig rig="threePt" dir="t"/>
          </a:scene3d>
          <a:sp3d>
            <a:bevelT w="152400" h="50800" prst="softRound"/>
          </a:sp3d>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30956" tIns="30956" rIns="30956" bIns="30956" numCol="1" spcCol="1270" anchor="ctr" anchorCtr="0">
            <a:noAutofit/>
          </a:bodyPr>
          <a:lstStyle/>
          <a:p>
            <a:pPr algn="ctr" defTabSz="2166938">
              <a:lnSpc>
                <a:spcPct val="90000"/>
              </a:lnSpc>
              <a:spcAft>
                <a:spcPct val="35000"/>
              </a:spcAft>
            </a:pPr>
            <a:r>
              <a:rPr lang="en-US" sz="1400" dirty="0">
                <a:solidFill>
                  <a:schemeClr val="tx1"/>
                </a:solidFill>
                <a:latin typeface="Times" panose="02020603050405020304" pitchFamily="18" charset="0"/>
                <a:cs typeface="Times" panose="02020603050405020304" pitchFamily="18" charset="0"/>
              </a:rPr>
              <a:t>Bloom CD Taxonomy</a:t>
            </a:r>
          </a:p>
        </p:txBody>
      </p:sp>
      <p:sp>
        <p:nvSpPr>
          <p:cNvPr id="100" name="Freeform: Shape 99">
            <a:extLst>
              <a:ext uri="{FF2B5EF4-FFF2-40B4-BE49-F238E27FC236}">
                <a16:creationId xmlns:a16="http://schemas.microsoft.com/office/drawing/2014/main" id="{851D7617-0FBC-48D5-9016-D3F6FD47A699}"/>
              </a:ext>
            </a:extLst>
          </p:cNvPr>
          <p:cNvSpPr/>
          <p:nvPr/>
        </p:nvSpPr>
        <p:spPr>
          <a:xfrm>
            <a:off x="6589567" y="3777510"/>
            <a:ext cx="2064963" cy="419878"/>
          </a:xfrm>
          <a:custGeom>
            <a:avLst/>
            <a:gdLst>
              <a:gd name="connsiteX0" fmla="*/ 0 w 5418667"/>
              <a:gd name="connsiteY0" fmla="*/ 0 h 1029546"/>
              <a:gd name="connsiteX1" fmla="*/ 5418667 w 5418667"/>
              <a:gd name="connsiteY1" fmla="*/ 0 h 1029546"/>
              <a:gd name="connsiteX2" fmla="*/ 5418667 w 5418667"/>
              <a:gd name="connsiteY2" fmla="*/ 1029546 h 1029546"/>
              <a:gd name="connsiteX3" fmla="*/ 0 w 5418667"/>
              <a:gd name="connsiteY3" fmla="*/ 1029546 h 1029546"/>
              <a:gd name="connsiteX4" fmla="*/ 0 w 5418667"/>
              <a:gd name="connsiteY4" fmla="*/ 0 h 10295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18667" h="1029546">
                <a:moveTo>
                  <a:pt x="0" y="0"/>
                </a:moveTo>
                <a:lnTo>
                  <a:pt x="5418667" y="0"/>
                </a:lnTo>
                <a:lnTo>
                  <a:pt x="5418667" y="1029546"/>
                </a:lnTo>
                <a:lnTo>
                  <a:pt x="0" y="1029546"/>
                </a:lnTo>
                <a:lnTo>
                  <a:pt x="0" y="0"/>
                </a:lnTo>
                <a:close/>
              </a:path>
            </a:pathLst>
          </a:custGeom>
          <a:solidFill>
            <a:schemeClr val="bg1"/>
          </a:solidFill>
          <a:ln w="31750">
            <a:solidFill>
              <a:srgbClr val="FF0000"/>
            </a:solidFill>
          </a:ln>
          <a:scene3d>
            <a:camera prst="orthographicFront"/>
            <a:lightRig rig="threePt" dir="t"/>
          </a:scene3d>
          <a:sp3d>
            <a:bevelT w="152400" h="50800" prst="softRound"/>
          </a:sp3d>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30956" tIns="30956" rIns="30956" bIns="30956" numCol="1" spcCol="1270" anchor="ctr" anchorCtr="0">
            <a:noAutofit/>
          </a:bodyPr>
          <a:lstStyle/>
          <a:p>
            <a:pPr algn="ctr" defTabSz="2166938">
              <a:lnSpc>
                <a:spcPct val="90000"/>
              </a:lnSpc>
              <a:spcAft>
                <a:spcPct val="35000"/>
              </a:spcAft>
            </a:pPr>
            <a:r>
              <a:rPr lang="en-US" sz="1400" dirty="0">
                <a:solidFill>
                  <a:schemeClr val="tx1"/>
                </a:solidFill>
                <a:latin typeface="Times" panose="02020603050405020304" pitchFamily="18" charset="0"/>
                <a:cs typeface="Times" panose="02020603050405020304" pitchFamily="18" charset="0"/>
              </a:rPr>
              <a:t>Revised Bloom Taxonomy</a:t>
            </a:r>
          </a:p>
        </p:txBody>
      </p:sp>
      <p:sp>
        <p:nvSpPr>
          <p:cNvPr id="101" name="Freeform: Shape 100">
            <a:extLst>
              <a:ext uri="{FF2B5EF4-FFF2-40B4-BE49-F238E27FC236}">
                <a16:creationId xmlns:a16="http://schemas.microsoft.com/office/drawing/2014/main" id="{D45FD5D7-5A74-438E-9DE5-CD560900326A}"/>
              </a:ext>
            </a:extLst>
          </p:cNvPr>
          <p:cNvSpPr/>
          <p:nvPr/>
        </p:nvSpPr>
        <p:spPr>
          <a:xfrm>
            <a:off x="6589574" y="4298654"/>
            <a:ext cx="2064951" cy="339784"/>
          </a:xfrm>
          <a:custGeom>
            <a:avLst/>
            <a:gdLst>
              <a:gd name="connsiteX0" fmla="*/ 0 w 5418667"/>
              <a:gd name="connsiteY0" fmla="*/ 0 h 1029546"/>
              <a:gd name="connsiteX1" fmla="*/ 5418667 w 5418667"/>
              <a:gd name="connsiteY1" fmla="*/ 0 h 1029546"/>
              <a:gd name="connsiteX2" fmla="*/ 5418667 w 5418667"/>
              <a:gd name="connsiteY2" fmla="*/ 1029546 h 1029546"/>
              <a:gd name="connsiteX3" fmla="*/ 0 w 5418667"/>
              <a:gd name="connsiteY3" fmla="*/ 1029546 h 1029546"/>
              <a:gd name="connsiteX4" fmla="*/ 0 w 5418667"/>
              <a:gd name="connsiteY4" fmla="*/ 0 h 10295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18667" h="1029546">
                <a:moveTo>
                  <a:pt x="0" y="0"/>
                </a:moveTo>
                <a:lnTo>
                  <a:pt x="5418667" y="0"/>
                </a:lnTo>
                <a:lnTo>
                  <a:pt x="5418667" y="1029546"/>
                </a:lnTo>
                <a:lnTo>
                  <a:pt x="0" y="1029546"/>
                </a:lnTo>
                <a:lnTo>
                  <a:pt x="0" y="0"/>
                </a:lnTo>
                <a:close/>
              </a:path>
            </a:pathLst>
          </a:custGeom>
          <a:solidFill>
            <a:schemeClr val="bg1"/>
          </a:solidFill>
          <a:ln w="34925">
            <a:solidFill>
              <a:srgbClr val="FF0000"/>
            </a:solidFill>
          </a:ln>
          <a:scene3d>
            <a:camera prst="orthographicFront"/>
            <a:lightRig rig="threePt" dir="t"/>
          </a:scene3d>
          <a:sp3d>
            <a:bevelT w="152400" h="50800" prst="softRound"/>
          </a:sp3d>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30956" tIns="30956" rIns="30956" bIns="30956" numCol="1" spcCol="1270" anchor="ctr" anchorCtr="0">
            <a:noAutofit/>
          </a:bodyPr>
          <a:lstStyle/>
          <a:p>
            <a:pPr algn="ctr" defTabSz="2166938">
              <a:lnSpc>
                <a:spcPct val="90000"/>
              </a:lnSpc>
              <a:spcAft>
                <a:spcPct val="35000"/>
              </a:spcAft>
            </a:pPr>
            <a:r>
              <a:rPr lang="en-US" sz="1400" b="1" dirty="0">
                <a:solidFill>
                  <a:schemeClr val="tx1"/>
                </a:solidFill>
                <a:latin typeface="Times" panose="02020603050405020304" pitchFamily="18" charset="0"/>
                <a:cs typeface="Times" panose="02020603050405020304" pitchFamily="18" charset="0"/>
              </a:rPr>
              <a:t>CS Taxonomy</a:t>
            </a:r>
          </a:p>
        </p:txBody>
      </p:sp>
      <p:sp>
        <p:nvSpPr>
          <p:cNvPr id="108" name="Freeform: Shape 107">
            <a:extLst>
              <a:ext uri="{FF2B5EF4-FFF2-40B4-BE49-F238E27FC236}">
                <a16:creationId xmlns:a16="http://schemas.microsoft.com/office/drawing/2014/main" id="{4765E1F5-2775-443E-9B40-0859867AB41B}"/>
              </a:ext>
            </a:extLst>
          </p:cNvPr>
          <p:cNvSpPr/>
          <p:nvPr/>
        </p:nvSpPr>
        <p:spPr>
          <a:xfrm>
            <a:off x="6663001" y="4965200"/>
            <a:ext cx="1813164" cy="267992"/>
          </a:xfrm>
          <a:custGeom>
            <a:avLst/>
            <a:gdLst>
              <a:gd name="connsiteX0" fmla="*/ 0 w 5418667"/>
              <a:gd name="connsiteY0" fmla="*/ 0 h 1029546"/>
              <a:gd name="connsiteX1" fmla="*/ 5418667 w 5418667"/>
              <a:gd name="connsiteY1" fmla="*/ 0 h 1029546"/>
              <a:gd name="connsiteX2" fmla="*/ 5418667 w 5418667"/>
              <a:gd name="connsiteY2" fmla="*/ 1029546 h 1029546"/>
              <a:gd name="connsiteX3" fmla="*/ 0 w 5418667"/>
              <a:gd name="connsiteY3" fmla="*/ 1029546 h 1029546"/>
              <a:gd name="connsiteX4" fmla="*/ 0 w 5418667"/>
              <a:gd name="connsiteY4" fmla="*/ 0 h 10295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18667" h="1029546">
                <a:moveTo>
                  <a:pt x="0" y="0"/>
                </a:moveTo>
                <a:lnTo>
                  <a:pt x="5418667" y="0"/>
                </a:lnTo>
                <a:lnTo>
                  <a:pt x="5418667" y="1029546"/>
                </a:lnTo>
                <a:lnTo>
                  <a:pt x="0" y="1029546"/>
                </a:lnTo>
                <a:lnTo>
                  <a:pt x="0" y="0"/>
                </a:lnTo>
                <a:close/>
              </a:path>
            </a:pathLst>
          </a:custGeom>
          <a:solidFill>
            <a:srgbClr val="FFFFCC"/>
          </a:solidFill>
          <a:ln w="31750">
            <a:solidFill>
              <a:srgbClr val="FF0000"/>
            </a:solidFill>
          </a:ln>
          <a:scene3d>
            <a:camera prst="orthographicFront"/>
            <a:lightRig rig="threePt" dir="t"/>
          </a:scene3d>
          <a:sp3d>
            <a:bevelT w="152400" h="50800" prst="softRound"/>
          </a:sp3d>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30956" tIns="30956" rIns="30956" bIns="30956" numCol="1" spcCol="1270" anchor="ctr" anchorCtr="0">
            <a:noAutofit/>
          </a:bodyPr>
          <a:lstStyle/>
          <a:p>
            <a:pPr algn="ctr" defTabSz="2166938">
              <a:lnSpc>
                <a:spcPct val="90000"/>
              </a:lnSpc>
              <a:spcAft>
                <a:spcPct val="35000"/>
              </a:spcAft>
            </a:pPr>
            <a:r>
              <a:rPr lang="en-US" sz="1400" dirty="0">
                <a:solidFill>
                  <a:schemeClr val="tx1"/>
                </a:solidFill>
                <a:latin typeface="Times" panose="02020603050405020304" pitchFamily="18" charset="0"/>
                <a:cs typeface="Times" panose="02020603050405020304" pitchFamily="18" charset="0"/>
              </a:rPr>
              <a:t>Course Design*</a:t>
            </a:r>
          </a:p>
        </p:txBody>
      </p:sp>
      <p:sp>
        <p:nvSpPr>
          <p:cNvPr id="109" name="Freeform: Shape 108">
            <a:extLst>
              <a:ext uri="{FF2B5EF4-FFF2-40B4-BE49-F238E27FC236}">
                <a16:creationId xmlns:a16="http://schemas.microsoft.com/office/drawing/2014/main" id="{9B7B8F57-AAB9-4DEF-8EE3-E1A35240E8DB}"/>
              </a:ext>
            </a:extLst>
          </p:cNvPr>
          <p:cNvSpPr/>
          <p:nvPr/>
        </p:nvSpPr>
        <p:spPr>
          <a:xfrm>
            <a:off x="6663001" y="5298187"/>
            <a:ext cx="1813164" cy="397611"/>
          </a:xfrm>
          <a:custGeom>
            <a:avLst/>
            <a:gdLst>
              <a:gd name="connsiteX0" fmla="*/ 0 w 5418667"/>
              <a:gd name="connsiteY0" fmla="*/ 0 h 1029546"/>
              <a:gd name="connsiteX1" fmla="*/ 5418667 w 5418667"/>
              <a:gd name="connsiteY1" fmla="*/ 0 h 1029546"/>
              <a:gd name="connsiteX2" fmla="*/ 5418667 w 5418667"/>
              <a:gd name="connsiteY2" fmla="*/ 1029546 h 1029546"/>
              <a:gd name="connsiteX3" fmla="*/ 0 w 5418667"/>
              <a:gd name="connsiteY3" fmla="*/ 1029546 h 1029546"/>
              <a:gd name="connsiteX4" fmla="*/ 0 w 5418667"/>
              <a:gd name="connsiteY4" fmla="*/ 0 h 10295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18667" h="1029546">
                <a:moveTo>
                  <a:pt x="0" y="0"/>
                </a:moveTo>
                <a:lnTo>
                  <a:pt x="5418667" y="0"/>
                </a:lnTo>
                <a:lnTo>
                  <a:pt x="5418667" y="1029546"/>
                </a:lnTo>
                <a:lnTo>
                  <a:pt x="0" y="1029546"/>
                </a:lnTo>
                <a:lnTo>
                  <a:pt x="0" y="0"/>
                </a:lnTo>
                <a:close/>
              </a:path>
            </a:pathLst>
          </a:custGeom>
          <a:solidFill>
            <a:schemeClr val="bg1"/>
          </a:solidFill>
          <a:ln w="31750">
            <a:solidFill>
              <a:srgbClr val="FF0000"/>
            </a:solidFill>
          </a:ln>
          <a:scene3d>
            <a:camera prst="orthographicFront"/>
            <a:lightRig rig="threePt" dir="t"/>
          </a:scene3d>
          <a:sp3d>
            <a:bevelT w="152400" h="50800" prst="softRound"/>
          </a:sp3d>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30956" tIns="30956" rIns="30956" bIns="30956" numCol="1" spcCol="1270" anchor="ctr" anchorCtr="0">
            <a:noAutofit/>
          </a:bodyPr>
          <a:lstStyle/>
          <a:p>
            <a:pPr algn="ctr" defTabSz="2166938">
              <a:lnSpc>
                <a:spcPct val="90000"/>
              </a:lnSpc>
              <a:spcAft>
                <a:spcPct val="35000"/>
              </a:spcAft>
            </a:pPr>
            <a:r>
              <a:rPr lang="en-US" sz="1400" dirty="0">
                <a:solidFill>
                  <a:schemeClr val="tx1"/>
                </a:solidFill>
                <a:latin typeface="Times" panose="02020603050405020304" pitchFamily="18" charset="0"/>
                <a:cs typeface="Times" panose="02020603050405020304" pitchFamily="18" charset="0"/>
              </a:rPr>
              <a:t>Teaching Methodology*</a:t>
            </a:r>
          </a:p>
        </p:txBody>
      </p:sp>
      <p:sp>
        <p:nvSpPr>
          <p:cNvPr id="111" name="Freeform: Shape 110">
            <a:extLst>
              <a:ext uri="{FF2B5EF4-FFF2-40B4-BE49-F238E27FC236}">
                <a16:creationId xmlns:a16="http://schemas.microsoft.com/office/drawing/2014/main" id="{73F4D2F1-93C5-4927-9D8B-A42209A6DCFC}"/>
              </a:ext>
            </a:extLst>
          </p:cNvPr>
          <p:cNvSpPr/>
          <p:nvPr/>
        </p:nvSpPr>
        <p:spPr>
          <a:xfrm>
            <a:off x="6663001" y="5758144"/>
            <a:ext cx="1813164" cy="397611"/>
          </a:xfrm>
          <a:custGeom>
            <a:avLst/>
            <a:gdLst>
              <a:gd name="connsiteX0" fmla="*/ 0 w 5418667"/>
              <a:gd name="connsiteY0" fmla="*/ 0 h 1029546"/>
              <a:gd name="connsiteX1" fmla="*/ 5418667 w 5418667"/>
              <a:gd name="connsiteY1" fmla="*/ 0 h 1029546"/>
              <a:gd name="connsiteX2" fmla="*/ 5418667 w 5418667"/>
              <a:gd name="connsiteY2" fmla="*/ 1029546 h 1029546"/>
              <a:gd name="connsiteX3" fmla="*/ 0 w 5418667"/>
              <a:gd name="connsiteY3" fmla="*/ 1029546 h 1029546"/>
              <a:gd name="connsiteX4" fmla="*/ 0 w 5418667"/>
              <a:gd name="connsiteY4" fmla="*/ 0 h 10295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18667" h="1029546">
                <a:moveTo>
                  <a:pt x="0" y="0"/>
                </a:moveTo>
                <a:lnTo>
                  <a:pt x="5418667" y="0"/>
                </a:lnTo>
                <a:lnTo>
                  <a:pt x="5418667" y="1029546"/>
                </a:lnTo>
                <a:lnTo>
                  <a:pt x="0" y="1029546"/>
                </a:lnTo>
                <a:lnTo>
                  <a:pt x="0" y="0"/>
                </a:lnTo>
                <a:close/>
              </a:path>
            </a:pathLst>
          </a:custGeom>
          <a:solidFill>
            <a:schemeClr val="accent2">
              <a:lumMod val="60000"/>
              <a:lumOff val="40000"/>
            </a:schemeClr>
          </a:solidFill>
          <a:ln w="31750">
            <a:solidFill>
              <a:srgbClr val="FF0000"/>
            </a:solidFill>
          </a:ln>
          <a:scene3d>
            <a:camera prst="orthographicFront"/>
            <a:lightRig rig="threePt" dir="t"/>
          </a:scene3d>
          <a:sp3d>
            <a:bevelT w="152400" h="50800" prst="softRound"/>
          </a:sp3d>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30956" tIns="30956" rIns="30956" bIns="30956" numCol="1" spcCol="1270" anchor="ctr" anchorCtr="0">
            <a:noAutofit/>
          </a:bodyPr>
          <a:lstStyle/>
          <a:p>
            <a:pPr algn="ctr" defTabSz="2166938">
              <a:lnSpc>
                <a:spcPct val="90000"/>
              </a:lnSpc>
              <a:spcAft>
                <a:spcPct val="35000"/>
              </a:spcAft>
            </a:pPr>
            <a:r>
              <a:rPr lang="en-US" altLang="en-US" sz="1400" dirty="0">
                <a:solidFill>
                  <a:schemeClr val="tx1"/>
                </a:solidFill>
                <a:latin typeface="Times" panose="02020603050405020304" pitchFamily="18" charset="0"/>
                <a:cs typeface="Times" panose="02020603050405020304" pitchFamily="18" charset="0"/>
              </a:rPr>
              <a:t>Test Problem Assessment*</a:t>
            </a:r>
            <a:r>
              <a:rPr lang="en-US" sz="1400" dirty="0">
                <a:solidFill>
                  <a:schemeClr val="tx1"/>
                </a:solidFill>
                <a:latin typeface="Times" panose="02020603050405020304" pitchFamily="18" charset="0"/>
                <a:cs typeface="Times" panose="02020603050405020304" pitchFamily="18" charset="0"/>
              </a:rPr>
              <a:t> </a:t>
            </a:r>
          </a:p>
        </p:txBody>
      </p:sp>
      <p:sp>
        <p:nvSpPr>
          <p:cNvPr id="131" name="Freeform: Shape 130">
            <a:extLst>
              <a:ext uri="{FF2B5EF4-FFF2-40B4-BE49-F238E27FC236}">
                <a16:creationId xmlns:a16="http://schemas.microsoft.com/office/drawing/2014/main" id="{B0069063-97A5-4D96-9CDF-93249D0609EC}"/>
              </a:ext>
            </a:extLst>
          </p:cNvPr>
          <p:cNvSpPr/>
          <p:nvPr/>
        </p:nvSpPr>
        <p:spPr>
          <a:xfrm>
            <a:off x="6728175" y="2586044"/>
            <a:ext cx="2092620" cy="460906"/>
          </a:xfrm>
          <a:custGeom>
            <a:avLst/>
            <a:gdLst>
              <a:gd name="connsiteX0" fmla="*/ 0 w 5418667"/>
              <a:gd name="connsiteY0" fmla="*/ 0 h 1029546"/>
              <a:gd name="connsiteX1" fmla="*/ 5418667 w 5418667"/>
              <a:gd name="connsiteY1" fmla="*/ 0 h 1029546"/>
              <a:gd name="connsiteX2" fmla="*/ 5418667 w 5418667"/>
              <a:gd name="connsiteY2" fmla="*/ 1029546 h 1029546"/>
              <a:gd name="connsiteX3" fmla="*/ 0 w 5418667"/>
              <a:gd name="connsiteY3" fmla="*/ 1029546 h 1029546"/>
              <a:gd name="connsiteX4" fmla="*/ 0 w 5418667"/>
              <a:gd name="connsiteY4" fmla="*/ 0 h 10295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18667" h="1029546">
                <a:moveTo>
                  <a:pt x="0" y="0"/>
                </a:moveTo>
                <a:lnTo>
                  <a:pt x="5418667" y="0"/>
                </a:lnTo>
                <a:lnTo>
                  <a:pt x="5418667" y="1029546"/>
                </a:lnTo>
                <a:lnTo>
                  <a:pt x="0" y="1029546"/>
                </a:lnTo>
                <a:lnTo>
                  <a:pt x="0" y="0"/>
                </a:lnTo>
                <a:close/>
              </a:path>
            </a:pathLst>
          </a:custGeom>
          <a:solidFill>
            <a:srgbClr val="66FF99"/>
          </a:solidFill>
          <a:ln w="38100">
            <a:solidFill>
              <a:srgbClr val="FF0000"/>
            </a:solidFill>
          </a:ln>
          <a:scene3d>
            <a:camera prst="orthographicFront"/>
            <a:lightRig rig="threePt" dir="t"/>
          </a:scene3d>
          <a:sp3d>
            <a:bevelT w="152400" h="50800" prst="softRound"/>
          </a:sp3d>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30956" tIns="30956" rIns="30956" bIns="30956" numCol="1" spcCol="1270" anchor="ctr" anchorCtr="0">
            <a:noAutofit/>
          </a:bodyPr>
          <a:lstStyle/>
          <a:p>
            <a:pPr algn="ctr"/>
            <a:r>
              <a:rPr lang="en-US" sz="1400" dirty="0">
                <a:solidFill>
                  <a:schemeClr val="tx1"/>
                </a:solidFill>
                <a:latin typeface="Times" panose="02020603050405020304" pitchFamily="18" charset="0"/>
                <a:cs typeface="Times" panose="02020603050405020304" pitchFamily="18" charset="0"/>
              </a:rPr>
              <a:t>Concept Network Growth</a:t>
            </a:r>
          </a:p>
        </p:txBody>
      </p:sp>
      <p:sp>
        <p:nvSpPr>
          <p:cNvPr id="75" name="Freeform: Shape 74">
            <a:extLst>
              <a:ext uri="{FF2B5EF4-FFF2-40B4-BE49-F238E27FC236}">
                <a16:creationId xmlns:a16="http://schemas.microsoft.com/office/drawing/2014/main" id="{043DFAC1-1084-481E-A363-C6DB3F2AC577}"/>
              </a:ext>
            </a:extLst>
          </p:cNvPr>
          <p:cNvSpPr/>
          <p:nvPr/>
        </p:nvSpPr>
        <p:spPr>
          <a:xfrm>
            <a:off x="282066" y="3455938"/>
            <a:ext cx="1346582" cy="471632"/>
          </a:xfrm>
          <a:custGeom>
            <a:avLst/>
            <a:gdLst>
              <a:gd name="connsiteX0" fmla="*/ 0 w 5418667"/>
              <a:gd name="connsiteY0" fmla="*/ 0 h 1029546"/>
              <a:gd name="connsiteX1" fmla="*/ 5418667 w 5418667"/>
              <a:gd name="connsiteY1" fmla="*/ 0 h 1029546"/>
              <a:gd name="connsiteX2" fmla="*/ 5418667 w 5418667"/>
              <a:gd name="connsiteY2" fmla="*/ 1029546 h 1029546"/>
              <a:gd name="connsiteX3" fmla="*/ 0 w 5418667"/>
              <a:gd name="connsiteY3" fmla="*/ 1029546 h 1029546"/>
              <a:gd name="connsiteX4" fmla="*/ 0 w 5418667"/>
              <a:gd name="connsiteY4" fmla="*/ 0 h 10295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18667" h="1029546">
                <a:moveTo>
                  <a:pt x="0" y="0"/>
                </a:moveTo>
                <a:lnTo>
                  <a:pt x="5418667" y="0"/>
                </a:lnTo>
                <a:lnTo>
                  <a:pt x="5418667" y="1029546"/>
                </a:lnTo>
                <a:lnTo>
                  <a:pt x="0" y="1029546"/>
                </a:lnTo>
                <a:lnTo>
                  <a:pt x="0" y="0"/>
                </a:lnTo>
                <a:close/>
              </a:path>
            </a:pathLst>
          </a:custGeom>
          <a:solidFill>
            <a:schemeClr val="bg1"/>
          </a:solidFill>
          <a:ln w="34925">
            <a:solidFill>
              <a:srgbClr val="FF0000"/>
            </a:solidFill>
          </a:ln>
          <a:scene3d>
            <a:camera prst="orthographicFront"/>
            <a:lightRig rig="threePt" dir="t"/>
          </a:scene3d>
          <a:sp3d>
            <a:bevelT w="152400" h="50800" prst="softRound"/>
          </a:sp3d>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30956" tIns="30956" rIns="30956" bIns="30956" numCol="1" spcCol="1270" anchor="ctr" anchorCtr="0">
            <a:noAutofit/>
          </a:bodyPr>
          <a:lstStyle/>
          <a:p>
            <a:pPr algn="ctr" defTabSz="2166938">
              <a:lnSpc>
                <a:spcPct val="90000"/>
              </a:lnSpc>
              <a:spcAft>
                <a:spcPct val="35000"/>
              </a:spcAft>
            </a:pPr>
            <a:r>
              <a:rPr lang="en-US" sz="1400" dirty="0">
                <a:solidFill>
                  <a:schemeClr val="tx1"/>
                </a:solidFill>
                <a:latin typeface="Times" panose="02020603050405020304" pitchFamily="18" charset="0"/>
                <a:cs typeface="Times" panose="02020603050405020304" pitchFamily="18" charset="0"/>
              </a:rPr>
              <a:t>Markov Logic Network(MLN)</a:t>
            </a:r>
            <a:endParaRPr lang="en-US" sz="1100" dirty="0">
              <a:solidFill>
                <a:schemeClr val="tx1"/>
              </a:solidFill>
              <a:latin typeface="Times" panose="02020603050405020304" pitchFamily="18" charset="0"/>
              <a:cs typeface="Times" panose="02020603050405020304" pitchFamily="18" charset="0"/>
            </a:endParaRPr>
          </a:p>
        </p:txBody>
      </p:sp>
      <p:sp>
        <p:nvSpPr>
          <p:cNvPr id="89" name="Freeform: Shape 88">
            <a:extLst>
              <a:ext uri="{FF2B5EF4-FFF2-40B4-BE49-F238E27FC236}">
                <a16:creationId xmlns:a16="http://schemas.microsoft.com/office/drawing/2014/main" id="{5C24D739-E124-4111-AFE9-EFFF3B92700B}"/>
              </a:ext>
            </a:extLst>
          </p:cNvPr>
          <p:cNvSpPr/>
          <p:nvPr/>
        </p:nvSpPr>
        <p:spPr>
          <a:xfrm>
            <a:off x="2352359" y="3460314"/>
            <a:ext cx="1287218" cy="315136"/>
          </a:xfrm>
          <a:custGeom>
            <a:avLst/>
            <a:gdLst>
              <a:gd name="connsiteX0" fmla="*/ 0 w 5418667"/>
              <a:gd name="connsiteY0" fmla="*/ 0 h 1029546"/>
              <a:gd name="connsiteX1" fmla="*/ 5418667 w 5418667"/>
              <a:gd name="connsiteY1" fmla="*/ 0 h 1029546"/>
              <a:gd name="connsiteX2" fmla="*/ 5418667 w 5418667"/>
              <a:gd name="connsiteY2" fmla="*/ 1029546 h 1029546"/>
              <a:gd name="connsiteX3" fmla="*/ 0 w 5418667"/>
              <a:gd name="connsiteY3" fmla="*/ 1029546 h 1029546"/>
              <a:gd name="connsiteX4" fmla="*/ 0 w 5418667"/>
              <a:gd name="connsiteY4" fmla="*/ 0 h 10295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18667" h="1029546">
                <a:moveTo>
                  <a:pt x="0" y="0"/>
                </a:moveTo>
                <a:lnTo>
                  <a:pt x="5418667" y="0"/>
                </a:lnTo>
                <a:lnTo>
                  <a:pt x="5418667" y="1029546"/>
                </a:lnTo>
                <a:lnTo>
                  <a:pt x="0" y="1029546"/>
                </a:lnTo>
                <a:lnTo>
                  <a:pt x="0" y="0"/>
                </a:lnTo>
                <a:close/>
              </a:path>
            </a:pathLst>
          </a:custGeom>
          <a:solidFill>
            <a:schemeClr val="bg1"/>
          </a:solidFill>
          <a:ln w="31750">
            <a:solidFill>
              <a:srgbClr val="FF0000"/>
            </a:solidFill>
          </a:ln>
          <a:scene3d>
            <a:camera prst="orthographicFront"/>
            <a:lightRig rig="threePt" dir="t"/>
          </a:scene3d>
          <a:sp3d>
            <a:bevelT w="152400" h="50800" prst="softRound"/>
          </a:sp3d>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30956" tIns="30956" rIns="30956" bIns="30956" numCol="1" spcCol="1270" anchor="ctr" anchorCtr="0">
            <a:noAutofit/>
          </a:bodyPr>
          <a:lstStyle/>
          <a:p>
            <a:pPr algn="ctr" defTabSz="2166938">
              <a:lnSpc>
                <a:spcPct val="90000"/>
              </a:lnSpc>
              <a:spcAft>
                <a:spcPct val="35000"/>
              </a:spcAft>
            </a:pPr>
            <a:r>
              <a:rPr lang="en-US" sz="1400" b="1" dirty="0">
                <a:solidFill>
                  <a:schemeClr val="tx1"/>
                </a:solidFill>
                <a:latin typeface="Times" panose="02020603050405020304" pitchFamily="18" charset="0"/>
                <a:cs typeface="Times" panose="02020603050405020304" pitchFamily="18" charset="0"/>
              </a:rPr>
              <a:t>WordNet</a:t>
            </a:r>
          </a:p>
        </p:txBody>
      </p:sp>
      <p:sp>
        <p:nvSpPr>
          <p:cNvPr id="90" name="Freeform: Shape 89">
            <a:extLst>
              <a:ext uri="{FF2B5EF4-FFF2-40B4-BE49-F238E27FC236}">
                <a16:creationId xmlns:a16="http://schemas.microsoft.com/office/drawing/2014/main" id="{BA00165C-E08E-4BED-942D-6A8405243170}"/>
              </a:ext>
            </a:extLst>
          </p:cNvPr>
          <p:cNvSpPr/>
          <p:nvPr/>
        </p:nvSpPr>
        <p:spPr>
          <a:xfrm>
            <a:off x="2337557" y="3865405"/>
            <a:ext cx="1287218" cy="315137"/>
          </a:xfrm>
          <a:custGeom>
            <a:avLst/>
            <a:gdLst>
              <a:gd name="connsiteX0" fmla="*/ 0 w 5418667"/>
              <a:gd name="connsiteY0" fmla="*/ 0 h 1029546"/>
              <a:gd name="connsiteX1" fmla="*/ 5418667 w 5418667"/>
              <a:gd name="connsiteY1" fmla="*/ 0 h 1029546"/>
              <a:gd name="connsiteX2" fmla="*/ 5418667 w 5418667"/>
              <a:gd name="connsiteY2" fmla="*/ 1029546 h 1029546"/>
              <a:gd name="connsiteX3" fmla="*/ 0 w 5418667"/>
              <a:gd name="connsiteY3" fmla="*/ 1029546 h 1029546"/>
              <a:gd name="connsiteX4" fmla="*/ 0 w 5418667"/>
              <a:gd name="connsiteY4" fmla="*/ 0 h 10295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18667" h="1029546">
                <a:moveTo>
                  <a:pt x="0" y="0"/>
                </a:moveTo>
                <a:lnTo>
                  <a:pt x="5418667" y="0"/>
                </a:lnTo>
                <a:lnTo>
                  <a:pt x="5418667" y="1029546"/>
                </a:lnTo>
                <a:lnTo>
                  <a:pt x="0" y="1029546"/>
                </a:lnTo>
                <a:lnTo>
                  <a:pt x="0" y="0"/>
                </a:lnTo>
                <a:close/>
              </a:path>
            </a:pathLst>
          </a:custGeom>
          <a:solidFill>
            <a:schemeClr val="bg1"/>
          </a:solidFill>
          <a:ln w="31750">
            <a:solidFill>
              <a:srgbClr val="FF0000"/>
            </a:solidFill>
          </a:ln>
          <a:scene3d>
            <a:camera prst="orthographicFront"/>
            <a:lightRig rig="threePt" dir="t"/>
          </a:scene3d>
          <a:sp3d>
            <a:bevelT w="152400" h="50800" prst="softRound"/>
          </a:sp3d>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30956" tIns="30956" rIns="30956" bIns="30956" numCol="1" spcCol="1270" anchor="ctr" anchorCtr="0">
            <a:noAutofit/>
          </a:bodyPr>
          <a:lstStyle/>
          <a:p>
            <a:pPr algn="ctr" defTabSz="2166938">
              <a:lnSpc>
                <a:spcPct val="90000"/>
              </a:lnSpc>
              <a:spcAft>
                <a:spcPct val="35000"/>
              </a:spcAft>
            </a:pPr>
            <a:r>
              <a:rPr lang="en-US" sz="1400" b="1" dirty="0">
                <a:solidFill>
                  <a:schemeClr val="tx1"/>
                </a:solidFill>
                <a:latin typeface="Times" panose="02020603050405020304" pitchFamily="18" charset="0"/>
                <a:cs typeface="Times" panose="02020603050405020304" pitchFamily="18" charset="0"/>
              </a:rPr>
              <a:t>VerbNet</a:t>
            </a:r>
          </a:p>
        </p:txBody>
      </p:sp>
      <p:sp>
        <p:nvSpPr>
          <p:cNvPr id="91" name="Freeform: Shape 90">
            <a:extLst>
              <a:ext uri="{FF2B5EF4-FFF2-40B4-BE49-F238E27FC236}">
                <a16:creationId xmlns:a16="http://schemas.microsoft.com/office/drawing/2014/main" id="{9DC0214A-151D-464A-8C81-CF12AA02FCAD}"/>
              </a:ext>
            </a:extLst>
          </p:cNvPr>
          <p:cNvSpPr/>
          <p:nvPr/>
        </p:nvSpPr>
        <p:spPr>
          <a:xfrm>
            <a:off x="2324311" y="4281808"/>
            <a:ext cx="1315266" cy="345667"/>
          </a:xfrm>
          <a:custGeom>
            <a:avLst/>
            <a:gdLst>
              <a:gd name="connsiteX0" fmla="*/ 0 w 5418667"/>
              <a:gd name="connsiteY0" fmla="*/ 0 h 1029546"/>
              <a:gd name="connsiteX1" fmla="*/ 5418667 w 5418667"/>
              <a:gd name="connsiteY1" fmla="*/ 0 h 1029546"/>
              <a:gd name="connsiteX2" fmla="*/ 5418667 w 5418667"/>
              <a:gd name="connsiteY2" fmla="*/ 1029546 h 1029546"/>
              <a:gd name="connsiteX3" fmla="*/ 0 w 5418667"/>
              <a:gd name="connsiteY3" fmla="*/ 1029546 h 1029546"/>
              <a:gd name="connsiteX4" fmla="*/ 0 w 5418667"/>
              <a:gd name="connsiteY4" fmla="*/ 0 h 10295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18667" h="1029546">
                <a:moveTo>
                  <a:pt x="0" y="0"/>
                </a:moveTo>
                <a:lnTo>
                  <a:pt x="5418667" y="0"/>
                </a:lnTo>
                <a:lnTo>
                  <a:pt x="5418667" y="1029546"/>
                </a:lnTo>
                <a:lnTo>
                  <a:pt x="0" y="1029546"/>
                </a:lnTo>
                <a:lnTo>
                  <a:pt x="0" y="0"/>
                </a:lnTo>
                <a:close/>
              </a:path>
            </a:pathLst>
          </a:custGeom>
          <a:solidFill>
            <a:schemeClr val="bg1"/>
          </a:solidFill>
          <a:ln w="31750">
            <a:solidFill>
              <a:srgbClr val="FF0000"/>
            </a:solidFill>
          </a:ln>
          <a:scene3d>
            <a:camera prst="orthographicFront"/>
            <a:lightRig rig="threePt" dir="t"/>
          </a:scene3d>
          <a:sp3d>
            <a:bevelT w="152400" h="50800" prst="softRound"/>
          </a:sp3d>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30956" tIns="30956" rIns="30956" bIns="30956" numCol="1" spcCol="1270" anchor="ctr" anchorCtr="0">
            <a:noAutofit/>
          </a:bodyPr>
          <a:lstStyle/>
          <a:p>
            <a:pPr algn="ctr" defTabSz="2166938">
              <a:lnSpc>
                <a:spcPct val="90000"/>
              </a:lnSpc>
              <a:spcAft>
                <a:spcPct val="35000"/>
              </a:spcAft>
            </a:pPr>
            <a:r>
              <a:rPr lang="en-US" sz="1400" b="1" dirty="0">
                <a:solidFill>
                  <a:schemeClr val="tx1"/>
                </a:solidFill>
                <a:latin typeface="Times" panose="02020603050405020304" pitchFamily="18" charset="0"/>
                <a:cs typeface="Times" panose="02020603050405020304" pitchFamily="18" charset="0"/>
              </a:rPr>
              <a:t>SVD</a:t>
            </a:r>
          </a:p>
        </p:txBody>
      </p:sp>
      <p:sp>
        <p:nvSpPr>
          <p:cNvPr id="110" name="Freeform: Shape 109">
            <a:extLst>
              <a:ext uri="{FF2B5EF4-FFF2-40B4-BE49-F238E27FC236}">
                <a16:creationId xmlns:a16="http://schemas.microsoft.com/office/drawing/2014/main" id="{E896DEA6-AF08-44F3-A2F1-B2550FC04174}"/>
              </a:ext>
            </a:extLst>
          </p:cNvPr>
          <p:cNvSpPr/>
          <p:nvPr/>
        </p:nvSpPr>
        <p:spPr>
          <a:xfrm>
            <a:off x="311082" y="4012816"/>
            <a:ext cx="1296178" cy="733924"/>
          </a:xfrm>
          <a:custGeom>
            <a:avLst/>
            <a:gdLst>
              <a:gd name="connsiteX0" fmla="*/ 0 w 5418667"/>
              <a:gd name="connsiteY0" fmla="*/ 0 h 1029546"/>
              <a:gd name="connsiteX1" fmla="*/ 5418667 w 5418667"/>
              <a:gd name="connsiteY1" fmla="*/ 0 h 1029546"/>
              <a:gd name="connsiteX2" fmla="*/ 5418667 w 5418667"/>
              <a:gd name="connsiteY2" fmla="*/ 1029546 h 1029546"/>
              <a:gd name="connsiteX3" fmla="*/ 0 w 5418667"/>
              <a:gd name="connsiteY3" fmla="*/ 1029546 h 1029546"/>
              <a:gd name="connsiteX4" fmla="*/ 0 w 5418667"/>
              <a:gd name="connsiteY4" fmla="*/ 0 h 10295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18667" h="1029546">
                <a:moveTo>
                  <a:pt x="0" y="0"/>
                </a:moveTo>
                <a:lnTo>
                  <a:pt x="5418667" y="0"/>
                </a:lnTo>
                <a:lnTo>
                  <a:pt x="5418667" y="1029546"/>
                </a:lnTo>
                <a:lnTo>
                  <a:pt x="0" y="1029546"/>
                </a:lnTo>
                <a:lnTo>
                  <a:pt x="0" y="0"/>
                </a:lnTo>
                <a:close/>
              </a:path>
            </a:pathLst>
          </a:custGeom>
          <a:solidFill>
            <a:schemeClr val="bg1"/>
          </a:solidFill>
          <a:ln w="31750">
            <a:solidFill>
              <a:srgbClr val="FF0000"/>
            </a:solidFill>
          </a:ln>
          <a:scene3d>
            <a:camera prst="orthographicFront"/>
            <a:lightRig rig="threePt" dir="t"/>
          </a:scene3d>
          <a:sp3d>
            <a:bevelT w="152400" h="50800" prst="softRound"/>
          </a:sp3d>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30956" tIns="30956" rIns="30956" bIns="30956" numCol="1" spcCol="1270" anchor="ctr" anchorCtr="0">
            <a:noAutofit/>
          </a:bodyPr>
          <a:lstStyle/>
          <a:p>
            <a:pPr marL="0" lvl="1" algn="ctr" defTabSz="2166938">
              <a:lnSpc>
                <a:spcPct val="90000"/>
              </a:lnSpc>
              <a:spcAft>
                <a:spcPct val="35000"/>
              </a:spcAft>
            </a:pPr>
            <a:r>
              <a:rPr lang="en-US" sz="1200" dirty="0">
                <a:solidFill>
                  <a:schemeClr val="tx1"/>
                </a:solidFill>
                <a:latin typeface="Times" panose="02020603050405020304" pitchFamily="18" charset="0"/>
                <a:cs typeface="Times" panose="02020603050405020304" pitchFamily="18" charset="0"/>
              </a:rPr>
              <a:t>Markov Cognitive Knowledge Sate Network (</a:t>
            </a:r>
            <a:r>
              <a:rPr lang="en-US" sz="1200" i="1" dirty="0">
                <a:solidFill>
                  <a:schemeClr val="tx1"/>
                </a:solidFill>
                <a:latin typeface="Times" panose="02020603050405020304" pitchFamily="18" charset="0"/>
                <a:cs typeface="Times" panose="02020603050405020304" pitchFamily="18" charset="0"/>
              </a:rPr>
              <a:t>MKNSN</a:t>
            </a:r>
            <a:r>
              <a:rPr lang="en-US" sz="1200" dirty="0">
                <a:solidFill>
                  <a:schemeClr val="tx1"/>
                </a:solidFill>
                <a:latin typeface="Times" panose="02020603050405020304" pitchFamily="18" charset="0"/>
                <a:cs typeface="Times" panose="02020603050405020304" pitchFamily="18" charset="0"/>
              </a:rPr>
              <a:t>)</a:t>
            </a:r>
            <a:endParaRPr lang="en-US" sz="1050" dirty="0">
              <a:solidFill>
                <a:schemeClr val="tx1"/>
              </a:solidFill>
              <a:latin typeface="Times" panose="02020603050405020304" pitchFamily="18" charset="0"/>
              <a:cs typeface="Times" panose="02020603050405020304" pitchFamily="18" charset="0"/>
            </a:endParaRPr>
          </a:p>
        </p:txBody>
      </p:sp>
      <p:sp>
        <p:nvSpPr>
          <p:cNvPr id="8" name="Slide Number Placeholder 7">
            <a:extLst>
              <a:ext uri="{FF2B5EF4-FFF2-40B4-BE49-F238E27FC236}">
                <a16:creationId xmlns:a16="http://schemas.microsoft.com/office/drawing/2014/main" id="{5E3C7C3D-8489-4662-A5C7-14280627A58D}"/>
              </a:ext>
            </a:extLst>
          </p:cNvPr>
          <p:cNvSpPr>
            <a:spLocks noGrp="1"/>
          </p:cNvSpPr>
          <p:nvPr>
            <p:ph type="sldNum" sz="quarter" idx="12"/>
          </p:nvPr>
        </p:nvSpPr>
        <p:spPr/>
        <p:txBody>
          <a:bodyPr/>
          <a:lstStyle/>
          <a:p>
            <a:pPr>
              <a:defRPr/>
            </a:pPr>
            <a:fld id="{46C95EAB-5877-4365-885A-A60EB0348E4F}" type="slidenum">
              <a:rPr lang="en-US" altLang="en-US" smtClean="0"/>
              <a:pPr>
                <a:defRPr/>
              </a:pPr>
              <a:t>11</a:t>
            </a:fld>
            <a:endParaRPr lang="en-US" altLang="en-US"/>
          </a:p>
        </p:txBody>
      </p:sp>
      <p:pic>
        <p:nvPicPr>
          <p:cNvPr id="120" name="Picture 119">
            <a:extLst>
              <a:ext uri="{FF2B5EF4-FFF2-40B4-BE49-F238E27FC236}">
                <a16:creationId xmlns:a16="http://schemas.microsoft.com/office/drawing/2014/main" id="{62EACFC9-8A82-46E5-B4A5-8976113DCEBD}"/>
              </a:ext>
            </a:extLst>
          </p:cNvPr>
          <p:cNvPicPr>
            <a:picLocks noChangeAspect="1"/>
          </p:cNvPicPr>
          <p:nvPr/>
        </p:nvPicPr>
        <p:blipFill>
          <a:blip r:embed="rId2"/>
          <a:stretch>
            <a:fillRect/>
          </a:stretch>
        </p:blipFill>
        <p:spPr>
          <a:xfrm>
            <a:off x="8418" y="530024"/>
            <a:ext cx="709926" cy="503438"/>
          </a:xfrm>
          <a:prstGeom prst="rect">
            <a:avLst/>
          </a:prstGeom>
        </p:spPr>
      </p:pic>
      <p:sp>
        <p:nvSpPr>
          <p:cNvPr id="121" name="Freeform: Shape 120">
            <a:extLst>
              <a:ext uri="{FF2B5EF4-FFF2-40B4-BE49-F238E27FC236}">
                <a16:creationId xmlns:a16="http://schemas.microsoft.com/office/drawing/2014/main" id="{3ED12071-F57B-4D7D-8D29-09C7F6BAB4BD}"/>
              </a:ext>
            </a:extLst>
          </p:cNvPr>
          <p:cNvSpPr/>
          <p:nvPr/>
        </p:nvSpPr>
        <p:spPr>
          <a:xfrm>
            <a:off x="4210458" y="4235505"/>
            <a:ext cx="2064951" cy="742019"/>
          </a:xfrm>
          <a:custGeom>
            <a:avLst/>
            <a:gdLst>
              <a:gd name="connsiteX0" fmla="*/ 0 w 5418667"/>
              <a:gd name="connsiteY0" fmla="*/ 0 h 1029546"/>
              <a:gd name="connsiteX1" fmla="*/ 5418667 w 5418667"/>
              <a:gd name="connsiteY1" fmla="*/ 0 h 1029546"/>
              <a:gd name="connsiteX2" fmla="*/ 5418667 w 5418667"/>
              <a:gd name="connsiteY2" fmla="*/ 1029546 h 1029546"/>
              <a:gd name="connsiteX3" fmla="*/ 0 w 5418667"/>
              <a:gd name="connsiteY3" fmla="*/ 1029546 h 1029546"/>
              <a:gd name="connsiteX4" fmla="*/ 0 w 5418667"/>
              <a:gd name="connsiteY4" fmla="*/ 0 h 10295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18667" h="1029546">
                <a:moveTo>
                  <a:pt x="0" y="0"/>
                </a:moveTo>
                <a:lnTo>
                  <a:pt x="5418667" y="0"/>
                </a:lnTo>
                <a:lnTo>
                  <a:pt x="5418667" y="1029546"/>
                </a:lnTo>
                <a:lnTo>
                  <a:pt x="0" y="1029546"/>
                </a:lnTo>
                <a:lnTo>
                  <a:pt x="0" y="0"/>
                </a:lnTo>
                <a:close/>
              </a:path>
            </a:pathLst>
          </a:custGeom>
          <a:solidFill>
            <a:schemeClr val="bg1"/>
          </a:solidFill>
          <a:ln w="34925">
            <a:solidFill>
              <a:srgbClr val="FF0000"/>
            </a:solidFill>
          </a:ln>
          <a:scene3d>
            <a:camera prst="orthographicFront"/>
            <a:lightRig rig="threePt" dir="t"/>
          </a:scene3d>
          <a:sp3d>
            <a:bevelT w="152400" h="50800" prst="softRound"/>
          </a:sp3d>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30956" tIns="30956" rIns="30956" bIns="30956" numCol="1" spcCol="1270" anchor="ctr" anchorCtr="0">
            <a:noAutofit/>
          </a:bodyPr>
          <a:lstStyle/>
          <a:p>
            <a:pPr algn="ctr" defTabSz="2166938">
              <a:lnSpc>
                <a:spcPct val="90000"/>
              </a:lnSpc>
              <a:spcAft>
                <a:spcPct val="35000"/>
              </a:spcAft>
            </a:pPr>
            <a:r>
              <a:rPr lang="en-US" sz="1400" b="1" dirty="0">
                <a:solidFill>
                  <a:schemeClr val="tx1"/>
                </a:solidFill>
                <a:latin typeface="Times" panose="02020603050405020304" pitchFamily="18" charset="0"/>
                <a:cs typeface="Times" panose="02020603050405020304" pitchFamily="18" charset="0"/>
              </a:rPr>
              <a:t>Automatic CD Relation Identification</a:t>
            </a:r>
          </a:p>
        </p:txBody>
      </p:sp>
      <p:sp>
        <p:nvSpPr>
          <p:cNvPr id="122" name="Freeform: Shape 121">
            <a:extLst>
              <a:ext uri="{FF2B5EF4-FFF2-40B4-BE49-F238E27FC236}">
                <a16:creationId xmlns:a16="http://schemas.microsoft.com/office/drawing/2014/main" id="{72265D72-6DA6-4694-B18A-7D57C26FC999}"/>
              </a:ext>
            </a:extLst>
          </p:cNvPr>
          <p:cNvSpPr/>
          <p:nvPr/>
        </p:nvSpPr>
        <p:spPr>
          <a:xfrm>
            <a:off x="4233480" y="5085788"/>
            <a:ext cx="2064951" cy="647512"/>
          </a:xfrm>
          <a:custGeom>
            <a:avLst/>
            <a:gdLst>
              <a:gd name="connsiteX0" fmla="*/ 0 w 5418667"/>
              <a:gd name="connsiteY0" fmla="*/ 0 h 1029546"/>
              <a:gd name="connsiteX1" fmla="*/ 5418667 w 5418667"/>
              <a:gd name="connsiteY1" fmla="*/ 0 h 1029546"/>
              <a:gd name="connsiteX2" fmla="*/ 5418667 w 5418667"/>
              <a:gd name="connsiteY2" fmla="*/ 1029546 h 1029546"/>
              <a:gd name="connsiteX3" fmla="*/ 0 w 5418667"/>
              <a:gd name="connsiteY3" fmla="*/ 1029546 h 1029546"/>
              <a:gd name="connsiteX4" fmla="*/ 0 w 5418667"/>
              <a:gd name="connsiteY4" fmla="*/ 0 h 10295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18667" h="1029546">
                <a:moveTo>
                  <a:pt x="0" y="0"/>
                </a:moveTo>
                <a:lnTo>
                  <a:pt x="5418667" y="0"/>
                </a:lnTo>
                <a:lnTo>
                  <a:pt x="5418667" y="1029546"/>
                </a:lnTo>
                <a:lnTo>
                  <a:pt x="0" y="1029546"/>
                </a:lnTo>
                <a:lnTo>
                  <a:pt x="0" y="0"/>
                </a:lnTo>
                <a:close/>
              </a:path>
            </a:pathLst>
          </a:custGeom>
          <a:solidFill>
            <a:schemeClr val="bg1"/>
          </a:solidFill>
          <a:ln w="34925">
            <a:solidFill>
              <a:srgbClr val="FF0000"/>
            </a:solidFill>
          </a:ln>
          <a:scene3d>
            <a:camera prst="orthographicFront"/>
            <a:lightRig rig="threePt" dir="t"/>
          </a:scene3d>
          <a:sp3d>
            <a:bevelT w="152400" h="50800" prst="softRound"/>
          </a:sp3d>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30956" tIns="30956" rIns="30956" bIns="30956" numCol="1" spcCol="1270" anchor="ctr" anchorCtr="0">
            <a:noAutofit/>
          </a:bodyPr>
          <a:lstStyle/>
          <a:p>
            <a:pPr algn="ctr" defTabSz="2166938">
              <a:lnSpc>
                <a:spcPct val="90000"/>
              </a:lnSpc>
              <a:spcAft>
                <a:spcPct val="35000"/>
              </a:spcAft>
            </a:pPr>
            <a:r>
              <a:rPr lang="en-US" sz="1400" b="1" dirty="0">
                <a:solidFill>
                  <a:schemeClr val="tx1"/>
                </a:solidFill>
                <a:latin typeface="Times" panose="02020603050405020304" pitchFamily="18" charset="0"/>
                <a:cs typeface="Times" panose="02020603050405020304" pitchFamily="18" charset="0"/>
              </a:rPr>
              <a:t>Enhanced Applications</a:t>
            </a:r>
          </a:p>
        </p:txBody>
      </p:sp>
      <p:sp>
        <p:nvSpPr>
          <p:cNvPr id="28" name="Left Brace 27">
            <a:extLst>
              <a:ext uri="{FF2B5EF4-FFF2-40B4-BE49-F238E27FC236}">
                <a16:creationId xmlns:a16="http://schemas.microsoft.com/office/drawing/2014/main" id="{ED6887F4-4A0A-43DC-8705-8E11EF71956E}"/>
              </a:ext>
            </a:extLst>
          </p:cNvPr>
          <p:cNvSpPr/>
          <p:nvPr/>
        </p:nvSpPr>
        <p:spPr bwMode="auto">
          <a:xfrm>
            <a:off x="6289152" y="3455938"/>
            <a:ext cx="239975" cy="1171535"/>
          </a:xfrm>
          <a:prstGeom prst="leftBrace">
            <a:avLst/>
          </a:prstGeom>
          <a:solidFill>
            <a:schemeClr val="bg1"/>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anose="02020603050405020304" pitchFamily="18" charset="0"/>
            </a:endParaRPr>
          </a:p>
        </p:txBody>
      </p:sp>
      <p:cxnSp>
        <p:nvCxnSpPr>
          <p:cNvPr id="35" name="Connector: Elbow 34">
            <a:extLst>
              <a:ext uri="{FF2B5EF4-FFF2-40B4-BE49-F238E27FC236}">
                <a16:creationId xmlns:a16="http://schemas.microsoft.com/office/drawing/2014/main" id="{B49945EE-AB05-46D7-80B2-9A4011C5862A}"/>
              </a:ext>
            </a:extLst>
          </p:cNvPr>
          <p:cNvCxnSpPr>
            <a:cxnSpLocks/>
          </p:cNvCxnSpPr>
          <p:nvPr/>
        </p:nvCxnSpPr>
        <p:spPr bwMode="auto">
          <a:xfrm>
            <a:off x="6363041" y="2526002"/>
            <a:ext cx="373849" cy="278539"/>
          </a:xfrm>
          <a:prstGeom prst="bentConnector3">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36" name="Left Brace 35">
            <a:extLst>
              <a:ext uri="{FF2B5EF4-FFF2-40B4-BE49-F238E27FC236}">
                <a16:creationId xmlns:a16="http://schemas.microsoft.com/office/drawing/2014/main" id="{A7F3BD16-7BAA-446B-8856-E1222A1DFF9C}"/>
              </a:ext>
            </a:extLst>
          </p:cNvPr>
          <p:cNvSpPr/>
          <p:nvPr/>
        </p:nvSpPr>
        <p:spPr bwMode="auto">
          <a:xfrm>
            <a:off x="6337706" y="4965200"/>
            <a:ext cx="239975" cy="1171535"/>
          </a:xfrm>
          <a:prstGeom prst="leftBrace">
            <a:avLst/>
          </a:prstGeom>
          <a:solidFill>
            <a:schemeClr val="bg1"/>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anose="02020603050405020304" pitchFamily="18" charset="0"/>
            </a:endParaRPr>
          </a:p>
        </p:txBody>
      </p:sp>
      <p:cxnSp>
        <p:nvCxnSpPr>
          <p:cNvPr id="32" name="Connector: Curved 31">
            <a:extLst>
              <a:ext uri="{FF2B5EF4-FFF2-40B4-BE49-F238E27FC236}">
                <a16:creationId xmlns:a16="http://schemas.microsoft.com/office/drawing/2014/main" id="{8BE33987-A86B-4865-B30B-6565F32A7A14}"/>
              </a:ext>
            </a:extLst>
          </p:cNvPr>
          <p:cNvCxnSpPr>
            <a:cxnSpLocks/>
          </p:cNvCxnSpPr>
          <p:nvPr/>
        </p:nvCxnSpPr>
        <p:spPr bwMode="auto">
          <a:xfrm rot="5400000" flipH="1" flipV="1">
            <a:off x="3517072" y="2716086"/>
            <a:ext cx="622374" cy="342595"/>
          </a:xfrm>
          <a:prstGeom prst="curvedConnector3">
            <a:avLst>
              <a:gd name="adj1" fmla="val 50000"/>
            </a:avLst>
          </a:prstGeom>
          <a:noFill/>
          <a:ln w="31750" cap="flat" cmpd="sng" algn="ctr">
            <a:solidFill>
              <a:srgbClr val="FF0000"/>
            </a:solidFill>
            <a:prstDash val="sysDot"/>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34" name="Speech Bubble: Rectangle with Corners Rounded 33">
            <a:extLst>
              <a:ext uri="{FF2B5EF4-FFF2-40B4-BE49-F238E27FC236}">
                <a16:creationId xmlns:a16="http://schemas.microsoft.com/office/drawing/2014/main" id="{16BE9E14-BA99-453D-92C4-3703D14B7593}"/>
              </a:ext>
            </a:extLst>
          </p:cNvPr>
          <p:cNvSpPr/>
          <p:nvPr/>
        </p:nvSpPr>
        <p:spPr>
          <a:xfrm>
            <a:off x="193738" y="6290163"/>
            <a:ext cx="8460787" cy="489991"/>
          </a:xfrm>
          <a:prstGeom prst="wedgeRoundRectCallout">
            <a:avLst>
              <a:gd name="adj1" fmla="val 48570"/>
              <a:gd name="adj2" fmla="val -7923"/>
              <a:gd name="adj3" fmla="val 16667"/>
            </a:avLst>
          </a:prstGeom>
          <a:solidFill>
            <a:srgbClr val="FFFFCC"/>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1400" dirty="0">
                <a:solidFill>
                  <a:schemeClr val="tx1"/>
                </a:solidFill>
                <a:latin typeface="Times" panose="02020603050405020304" pitchFamily="18" charset="0"/>
                <a:cs typeface="Times" panose="02020603050405020304" pitchFamily="18" charset="0"/>
              </a:rPr>
              <a:t>Bloom’s Taxonomy was applied on three computer science courses by </a:t>
            </a:r>
            <a:r>
              <a:rPr lang="en-US" sz="1400" b="1" dirty="0">
                <a:solidFill>
                  <a:schemeClr val="tx1"/>
                </a:solidFill>
                <a:latin typeface="Times" panose="02020603050405020304" pitchFamily="18" charset="0"/>
                <a:cs typeface="Times" panose="02020603050405020304" pitchFamily="18" charset="0"/>
              </a:rPr>
              <a:t>[Machanick,2000] </a:t>
            </a:r>
            <a:r>
              <a:rPr lang="en-US" sz="1400" dirty="0">
                <a:solidFill>
                  <a:schemeClr val="tx1"/>
                </a:solidFill>
                <a:latin typeface="Times" panose="02020603050405020304" pitchFamily="18" charset="0"/>
                <a:cs typeface="Times" panose="02020603050405020304" pitchFamily="18" charset="0"/>
              </a:rPr>
              <a:t>his experience was then analyzed, and he decided that Bloom’s Taxonomy-based approach works well. </a:t>
            </a:r>
          </a:p>
        </p:txBody>
      </p:sp>
      <p:sp>
        <p:nvSpPr>
          <p:cNvPr id="37" name="Title 1">
            <a:extLst>
              <a:ext uri="{FF2B5EF4-FFF2-40B4-BE49-F238E27FC236}">
                <a16:creationId xmlns:a16="http://schemas.microsoft.com/office/drawing/2014/main" id="{A307E4AF-2D1B-4A82-9CE4-4641702DA245}"/>
              </a:ext>
            </a:extLst>
          </p:cNvPr>
          <p:cNvSpPr txBox="1">
            <a:spLocks/>
          </p:cNvSpPr>
          <p:nvPr/>
        </p:nvSpPr>
        <p:spPr bwMode="auto">
          <a:xfrm>
            <a:off x="686690" y="581442"/>
            <a:ext cx="8134105" cy="6154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noAutofit/>
          </a:bodyPr>
          <a:lstStyle>
            <a:lvl1pPr algn="l" rtl="0" eaLnBrk="0" fontAlgn="base" hangingPunct="0">
              <a:spcBef>
                <a:spcPct val="0"/>
              </a:spcBef>
              <a:spcAft>
                <a:spcPct val="0"/>
              </a:spcAft>
              <a:defRPr sz="4400" b="1" kern="1200">
                <a:solidFill>
                  <a:schemeClr val="bg2"/>
                </a:solidFill>
                <a:latin typeface="+mj-lt"/>
                <a:ea typeface="+mj-ea"/>
                <a:cs typeface="+mj-cs"/>
              </a:defRPr>
            </a:lvl1pPr>
            <a:lvl2pPr algn="l" rtl="0" eaLnBrk="0" fontAlgn="base" hangingPunct="0">
              <a:spcBef>
                <a:spcPct val="0"/>
              </a:spcBef>
              <a:spcAft>
                <a:spcPct val="0"/>
              </a:spcAft>
              <a:defRPr sz="4400" b="1">
                <a:solidFill>
                  <a:schemeClr val="bg2"/>
                </a:solidFill>
                <a:latin typeface="Garamond" panose="02020404030301010803" pitchFamily="18" charset="0"/>
                <a:cs typeface="Arial" panose="020B0604020202020204" pitchFamily="34" charset="0"/>
              </a:defRPr>
            </a:lvl2pPr>
            <a:lvl3pPr algn="l" rtl="0" eaLnBrk="0" fontAlgn="base" hangingPunct="0">
              <a:spcBef>
                <a:spcPct val="0"/>
              </a:spcBef>
              <a:spcAft>
                <a:spcPct val="0"/>
              </a:spcAft>
              <a:defRPr sz="4400" b="1">
                <a:solidFill>
                  <a:schemeClr val="bg2"/>
                </a:solidFill>
                <a:latin typeface="Garamond" panose="02020404030301010803" pitchFamily="18" charset="0"/>
                <a:cs typeface="Arial" panose="020B0604020202020204" pitchFamily="34" charset="0"/>
              </a:defRPr>
            </a:lvl3pPr>
            <a:lvl4pPr algn="l" rtl="0" eaLnBrk="0" fontAlgn="base" hangingPunct="0">
              <a:spcBef>
                <a:spcPct val="0"/>
              </a:spcBef>
              <a:spcAft>
                <a:spcPct val="0"/>
              </a:spcAft>
              <a:defRPr sz="4400" b="1">
                <a:solidFill>
                  <a:schemeClr val="bg2"/>
                </a:solidFill>
                <a:latin typeface="Garamond" panose="02020404030301010803" pitchFamily="18" charset="0"/>
                <a:cs typeface="Arial" panose="020B0604020202020204" pitchFamily="34" charset="0"/>
              </a:defRPr>
            </a:lvl4pPr>
            <a:lvl5pPr algn="l" rtl="0" eaLnBrk="0" fontAlgn="base" hangingPunct="0">
              <a:spcBef>
                <a:spcPct val="0"/>
              </a:spcBef>
              <a:spcAft>
                <a:spcPct val="0"/>
              </a:spcAft>
              <a:defRPr sz="4400" b="1">
                <a:solidFill>
                  <a:schemeClr val="bg2"/>
                </a:solidFill>
                <a:latin typeface="Garamond" panose="02020404030301010803" pitchFamily="18" charset="0"/>
                <a:cs typeface="Arial" panose="020B0604020202020204" pitchFamily="34" charset="0"/>
              </a:defRPr>
            </a:lvl5pPr>
            <a:lvl6pPr marL="457200" algn="l" rtl="0" fontAlgn="base">
              <a:spcBef>
                <a:spcPct val="0"/>
              </a:spcBef>
              <a:spcAft>
                <a:spcPct val="0"/>
              </a:spcAft>
              <a:defRPr sz="4400" b="1">
                <a:solidFill>
                  <a:schemeClr val="bg2"/>
                </a:solidFill>
                <a:latin typeface="Garamond" panose="02020404030301010803" pitchFamily="18" charset="0"/>
                <a:cs typeface="Arial" panose="020B0604020202020204" pitchFamily="34" charset="0"/>
              </a:defRPr>
            </a:lvl6pPr>
            <a:lvl7pPr marL="914400" algn="l" rtl="0" fontAlgn="base">
              <a:spcBef>
                <a:spcPct val="0"/>
              </a:spcBef>
              <a:spcAft>
                <a:spcPct val="0"/>
              </a:spcAft>
              <a:defRPr sz="4400" b="1">
                <a:solidFill>
                  <a:schemeClr val="bg2"/>
                </a:solidFill>
                <a:latin typeface="Garamond" panose="02020404030301010803" pitchFamily="18" charset="0"/>
                <a:cs typeface="Arial" panose="020B0604020202020204" pitchFamily="34" charset="0"/>
              </a:defRPr>
            </a:lvl7pPr>
            <a:lvl8pPr marL="1371600" algn="l" rtl="0" fontAlgn="base">
              <a:spcBef>
                <a:spcPct val="0"/>
              </a:spcBef>
              <a:spcAft>
                <a:spcPct val="0"/>
              </a:spcAft>
              <a:defRPr sz="4400" b="1">
                <a:solidFill>
                  <a:schemeClr val="bg2"/>
                </a:solidFill>
                <a:latin typeface="Garamond" panose="02020404030301010803" pitchFamily="18" charset="0"/>
                <a:cs typeface="Arial" panose="020B0604020202020204" pitchFamily="34" charset="0"/>
              </a:defRPr>
            </a:lvl8pPr>
            <a:lvl9pPr marL="1828800" algn="l" rtl="0" fontAlgn="base">
              <a:spcBef>
                <a:spcPct val="0"/>
              </a:spcBef>
              <a:spcAft>
                <a:spcPct val="0"/>
              </a:spcAft>
              <a:defRPr sz="4400" b="1">
                <a:solidFill>
                  <a:schemeClr val="bg2"/>
                </a:solidFill>
                <a:latin typeface="Garamond" panose="02020404030301010803" pitchFamily="18" charset="0"/>
                <a:cs typeface="Arial" panose="020B0604020202020204" pitchFamily="34" charset="0"/>
              </a:defRPr>
            </a:lvl9pPr>
          </a:lstStyle>
          <a:p>
            <a:pPr algn="ctr" eaLnBrk="1" hangingPunct="1">
              <a:defRPr/>
            </a:pPr>
            <a:r>
              <a:rPr lang="en-US" sz="3200">
                <a:latin typeface="Times New Roman" panose="02020603050405020304" pitchFamily="18" charset="0"/>
                <a:ea typeface="+mn-ea"/>
                <a:cs typeface="Times New Roman" panose="02020603050405020304" pitchFamily="18" charset="0"/>
              </a:rPr>
              <a:t>Related Works &amp; Contribution into Perspective</a:t>
            </a:r>
            <a:endParaRPr lang="en-US" sz="3200" dirty="0">
              <a:latin typeface="Times New Roman" panose="02020603050405020304" pitchFamily="18" charset="0"/>
              <a:ea typeface="+mn-ea"/>
              <a:cs typeface="Times New Roman" panose="02020603050405020304" pitchFamily="18" charset="0"/>
            </a:endParaRPr>
          </a:p>
        </p:txBody>
      </p:sp>
    </p:spTree>
    <p:extLst>
      <p:ext uri="{BB962C8B-B14F-4D97-AF65-F5344CB8AC3E}">
        <p14:creationId xmlns:p14="http://schemas.microsoft.com/office/powerpoint/2010/main" val="1219109296"/>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16B8A6-CB0F-4D8C-B58A-BA964C10240D}"/>
              </a:ext>
            </a:extLst>
          </p:cNvPr>
          <p:cNvSpPr>
            <a:spLocks noGrp="1"/>
          </p:cNvSpPr>
          <p:nvPr>
            <p:ph type="title"/>
          </p:nvPr>
        </p:nvSpPr>
        <p:spPr>
          <a:xfrm>
            <a:off x="457200" y="457200"/>
            <a:ext cx="8229600" cy="667500"/>
          </a:xfrm>
        </p:spPr>
        <p:txBody>
          <a:bodyPr/>
          <a:lstStyle/>
          <a:p>
            <a:pPr algn="ctr"/>
            <a:r>
              <a:rPr lang="en-US" sz="3600" dirty="0"/>
              <a:t>References </a:t>
            </a:r>
          </a:p>
        </p:txBody>
      </p:sp>
      <p:sp>
        <p:nvSpPr>
          <p:cNvPr id="3" name="Content Placeholder 2">
            <a:extLst>
              <a:ext uri="{FF2B5EF4-FFF2-40B4-BE49-F238E27FC236}">
                <a16:creationId xmlns:a16="http://schemas.microsoft.com/office/drawing/2014/main" id="{17E0326C-1FEE-41C7-99AF-AAEC8D2FCAFF}"/>
              </a:ext>
            </a:extLst>
          </p:cNvPr>
          <p:cNvSpPr>
            <a:spLocks noGrp="1"/>
          </p:cNvSpPr>
          <p:nvPr>
            <p:ph idx="1"/>
          </p:nvPr>
        </p:nvSpPr>
        <p:spPr>
          <a:xfrm>
            <a:off x="347450" y="1257299"/>
            <a:ext cx="8525910" cy="5359315"/>
          </a:xfrm>
        </p:spPr>
        <p:txBody>
          <a:bodyPr/>
          <a:lstStyle/>
          <a:p>
            <a:pPr algn="just"/>
            <a:r>
              <a:rPr lang="en-US" sz="1800" dirty="0">
                <a:latin typeface="Times" panose="02020603050405020304" pitchFamily="18" charset="0"/>
                <a:cs typeface="Times" panose="02020603050405020304" pitchFamily="18" charset="0"/>
              </a:rPr>
              <a:t>Piaget, J. Logic and psychology. New York: Basic Books, </a:t>
            </a:r>
            <a:r>
              <a:rPr lang="en-US" sz="1800" b="1" dirty="0">
                <a:latin typeface="Times" panose="02020603050405020304" pitchFamily="18" charset="0"/>
                <a:cs typeface="Times" panose="02020603050405020304" pitchFamily="18" charset="0"/>
              </a:rPr>
              <a:t>1957</a:t>
            </a:r>
            <a:r>
              <a:rPr lang="en-US" sz="1800" dirty="0">
                <a:latin typeface="Times" panose="02020603050405020304" pitchFamily="18" charset="0"/>
                <a:cs typeface="Times" panose="02020603050405020304" pitchFamily="18" charset="0"/>
              </a:rPr>
              <a:t>.</a:t>
            </a:r>
          </a:p>
          <a:p>
            <a:pPr algn="just"/>
            <a:r>
              <a:rPr lang="en-US" sz="1800" dirty="0">
                <a:latin typeface="Times" panose="02020603050405020304" pitchFamily="18" charset="0"/>
                <a:cs typeface="Times" panose="02020603050405020304" pitchFamily="18" charset="0"/>
              </a:rPr>
              <a:t>Hardas, Manas Sudhakar. Segmentation and Integration in Text Comprehension: A Model of Concept Network Growth. Diss. Kent State University, </a:t>
            </a:r>
            <a:r>
              <a:rPr lang="en-US" sz="1800" b="1" dirty="0">
                <a:latin typeface="Times" panose="02020603050405020304" pitchFamily="18" charset="0"/>
                <a:cs typeface="Times" panose="02020603050405020304" pitchFamily="18" charset="0"/>
              </a:rPr>
              <a:t>2012</a:t>
            </a:r>
            <a:r>
              <a:rPr lang="en-US" sz="1800" dirty="0">
                <a:latin typeface="Times" panose="02020603050405020304" pitchFamily="18" charset="0"/>
                <a:cs typeface="Times" panose="02020603050405020304" pitchFamily="18" charset="0"/>
              </a:rPr>
              <a:t>.</a:t>
            </a:r>
          </a:p>
          <a:p>
            <a:pPr algn="just"/>
            <a:r>
              <a:rPr lang="en-US" sz="1800" dirty="0">
                <a:latin typeface="Times" panose="02020603050405020304" pitchFamily="18" charset="0"/>
                <a:cs typeface="Times" panose="02020603050405020304" pitchFamily="18" charset="0"/>
              </a:rPr>
              <a:t>Bloom, B. S. Taxonomy of educational objectives. Vol. 1: Cognitive domain. New York: McKay, </a:t>
            </a:r>
            <a:r>
              <a:rPr lang="en-US" sz="1800" b="1" dirty="0">
                <a:latin typeface="Times" panose="02020603050405020304" pitchFamily="18" charset="0"/>
                <a:cs typeface="Times" panose="02020603050405020304" pitchFamily="18" charset="0"/>
              </a:rPr>
              <a:t>1956</a:t>
            </a:r>
            <a:r>
              <a:rPr lang="en-US" sz="1800" dirty="0">
                <a:latin typeface="Times" panose="02020603050405020304" pitchFamily="18" charset="0"/>
                <a:cs typeface="Times" panose="02020603050405020304" pitchFamily="18" charset="0"/>
              </a:rPr>
              <a:t>.</a:t>
            </a:r>
          </a:p>
          <a:p>
            <a:pPr algn="just"/>
            <a:r>
              <a:rPr lang="en-US" sz="1800" dirty="0">
                <a:latin typeface="Times" panose="02020603050405020304" pitchFamily="18" charset="0"/>
                <a:cs typeface="Times" panose="02020603050405020304" pitchFamily="18" charset="0"/>
              </a:rPr>
              <a:t>Aboalela, Rania Anwar. An Assessment of Knowledge by Pedagogical Computation on Cognitive Level mapped Concept Graphs. Diss. Kent State University, </a:t>
            </a:r>
            <a:r>
              <a:rPr lang="en-US" sz="1800" b="1" dirty="0">
                <a:latin typeface="Times" panose="02020603050405020304" pitchFamily="18" charset="0"/>
                <a:cs typeface="Times" panose="02020603050405020304" pitchFamily="18" charset="0"/>
              </a:rPr>
              <a:t>2017</a:t>
            </a:r>
            <a:r>
              <a:rPr lang="en-US" sz="1800" dirty="0">
                <a:latin typeface="Times" panose="02020603050405020304" pitchFamily="18" charset="0"/>
                <a:cs typeface="Times" panose="02020603050405020304" pitchFamily="18" charset="0"/>
              </a:rPr>
              <a:t>.</a:t>
            </a:r>
          </a:p>
          <a:p>
            <a:pPr algn="just"/>
            <a:r>
              <a:rPr lang="en-US" sz="1800" dirty="0">
                <a:latin typeface="Times" panose="02020603050405020304" pitchFamily="18" charset="0"/>
                <a:cs typeface="Times" panose="02020603050405020304" pitchFamily="18" charset="0"/>
              </a:rPr>
              <a:t>Machanick, P., Experience of Applying Bloom’s Taxonomy in Three Courses, Proc. Southern African Computer Lecturers’ Association Conference, </a:t>
            </a:r>
            <a:r>
              <a:rPr lang="en-US" sz="1800" b="1" dirty="0">
                <a:latin typeface="Times" panose="02020603050405020304" pitchFamily="18" charset="0"/>
                <a:cs typeface="Times" panose="02020603050405020304" pitchFamily="18" charset="0"/>
              </a:rPr>
              <a:t>2000</a:t>
            </a:r>
            <a:r>
              <a:rPr lang="en-US" sz="1800" dirty="0">
                <a:latin typeface="Times" panose="02020603050405020304" pitchFamily="18" charset="0"/>
                <a:cs typeface="Times" panose="02020603050405020304" pitchFamily="18" charset="0"/>
              </a:rPr>
              <a:t>.</a:t>
            </a:r>
          </a:p>
          <a:p>
            <a:pPr algn="just"/>
            <a:r>
              <a:rPr lang="en-US" sz="1800" dirty="0">
                <a:latin typeface="Times" panose="02020603050405020304" pitchFamily="18" charset="0"/>
                <a:cs typeface="Times" panose="02020603050405020304" pitchFamily="18" charset="0"/>
              </a:rPr>
              <a:t>Johnson, C. G. and Fuller, U. D. Is Bloom's taxonomy appropriate for computer science? Department of Information Technology, University of Uppsala, Stockholm, </a:t>
            </a:r>
            <a:r>
              <a:rPr lang="en-US" sz="1800" b="1" dirty="0">
                <a:latin typeface="Times" panose="02020603050405020304" pitchFamily="18" charset="0"/>
                <a:cs typeface="Times" panose="02020603050405020304" pitchFamily="18" charset="0"/>
              </a:rPr>
              <a:t>2007</a:t>
            </a:r>
            <a:r>
              <a:rPr lang="en-US" sz="1800" dirty="0">
                <a:latin typeface="Times" panose="02020603050405020304" pitchFamily="18" charset="0"/>
                <a:cs typeface="Times" panose="02020603050405020304" pitchFamily="18" charset="0"/>
              </a:rPr>
              <a:t>.</a:t>
            </a:r>
          </a:p>
          <a:p>
            <a:pPr algn="just"/>
            <a:r>
              <a:rPr lang="en-US" sz="1800" dirty="0" err="1">
                <a:latin typeface="Times" panose="02020603050405020304" pitchFamily="18" charset="0"/>
                <a:cs typeface="Times" panose="02020603050405020304" pitchFamily="18" charset="0"/>
              </a:rPr>
              <a:t>Lahtinen</a:t>
            </a:r>
            <a:r>
              <a:rPr lang="en-US" sz="1800" dirty="0">
                <a:latin typeface="Times" panose="02020603050405020304" pitchFamily="18" charset="0"/>
                <a:cs typeface="Times" panose="02020603050405020304" pitchFamily="18" charset="0"/>
              </a:rPr>
              <a:t>, E. A Categorization of Novice Programmers: A Cluster Analysis Study. Proceedings of the 19th annual Workshop of the Psychology of Programming Department of Computer Science and Statistics, Joensuu, Finland, </a:t>
            </a:r>
            <a:r>
              <a:rPr lang="en-US" sz="1800" b="1" dirty="0">
                <a:latin typeface="Times" panose="02020603050405020304" pitchFamily="18" charset="0"/>
                <a:cs typeface="Times" panose="02020603050405020304" pitchFamily="18" charset="0"/>
              </a:rPr>
              <a:t>2007</a:t>
            </a:r>
            <a:r>
              <a:rPr lang="en-US" sz="1800" dirty="0">
                <a:latin typeface="Times" panose="02020603050405020304" pitchFamily="18" charset="0"/>
                <a:cs typeface="Times" panose="02020603050405020304" pitchFamily="18" charset="0"/>
              </a:rPr>
              <a:t>.</a:t>
            </a:r>
          </a:p>
          <a:p>
            <a:pPr algn="just"/>
            <a:r>
              <a:rPr lang="en-US" sz="1800" dirty="0">
                <a:latin typeface="Times" panose="02020603050405020304" pitchFamily="18" charset="0"/>
                <a:cs typeface="Times" panose="02020603050405020304" pitchFamily="18" charset="0"/>
              </a:rPr>
              <a:t>Fuller, Ursula, et al. "Developing a computer science-specific learning taxonomy." ACM SIGCSE Bulletin ,2007.</a:t>
            </a:r>
          </a:p>
        </p:txBody>
      </p:sp>
      <p:sp>
        <p:nvSpPr>
          <p:cNvPr id="4" name="Slide Number Placeholder 3">
            <a:extLst>
              <a:ext uri="{FF2B5EF4-FFF2-40B4-BE49-F238E27FC236}">
                <a16:creationId xmlns:a16="http://schemas.microsoft.com/office/drawing/2014/main" id="{FC94C649-DC2F-49E0-BCD0-57A03096A0CA}"/>
              </a:ext>
            </a:extLst>
          </p:cNvPr>
          <p:cNvSpPr>
            <a:spLocks noGrp="1"/>
          </p:cNvSpPr>
          <p:nvPr>
            <p:ph type="sldNum" sz="quarter" idx="12"/>
          </p:nvPr>
        </p:nvSpPr>
        <p:spPr/>
        <p:txBody>
          <a:bodyPr/>
          <a:lstStyle/>
          <a:p>
            <a:pPr>
              <a:defRPr/>
            </a:pPr>
            <a:fld id="{46C95EAB-5877-4365-885A-A60EB0348E4F}" type="slidenum">
              <a:rPr lang="en-US" altLang="en-US" smtClean="0"/>
              <a:pPr>
                <a:defRPr/>
              </a:pPr>
              <a:t>110</a:t>
            </a:fld>
            <a:endParaRPr lang="en-US" altLang="en-US"/>
          </a:p>
        </p:txBody>
      </p:sp>
      <p:sp>
        <p:nvSpPr>
          <p:cNvPr id="6" name="Rectangle 1">
            <a:extLst>
              <a:ext uri="{FF2B5EF4-FFF2-40B4-BE49-F238E27FC236}">
                <a16:creationId xmlns:a16="http://schemas.microsoft.com/office/drawing/2014/main" id="{5DC8B063-5626-430B-9509-80463499D252}"/>
              </a:ext>
            </a:extLst>
          </p:cNvPr>
          <p:cNvSpPr>
            <a:spLocks noChangeArrowheads="1"/>
          </p:cNvSpPr>
          <p:nvPr/>
        </p:nvSpPr>
        <p:spPr bwMode="auto">
          <a:xfrm>
            <a:off x="3122613" y="170656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US" sz="1800" b="0" i="0" u="none" strike="noStrike" cap="none" normalizeH="0" baseline="0">
                <a:ln>
                  <a:noFill/>
                </a:ln>
                <a:solidFill>
                  <a:schemeClr val="tx1"/>
                </a:solidFill>
                <a:effectLst/>
                <a:latin typeface="Arial" panose="020B0604020202020204" pitchFamily="34" charset="0"/>
              </a:rPr>
            </a:br>
            <a:endParaRPr kumimoji="0" lang="en-US" altLang="en-US" sz="1800" b="0" i="0" u="none" strike="noStrike" cap="none" normalizeH="0" baseline="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2004045576"/>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9A992AD-7259-4985-90CC-450B9E34B5BA}"/>
              </a:ext>
            </a:extLst>
          </p:cNvPr>
          <p:cNvSpPr>
            <a:spLocks noGrp="1"/>
          </p:cNvSpPr>
          <p:nvPr>
            <p:ph idx="1"/>
          </p:nvPr>
        </p:nvSpPr>
        <p:spPr/>
        <p:txBody>
          <a:bodyPr/>
          <a:lstStyle/>
          <a:p>
            <a:r>
              <a:rPr lang="en-US" sz="1800" dirty="0">
                <a:latin typeface="Times" panose="02020603050405020304" pitchFamily="18" charset="0"/>
                <a:cs typeface="Times" panose="02020603050405020304" pitchFamily="18" charset="0"/>
              </a:rPr>
              <a:t>Richardson, Matthew, and Pedro Domingos. "Markov logic networks." Machine learning, 2006.</a:t>
            </a:r>
          </a:p>
          <a:p>
            <a:r>
              <a:rPr lang="en-US" sz="1800" dirty="0">
                <a:latin typeface="Times" panose="02020603050405020304" pitchFamily="18" charset="0"/>
                <a:cs typeface="Times" panose="02020603050405020304" pitchFamily="18" charset="0"/>
              </a:rPr>
              <a:t>Miller, G. (1998). WordNet: An electronic lexical database: MIT press.</a:t>
            </a:r>
          </a:p>
          <a:p>
            <a:endParaRPr lang="en-US" sz="1800" dirty="0">
              <a:latin typeface="Times" panose="02020603050405020304" pitchFamily="18" charset="0"/>
              <a:cs typeface="Times" panose="02020603050405020304" pitchFamily="18" charset="0"/>
            </a:endParaRPr>
          </a:p>
        </p:txBody>
      </p:sp>
      <p:sp>
        <p:nvSpPr>
          <p:cNvPr id="4" name="Slide Number Placeholder 3">
            <a:extLst>
              <a:ext uri="{FF2B5EF4-FFF2-40B4-BE49-F238E27FC236}">
                <a16:creationId xmlns:a16="http://schemas.microsoft.com/office/drawing/2014/main" id="{A7F34A1F-A5D8-478E-834A-BEE3924DFA03}"/>
              </a:ext>
            </a:extLst>
          </p:cNvPr>
          <p:cNvSpPr>
            <a:spLocks noGrp="1"/>
          </p:cNvSpPr>
          <p:nvPr>
            <p:ph type="sldNum" sz="quarter" idx="12"/>
          </p:nvPr>
        </p:nvSpPr>
        <p:spPr/>
        <p:txBody>
          <a:bodyPr/>
          <a:lstStyle/>
          <a:p>
            <a:pPr>
              <a:defRPr/>
            </a:pPr>
            <a:fld id="{46C95EAB-5877-4365-885A-A60EB0348E4F}" type="slidenum">
              <a:rPr lang="en-US" altLang="en-US" smtClean="0"/>
              <a:pPr>
                <a:defRPr/>
              </a:pPr>
              <a:t>111</a:t>
            </a:fld>
            <a:endParaRPr lang="en-US" altLang="en-US"/>
          </a:p>
        </p:txBody>
      </p:sp>
      <p:sp>
        <p:nvSpPr>
          <p:cNvPr id="5" name="Title 1">
            <a:extLst>
              <a:ext uri="{FF2B5EF4-FFF2-40B4-BE49-F238E27FC236}">
                <a16:creationId xmlns:a16="http://schemas.microsoft.com/office/drawing/2014/main" id="{AC9A432B-6C88-4626-9E64-A163B5A34024}"/>
              </a:ext>
            </a:extLst>
          </p:cNvPr>
          <p:cNvSpPr>
            <a:spLocks noGrp="1"/>
          </p:cNvSpPr>
          <p:nvPr>
            <p:ph type="title"/>
          </p:nvPr>
        </p:nvSpPr>
        <p:spPr>
          <a:xfrm>
            <a:off x="457200" y="457200"/>
            <a:ext cx="8229600" cy="667500"/>
          </a:xfrm>
        </p:spPr>
        <p:txBody>
          <a:bodyPr/>
          <a:lstStyle/>
          <a:p>
            <a:pPr algn="ctr"/>
            <a:r>
              <a:rPr lang="en-US" sz="3600" dirty="0"/>
              <a:t>References </a:t>
            </a:r>
          </a:p>
        </p:txBody>
      </p:sp>
    </p:spTree>
    <p:extLst>
      <p:ext uri="{BB962C8B-B14F-4D97-AF65-F5344CB8AC3E}">
        <p14:creationId xmlns:p14="http://schemas.microsoft.com/office/powerpoint/2010/main" val="1950871947"/>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6" name="Rectangle 75">
            <a:extLst>
              <a:ext uri="{FF2B5EF4-FFF2-40B4-BE49-F238E27FC236}">
                <a16:creationId xmlns:a16="http://schemas.microsoft.com/office/drawing/2014/main" id="{57845966-6EFC-468A-9CC7-BAB4B95854E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9144000" cy="6858000"/>
          </a:xfrm>
          <a:prstGeom prst="rect">
            <a:avLst/>
          </a:prstGeom>
          <a:gradFill>
            <a:gsLst>
              <a:gs pos="0">
                <a:schemeClr val="accent1">
                  <a:lumMod val="100000"/>
                  <a:alpha val="82000"/>
                </a:schemeClr>
              </a:gs>
              <a:gs pos="25000">
                <a:schemeClr val="accent1">
                  <a:alpha val="60000"/>
                </a:schemeClr>
              </a:gs>
              <a:gs pos="94000">
                <a:schemeClr val="bg2">
                  <a:lumMod val="75000"/>
                </a:schemeClr>
              </a:gs>
              <a:gs pos="100000">
                <a:schemeClr val="bg2">
                  <a:lumMod val="7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77" name="Picture 76">
            <a:extLst>
              <a:ext uri="{FF2B5EF4-FFF2-40B4-BE49-F238E27FC236}">
                <a16:creationId xmlns:a16="http://schemas.microsoft.com/office/drawing/2014/main" id="{75554383-98AF-4A47-BB65-705FAAA4BE6A}"/>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l="12500" r="12500"/>
          <a:stretch/>
        </p:blipFill>
        <p:spPr>
          <a:xfrm>
            <a:off x="0" y="0"/>
            <a:ext cx="9144000" cy="6858000"/>
          </a:xfrm>
          <a:prstGeom prst="rect">
            <a:avLst/>
          </a:prstGeom>
        </p:spPr>
      </p:pic>
      <p:sp>
        <p:nvSpPr>
          <p:cNvPr id="10" name="Slide Number Placeholder 9">
            <a:extLst>
              <a:ext uri="{FF2B5EF4-FFF2-40B4-BE49-F238E27FC236}">
                <a16:creationId xmlns:a16="http://schemas.microsoft.com/office/drawing/2014/main" id="{AE324863-CB94-4508-9A39-C4D71A375CD2}"/>
              </a:ext>
            </a:extLst>
          </p:cNvPr>
          <p:cNvSpPr>
            <a:spLocks noGrp="1"/>
          </p:cNvSpPr>
          <p:nvPr>
            <p:ph type="sldNum" sz="quarter" idx="12"/>
          </p:nvPr>
        </p:nvSpPr>
        <p:spPr>
          <a:xfrm>
            <a:off x="6457950" y="6356350"/>
            <a:ext cx="2057400" cy="365125"/>
          </a:xfrm>
        </p:spPr>
        <p:txBody>
          <a:bodyPr vert="horz" lIns="91440" tIns="45720" rIns="91440" bIns="45720" rtlCol="0" anchor="ctr">
            <a:normAutofit/>
          </a:bodyPr>
          <a:lstStyle/>
          <a:p>
            <a:pPr>
              <a:spcAft>
                <a:spcPts val="600"/>
              </a:spcAft>
              <a:defRPr/>
            </a:pPr>
            <a:fld id="{46C95EAB-5877-4365-885A-A60EB0348E4F}" type="slidenum">
              <a:rPr lang="en-US" altLang="en-US" sz="1050">
                <a:solidFill>
                  <a:schemeClr val="tx1">
                    <a:tint val="75000"/>
                  </a:schemeClr>
                </a:solidFill>
              </a:rPr>
              <a:pPr>
                <a:spcAft>
                  <a:spcPts val="600"/>
                </a:spcAft>
                <a:defRPr/>
              </a:pPr>
              <a:t>112</a:t>
            </a:fld>
            <a:endParaRPr lang="en-US" altLang="en-US" sz="1050">
              <a:solidFill>
                <a:schemeClr val="tx1">
                  <a:tint val="75000"/>
                </a:schemeClr>
              </a:solidFill>
            </a:endParaRPr>
          </a:p>
        </p:txBody>
      </p:sp>
      <p:sp>
        <p:nvSpPr>
          <p:cNvPr id="79" name="Freeform: Shape 78">
            <a:extLst>
              <a:ext uri="{FF2B5EF4-FFF2-40B4-BE49-F238E27FC236}">
                <a16:creationId xmlns:a16="http://schemas.microsoft.com/office/drawing/2014/main" id="{ADAD1991-FFD1-4E94-ABAB-7560D33008E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55410" y="-3970"/>
            <a:ext cx="7748362" cy="6874811"/>
          </a:xfrm>
          <a:custGeom>
            <a:avLst/>
            <a:gdLst>
              <a:gd name="connsiteX0" fmla="*/ 2232159 w 7837716"/>
              <a:gd name="connsiteY0" fmla="*/ 0 h 6858000"/>
              <a:gd name="connsiteX1" fmla="*/ 5605557 w 7837716"/>
              <a:gd name="connsiteY1" fmla="*/ 0 h 6858000"/>
              <a:gd name="connsiteX2" fmla="*/ 5617845 w 7837716"/>
              <a:gd name="connsiteY2" fmla="*/ 5384 h 6858000"/>
              <a:gd name="connsiteX3" fmla="*/ 7837716 w 7837716"/>
              <a:gd name="connsiteY3" fmla="*/ 3429000 h 6858000"/>
              <a:gd name="connsiteX4" fmla="*/ 5617845 w 7837716"/>
              <a:gd name="connsiteY4" fmla="*/ 6852616 h 6858000"/>
              <a:gd name="connsiteX5" fmla="*/ 5605557 w 7837716"/>
              <a:gd name="connsiteY5" fmla="*/ 6858000 h 6858000"/>
              <a:gd name="connsiteX6" fmla="*/ 2232159 w 7837716"/>
              <a:gd name="connsiteY6" fmla="*/ 6858000 h 6858000"/>
              <a:gd name="connsiteX7" fmla="*/ 2219871 w 7837716"/>
              <a:gd name="connsiteY7" fmla="*/ 6852616 h 6858000"/>
              <a:gd name="connsiteX8" fmla="*/ 0 w 7837716"/>
              <a:gd name="connsiteY8" fmla="*/ 3429000 h 6858000"/>
              <a:gd name="connsiteX9" fmla="*/ 2219871 w 7837716"/>
              <a:gd name="connsiteY9" fmla="*/ 5384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837716" h="6858000">
                <a:moveTo>
                  <a:pt x="2232159" y="0"/>
                </a:moveTo>
                <a:lnTo>
                  <a:pt x="5605557" y="0"/>
                </a:lnTo>
                <a:lnTo>
                  <a:pt x="5617845" y="5384"/>
                </a:lnTo>
                <a:cubicBezTo>
                  <a:pt x="6931322" y="618789"/>
                  <a:pt x="7837716" y="1921305"/>
                  <a:pt x="7837716" y="3429000"/>
                </a:cubicBezTo>
                <a:cubicBezTo>
                  <a:pt x="7837716" y="4936696"/>
                  <a:pt x="6931322" y="6239212"/>
                  <a:pt x="5617845" y="6852616"/>
                </a:cubicBezTo>
                <a:lnTo>
                  <a:pt x="5605557" y="6858000"/>
                </a:lnTo>
                <a:lnTo>
                  <a:pt x="2232159" y="6858000"/>
                </a:lnTo>
                <a:lnTo>
                  <a:pt x="2219871" y="6852616"/>
                </a:lnTo>
                <a:cubicBezTo>
                  <a:pt x="906394" y="6239212"/>
                  <a:pt x="0" y="4936696"/>
                  <a:pt x="0" y="3429000"/>
                </a:cubicBezTo>
                <a:cubicBezTo>
                  <a:pt x="0" y="1921305"/>
                  <a:pt x="906394" y="618789"/>
                  <a:pt x="2219871" y="5384"/>
                </a:cubicBezTo>
                <a:close/>
              </a:path>
            </a:pathLst>
          </a:custGeom>
          <a:solidFill>
            <a:schemeClr val="bg1"/>
          </a:solidFill>
          <a:ln>
            <a:gradFill>
              <a:gsLst>
                <a:gs pos="0">
                  <a:schemeClr val="accent1">
                    <a:lumMod val="40000"/>
                    <a:lumOff val="60000"/>
                  </a:schemeClr>
                </a:gs>
                <a:gs pos="23000">
                  <a:schemeClr val="accent1">
                    <a:lumMod val="45000"/>
                    <a:lumOff val="55000"/>
                  </a:schemeClr>
                </a:gs>
                <a:gs pos="83000">
                  <a:schemeClr val="bg2">
                    <a:lumMod val="82000"/>
                  </a:schemeClr>
                </a:gs>
                <a:gs pos="100000">
                  <a:schemeClr val="bg2">
                    <a:lumMod val="87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pic>
        <p:nvPicPr>
          <p:cNvPr id="82946" name="Picture 2" descr="Image result for thank you icon ppt">
            <a:extLst>
              <a:ext uri="{FF2B5EF4-FFF2-40B4-BE49-F238E27FC236}">
                <a16:creationId xmlns:a16="http://schemas.microsoft.com/office/drawing/2014/main" id="{9FBD75B8-B1A5-4713-BEAC-1F1BD2A64EF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61267" y="740650"/>
            <a:ext cx="5421465" cy="3377233"/>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4" descr="Image result for any questions ppt">
            <a:extLst>
              <a:ext uri="{FF2B5EF4-FFF2-40B4-BE49-F238E27FC236}">
                <a16:creationId xmlns:a16="http://schemas.microsoft.com/office/drawing/2014/main" id="{68C4C6A5-E0D7-4304-BF36-CF3925A2219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13727" y="4117883"/>
            <a:ext cx="2516544" cy="164659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11382072"/>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2900" y="1321594"/>
            <a:ext cx="7886700" cy="994172"/>
          </a:xfrm>
        </p:spPr>
        <p:txBody>
          <a:bodyPr/>
          <a:lstStyle/>
          <a:p>
            <a:pPr algn="ctr"/>
            <a:r>
              <a:rPr lang="en-US" b="1" dirty="0">
                <a:latin typeface="Times New Roman" panose="02020603050405020304" pitchFamily="18" charset="0"/>
                <a:cs typeface="Times New Roman" panose="02020603050405020304" pitchFamily="18" charset="0"/>
              </a:rPr>
              <a:t>WordNet</a:t>
            </a:r>
          </a:p>
        </p:txBody>
      </p:sp>
      <p:sp>
        <p:nvSpPr>
          <p:cNvPr id="3" name="Content Placeholder 2"/>
          <p:cNvSpPr>
            <a:spLocks noGrp="1"/>
          </p:cNvSpPr>
          <p:nvPr>
            <p:ph idx="1"/>
          </p:nvPr>
        </p:nvSpPr>
        <p:spPr>
          <a:xfrm>
            <a:off x="276225" y="2226469"/>
            <a:ext cx="8239125" cy="3263504"/>
          </a:xfrm>
        </p:spPr>
        <p:txBody>
          <a:bodyPr>
            <a:normAutofit fontScale="70000" lnSpcReduction="20000"/>
          </a:bodyPr>
          <a:lstStyle/>
          <a:p>
            <a:endParaRPr lang="en-US" dirty="0"/>
          </a:p>
          <a:p>
            <a:pPr algn="just"/>
            <a:r>
              <a:rPr lang="en-US" b="1" dirty="0">
                <a:latin typeface="Times New Roman" panose="02020603050405020304" pitchFamily="18" charset="0"/>
                <a:cs typeface="Times New Roman" panose="02020603050405020304" pitchFamily="18" charset="0"/>
              </a:rPr>
              <a:t>WordNet</a:t>
            </a:r>
            <a:r>
              <a:rPr lang="en-US" dirty="0">
                <a:latin typeface="Times New Roman" panose="02020603050405020304" pitchFamily="18" charset="0"/>
                <a:cs typeface="Times New Roman" panose="02020603050405020304" pitchFamily="18" charset="0"/>
              </a:rPr>
              <a:t> is a lexical database for the </a:t>
            </a:r>
            <a:r>
              <a:rPr lang="en-US" b="1" dirty="0">
                <a:latin typeface="Times New Roman" panose="02020603050405020304" pitchFamily="18" charset="0"/>
                <a:cs typeface="Times New Roman" panose="02020603050405020304" pitchFamily="18" charset="0"/>
              </a:rPr>
              <a:t>English language</a:t>
            </a:r>
            <a:r>
              <a:rPr lang="en-US" dirty="0">
                <a:latin typeface="Times New Roman" panose="02020603050405020304" pitchFamily="18" charset="0"/>
                <a:cs typeface="Times New Roman" panose="02020603050405020304" pitchFamily="18" charset="0"/>
              </a:rPr>
              <a:t>. It groups English words into </a:t>
            </a:r>
            <a:r>
              <a:rPr lang="en-US" b="1" dirty="0">
                <a:latin typeface="Times New Roman" panose="02020603050405020304" pitchFamily="18" charset="0"/>
                <a:cs typeface="Times New Roman" panose="02020603050405020304" pitchFamily="18" charset="0"/>
              </a:rPr>
              <a:t>sets of synonyms </a:t>
            </a:r>
            <a:r>
              <a:rPr lang="en-US" dirty="0">
                <a:latin typeface="Times New Roman" panose="02020603050405020304" pitchFamily="18" charset="0"/>
                <a:cs typeface="Times New Roman" panose="02020603050405020304" pitchFamily="18" charset="0"/>
              </a:rPr>
              <a:t>called </a:t>
            </a:r>
            <a:r>
              <a:rPr lang="en-US" b="1" dirty="0">
                <a:latin typeface="Times New Roman" panose="02020603050405020304" pitchFamily="18" charset="0"/>
                <a:cs typeface="Times New Roman" panose="02020603050405020304" pitchFamily="18" charset="0"/>
              </a:rPr>
              <a:t>synsets</a:t>
            </a:r>
            <a:r>
              <a:rPr lang="en-US" dirty="0">
                <a:latin typeface="Times New Roman" panose="02020603050405020304" pitchFamily="18" charset="0"/>
                <a:cs typeface="Times New Roman" panose="02020603050405020304" pitchFamily="18" charset="0"/>
              </a:rPr>
              <a:t> and provides short, general definitions for these synsets.</a:t>
            </a:r>
          </a:p>
          <a:p>
            <a:pPr algn="just"/>
            <a:r>
              <a:rPr lang="en-US" dirty="0"/>
              <a:t>In 1993, WordNet was introduced. It organized as a </a:t>
            </a:r>
            <a:r>
              <a:rPr lang="en-US" b="1" dirty="0"/>
              <a:t>semantic network</a:t>
            </a:r>
            <a:r>
              <a:rPr lang="en-US" dirty="0"/>
              <a:t>.</a:t>
            </a:r>
          </a:p>
          <a:p>
            <a:pPr algn="just"/>
            <a:r>
              <a:rPr lang="en-US" b="1" dirty="0">
                <a:latin typeface="Times New Roman" panose="02020603050405020304" pitchFamily="18" charset="0"/>
                <a:cs typeface="Times New Roman" panose="02020603050405020304" pitchFamily="18" charset="0"/>
              </a:rPr>
              <a:t>The purpose </a:t>
            </a:r>
            <a:r>
              <a:rPr lang="en-US" dirty="0">
                <a:latin typeface="Times New Roman" panose="02020603050405020304" pitchFamily="18" charset="0"/>
                <a:cs typeface="Times New Roman" panose="02020603050405020304" pitchFamily="18" charset="0"/>
              </a:rPr>
              <a:t>of creating this database is to produce a combination of a dictionary and thesaurus that is more intuitively usable and also to support </a:t>
            </a:r>
            <a:r>
              <a:rPr lang="en-US" b="1" dirty="0">
                <a:latin typeface="Times New Roman" panose="02020603050405020304" pitchFamily="18" charset="0"/>
                <a:cs typeface="Times New Roman" panose="02020603050405020304" pitchFamily="18" charset="0"/>
              </a:rPr>
              <a:t>automatic text processing tasks</a:t>
            </a:r>
            <a:r>
              <a:rPr lang="en-US" dirty="0">
                <a:latin typeface="Times New Roman" panose="02020603050405020304" pitchFamily="18" charset="0"/>
                <a:cs typeface="Times New Roman" panose="02020603050405020304" pitchFamily="18" charset="0"/>
              </a:rPr>
              <a:t>.</a:t>
            </a:r>
          </a:p>
        </p:txBody>
      </p:sp>
      <p:sp>
        <p:nvSpPr>
          <p:cNvPr id="4" name="Slide Number Placeholder 3">
            <a:extLst>
              <a:ext uri="{FF2B5EF4-FFF2-40B4-BE49-F238E27FC236}">
                <a16:creationId xmlns:a16="http://schemas.microsoft.com/office/drawing/2014/main" id="{ED670508-B0DF-4177-9A35-F274BFA3F3BA}"/>
              </a:ext>
            </a:extLst>
          </p:cNvPr>
          <p:cNvSpPr>
            <a:spLocks noGrp="1"/>
          </p:cNvSpPr>
          <p:nvPr>
            <p:ph type="sldNum" sz="quarter" idx="12"/>
          </p:nvPr>
        </p:nvSpPr>
        <p:spPr/>
        <p:txBody>
          <a:bodyPr/>
          <a:lstStyle/>
          <a:p>
            <a:pPr>
              <a:defRPr/>
            </a:pPr>
            <a:fld id="{46C95EAB-5877-4365-885A-A60EB0348E4F}" type="slidenum">
              <a:rPr lang="en-US" altLang="en-US" smtClean="0"/>
              <a:pPr>
                <a:defRPr/>
              </a:pPr>
              <a:t>113</a:t>
            </a:fld>
            <a:endParaRPr lang="en-US" altLang="en-US"/>
          </a:p>
        </p:txBody>
      </p:sp>
    </p:spTree>
    <p:extLst>
      <p:ext uri="{BB962C8B-B14F-4D97-AF65-F5344CB8AC3E}">
        <p14:creationId xmlns:p14="http://schemas.microsoft.com/office/powerpoint/2010/main" val="2681138759"/>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Structure</a:t>
            </a:r>
          </a:p>
        </p:txBody>
      </p:sp>
      <p:sp>
        <p:nvSpPr>
          <p:cNvPr id="3" name="Content Placeholder 2"/>
          <p:cNvSpPr>
            <a:spLocks noGrp="1"/>
          </p:cNvSpPr>
          <p:nvPr>
            <p:ph idx="1"/>
          </p:nvPr>
        </p:nvSpPr>
        <p:spPr>
          <a:xfrm>
            <a:off x="457200" y="1752600"/>
            <a:ext cx="8229600" cy="3276601"/>
          </a:xfrm>
        </p:spPr>
        <p:txBody>
          <a:bodyPr/>
          <a:lstStyle/>
          <a:p>
            <a:pPr>
              <a:lnSpc>
                <a:spcPct val="150000"/>
              </a:lnSpc>
            </a:pPr>
            <a:r>
              <a:rPr lang="en-US" sz="2200" dirty="0">
                <a:latin typeface="Times New Roman" panose="02020603050405020304" pitchFamily="18" charset="0"/>
                <a:cs typeface="Times New Roman" panose="02020603050405020304" pitchFamily="18" charset="0"/>
              </a:rPr>
              <a:t>WordNet consists of three separate databases, one for nouns, one for verbs and one for adjectives and adverbs. The current version available for download is WordNet 3.0, which was released in December 2006. It contains 117,097 nouns, 22,141 adjectives, 11,488 verbs and 4,601 adverbs. [2] There is a later release, 3.1, which is available for online usage. </a:t>
            </a:r>
          </a:p>
        </p:txBody>
      </p:sp>
      <p:sp>
        <p:nvSpPr>
          <p:cNvPr id="4" name="Slide Number Placeholder 3">
            <a:extLst>
              <a:ext uri="{FF2B5EF4-FFF2-40B4-BE49-F238E27FC236}">
                <a16:creationId xmlns:a16="http://schemas.microsoft.com/office/drawing/2014/main" id="{6BCC7408-5A42-42D1-A6D6-8D9DE6F0146F}"/>
              </a:ext>
            </a:extLst>
          </p:cNvPr>
          <p:cNvSpPr>
            <a:spLocks noGrp="1"/>
          </p:cNvSpPr>
          <p:nvPr>
            <p:ph type="sldNum" sz="quarter" idx="12"/>
          </p:nvPr>
        </p:nvSpPr>
        <p:spPr/>
        <p:txBody>
          <a:bodyPr/>
          <a:lstStyle/>
          <a:p>
            <a:pPr>
              <a:defRPr/>
            </a:pPr>
            <a:fld id="{46C95EAB-5877-4365-885A-A60EB0348E4F}" type="slidenum">
              <a:rPr lang="en-US" altLang="en-US" smtClean="0"/>
              <a:pPr>
                <a:defRPr/>
              </a:pPr>
              <a:t>114</a:t>
            </a:fld>
            <a:endParaRPr lang="en-US" altLang="en-US"/>
          </a:p>
        </p:txBody>
      </p:sp>
    </p:spTree>
    <p:extLst>
      <p:ext uri="{BB962C8B-B14F-4D97-AF65-F5344CB8AC3E}">
        <p14:creationId xmlns:p14="http://schemas.microsoft.com/office/powerpoint/2010/main" val="2208080199"/>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p:txBody>
          <a:bodyPr/>
          <a:lstStyle/>
          <a:p>
            <a:fld id="{DABE4BD6-8AA5-420B-8C46-A6C2B2F35AF6}" type="slidenum">
              <a:rPr lang="en-GB" altLang="en-US"/>
              <a:pPr/>
              <a:t>115</a:t>
            </a:fld>
            <a:r>
              <a:rPr lang="en-GB" altLang="en-US"/>
              <a:t>/27</a:t>
            </a:r>
          </a:p>
        </p:txBody>
      </p:sp>
      <p:sp>
        <p:nvSpPr>
          <p:cNvPr id="43010" name="Rectangle 2"/>
          <p:cNvSpPr>
            <a:spLocks noGrp="1" noChangeArrowheads="1"/>
          </p:cNvSpPr>
          <p:nvPr>
            <p:ph type="title"/>
          </p:nvPr>
        </p:nvSpPr>
        <p:spPr>
          <a:xfrm>
            <a:off x="628650" y="857251"/>
            <a:ext cx="7886700" cy="994172"/>
          </a:xfrm>
        </p:spPr>
        <p:txBody>
          <a:bodyPr/>
          <a:lstStyle/>
          <a:p>
            <a:r>
              <a:rPr lang="en-GB" altLang="en-US" dirty="0">
                <a:latin typeface="Times New Roman" panose="02020603050405020304" pitchFamily="18" charset="0"/>
                <a:cs typeface="Times New Roman" panose="02020603050405020304" pitchFamily="18" charset="0"/>
              </a:rPr>
              <a:t>Lexical relations</a:t>
            </a:r>
          </a:p>
        </p:txBody>
      </p:sp>
      <p:sp>
        <p:nvSpPr>
          <p:cNvPr id="43011" name="Rectangle 3"/>
          <p:cNvSpPr>
            <a:spLocks noGrp="1" noChangeArrowheads="1"/>
          </p:cNvSpPr>
          <p:nvPr>
            <p:ph type="body" idx="1"/>
          </p:nvPr>
        </p:nvSpPr>
        <p:spPr>
          <a:xfrm>
            <a:off x="628650" y="1916906"/>
            <a:ext cx="7562850" cy="3864769"/>
          </a:xfrm>
        </p:spPr>
        <p:txBody>
          <a:bodyPr>
            <a:normAutofit/>
          </a:bodyPr>
          <a:lstStyle/>
          <a:p>
            <a:pPr>
              <a:lnSpc>
                <a:spcPct val="80000"/>
              </a:lnSpc>
            </a:pPr>
            <a:r>
              <a:rPr lang="en-GB" altLang="en-US" sz="1800" b="1" dirty="0">
                <a:solidFill>
                  <a:srgbClr val="FF0000"/>
                </a:solidFill>
                <a:latin typeface="Times New Roman" panose="02020603050405020304" pitchFamily="18" charset="0"/>
                <a:cs typeface="Times New Roman" panose="02020603050405020304" pitchFamily="18" charset="0"/>
              </a:rPr>
              <a:t>Nouns</a:t>
            </a:r>
          </a:p>
          <a:p>
            <a:pPr marL="685800" lvl="1" indent="-342900">
              <a:lnSpc>
                <a:spcPct val="80000"/>
              </a:lnSpc>
              <a:buFont typeface="+mj-lt"/>
              <a:buAutoNum type="arabicPeriod"/>
            </a:pPr>
            <a:r>
              <a:rPr lang="en-GB" altLang="en-US" sz="1500" b="1" i="1" dirty="0">
                <a:latin typeface="Times New Roman" panose="02020603050405020304" pitchFamily="18" charset="0"/>
                <a:cs typeface="Times New Roman" panose="02020603050405020304" pitchFamily="18" charset="0"/>
              </a:rPr>
              <a:t>Synonym</a:t>
            </a:r>
            <a:r>
              <a:rPr lang="en-GB" altLang="en-US" sz="1500" dirty="0">
                <a:latin typeface="Times New Roman" panose="02020603050405020304" pitchFamily="18" charset="0"/>
                <a:cs typeface="Times New Roman" panose="02020603050405020304" pitchFamily="18" charset="0"/>
              </a:rPr>
              <a:t>: </a:t>
            </a:r>
            <a:r>
              <a:rPr lang="en-US" sz="1500" dirty="0">
                <a:latin typeface="Times New Roman" panose="02020603050405020304" pitchFamily="18" charset="0"/>
                <a:cs typeface="Times New Roman" panose="02020603050405020304" pitchFamily="18" charset="0"/>
              </a:rPr>
              <a:t>are words that are similar or </a:t>
            </a:r>
            <a:r>
              <a:rPr lang="en-US" altLang="en-US" sz="1500" dirty="0">
                <a:latin typeface="Times New Roman" panose="02020603050405020304" pitchFamily="18" charset="0"/>
                <a:cs typeface="Times New Roman" panose="02020603050405020304" pitchFamily="18" charset="0"/>
              </a:rPr>
              <a:t>have a designates relationship to the same concept.</a:t>
            </a:r>
          </a:p>
          <a:p>
            <a:pPr marL="342900" lvl="1" indent="0">
              <a:lnSpc>
                <a:spcPct val="80000"/>
              </a:lnSpc>
              <a:buNone/>
            </a:pPr>
            <a:r>
              <a:rPr lang="en-US" altLang="en-US" sz="1500" i="1" dirty="0">
                <a:latin typeface="Times New Roman" panose="02020603050405020304" pitchFamily="18" charset="0"/>
                <a:cs typeface="Times New Roman" panose="02020603050405020304" pitchFamily="18" charset="0"/>
              </a:rPr>
              <a:t>Example</a:t>
            </a:r>
            <a:r>
              <a:rPr lang="en-US" altLang="en-US" sz="1500" dirty="0">
                <a:latin typeface="Times New Roman" panose="02020603050405020304" pitchFamily="18" charset="0"/>
                <a:cs typeface="Times New Roman" panose="02020603050405020304" pitchFamily="18" charset="0"/>
              </a:rPr>
              <a:t>: House = Home </a:t>
            </a:r>
          </a:p>
          <a:p>
            <a:pPr marL="342900" lvl="1" indent="0">
              <a:lnSpc>
                <a:spcPct val="80000"/>
              </a:lnSpc>
              <a:buNone/>
            </a:pPr>
            <a:r>
              <a:rPr lang="en-US" altLang="en-US" sz="1500" dirty="0">
                <a:latin typeface="Times New Roman" panose="02020603050405020304" pitchFamily="18" charset="0"/>
                <a:cs typeface="Times New Roman" panose="02020603050405020304" pitchFamily="18" charset="0"/>
              </a:rPr>
              <a:t>. It is convenient to assume that the relation is </a:t>
            </a:r>
            <a:r>
              <a:rPr lang="en-US" altLang="en-US" sz="1500" b="1" i="1" dirty="0">
                <a:latin typeface="Times New Roman" panose="02020603050405020304" pitchFamily="18" charset="0"/>
                <a:cs typeface="Times New Roman" panose="02020603050405020304" pitchFamily="18" charset="0"/>
              </a:rPr>
              <a:t>symmetric</a:t>
            </a:r>
            <a:r>
              <a:rPr lang="en-US" altLang="en-US" sz="1500" dirty="0">
                <a:latin typeface="Times New Roman" panose="02020603050405020304" pitchFamily="18" charset="0"/>
                <a:cs typeface="Times New Roman" panose="02020603050405020304" pitchFamily="18" charset="0"/>
              </a:rPr>
              <a:t>.</a:t>
            </a:r>
          </a:p>
          <a:p>
            <a:pPr marL="685800" lvl="1" indent="-342900">
              <a:lnSpc>
                <a:spcPct val="80000"/>
              </a:lnSpc>
              <a:buFont typeface="+mj-lt"/>
              <a:buAutoNum type="arabicPeriod" startAt="2"/>
            </a:pPr>
            <a:r>
              <a:rPr lang="en-GB" altLang="en-US" sz="1500" b="1" i="1" dirty="0">
                <a:latin typeface="Times New Roman" panose="02020603050405020304" pitchFamily="18" charset="0"/>
                <a:cs typeface="Times New Roman" panose="02020603050405020304" pitchFamily="18" charset="0"/>
              </a:rPr>
              <a:t>Antonym</a:t>
            </a:r>
            <a:r>
              <a:rPr lang="en-GB" altLang="en-US" sz="1500" dirty="0">
                <a:latin typeface="Times New Roman" panose="02020603050405020304" pitchFamily="18" charset="0"/>
                <a:cs typeface="Times New Roman" panose="02020603050405020304" pitchFamily="18" charset="0"/>
              </a:rPr>
              <a:t> (opposite of)</a:t>
            </a:r>
            <a:r>
              <a:rPr lang="en-US" sz="1500" dirty="0">
                <a:latin typeface="Times New Roman" panose="02020603050405020304" pitchFamily="18" charset="0"/>
                <a:cs typeface="Times New Roman" panose="02020603050405020304" pitchFamily="18" charset="0"/>
              </a:rPr>
              <a:t> are two words that have opposite meanings.</a:t>
            </a:r>
          </a:p>
          <a:p>
            <a:pPr marL="685800" lvl="1" indent="-342900">
              <a:lnSpc>
                <a:spcPct val="80000"/>
              </a:lnSpc>
              <a:buFont typeface="+mj-lt"/>
              <a:buAutoNum type="arabicPeriod" startAt="3"/>
            </a:pPr>
            <a:r>
              <a:rPr lang="en-GB" altLang="en-US" sz="1500" b="1" i="1" dirty="0">
                <a:latin typeface="Times New Roman" panose="02020603050405020304" pitchFamily="18" charset="0"/>
                <a:cs typeface="Times New Roman" panose="02020603050405020304" pitchFamily="18" charset="0"/>
              </a:rPr>
              <a:t>Hypernyms</a:t>
            </a:r>
            <a:r>
              <a:rPr lang="en-GB" altLang="en-US" sz="1500" dirty="0">
                <a:latin typeface="Times New Roman" panose="02020603050405020304" pitchFamily="18" charset="0"/>
                <a:cs typeface="Times New Roman" panose="02020603050405020304" pitchFamily="18" charset="0"/>
              </a:rPr>
              <a:t> (is a kind of) </a:t>
            </a:r>
            <a:r>
              <a:rPr lang="en-US" altLang="en-US" sz="1500" dirty="0">
                <a:latin typeface="Times New Roman" panose="02020603050405020304" pitchFamily="18" charset="0"/>
                <a:cs typeface="Times New Roman" panose="02020603050405020304" pitchFamily="18" charset="0"/>
              </a:rPr>
              <a:t>More General </a:t>
            </a:r>
            <a:r>
              <a:rPr lang="en-US" sz="1500" dirty="0">
                <a:latin typeface="Times New Roman" panose="02020603050405020304" pitchFamily="18" charset="0"/>
                <a:cs typeface="Times New Roman" panose="02020603050405020304" pitchFamily="18" charset="0"/>
              </a:rPr>
              <a:t>called superset/super-ordination/superclass.</a:t>
            </a:r>
          </a:p>
          <a:p>
            <a:pPr marL="685800" lvl="1" indent="-342900">
              <a:lnSpc>
                <a:spcPct val="80000"/>
              </a:lnSpc>
              <a:buFont typeface="+mj-lt"/>
              <a:buAutoNum type="arabicPeriod" startAt="4"/>
            </a:pPr>
            <a:r>
              <a:rPr lang="en-GB" altLang="en-US" sz="1500" b="1" i="1" dirty="0">
                <a:latin typeface="Times New Roman" panose="02020603050405020304" pitchFamily="18" charset="0"/>
                <a:cs typeface="Times New Roman" panose="02020603050405020304" pitchFamily="18" charset="0"/>
              </a:rPr>
              <a:t>Hyponym</a:t>
            </a:r>
            <a:r>
              <a:rPr lang="en-GB" altLang="en-US" sz="1500" dirty="0">
                <a:latin typeface="Times New Roman" panose="02020603050405020304" pitchFamily="18" charset="0"/>
                <a:cs typeface="Times New Roman" panose="02020603050405020304" pitchFamily="18" charset="0"/>
              </a:rPr>
              <a:t> (is a ) </a:t>
            </a:r>
            <a:r>
              <a:rPr lang="en-US" altLang="en-US" sz="1500" dirty="0">
                <a:latin typeface="Times New Roman" panose="02020603050405020304" pitchFamily="18" charset="0"/>
                <a:cs typeface="Times New Roman" panose="02020603050405020304" pitchFamily="18" charset="0"/>
              </a:rPr>
              <a:t>More specific </a:t>
            </a:r>
            <a:r>
              <a:rPr lang="en-US" sz="1500" dirty="0">
                <a:latin typeface="Times New Roman" panose="02020603050405020304" pitchFamily="18" charset="0"/>
                <a:cs typeface="Times New Roman" panose="02020603050405020304" pitchFamily="18" charset="0"/>
              </a:rPr>
              <a:t>called subset/sub-ordination/subclass.</a:t>
            </a:r>
          </a:p>
          <a:p>
            <a:pPr marL="685800" lvl="1" indent="-342900">
              <a:lnSpc>
                <a:spcPct val="80000"/>
              </a:lnSpc>
              <a:buFont typeface="+mj-lt"/>
              <a:buAutoNum type="arabicPeriod" startAt="5"/>
            </a:pPr>
            <a:r>
              <a:rPr lang="en-GB" altLang="en-US" sz="1500" b="1" i="1" dirty="0">
                <a:latin typeface="Times New Roman" panose="02020603050405020304" pitchFamily="18" charset="0"/>
                <a:cs typeface="Times New Roman" panose="02020603050405020304" pitchFamily="18" charset="0"/>
              </a:rPr>
              <a:t>Coordinate</a:t>
            </a:r>
            <a:r>
              <a:rPr lang="en-GB" altLang="en-US" sz="1500" dirty="0">
                <a:latin typeface="Times New Roman" panose="02020603050405020304" pitchFamily="18" charset="0"/>
                <a:cs typeface="Times New Roman" panose="02020603050405020304" pitchFamily="18" charset="0"/>
              </a:rPr>
              <a:t> (sister) terms: share the same </a:t>
            </a:r>
            <a:r>
              <a:rPr lang="en-GB" altLang="en-US" sz="1500" b="1" dirty="0">
                <a:latin typeface="Times New Roman" panose="02020603050405020304" pitchFamily="18" charset="0"/>
                <a:cs typeface="Times New Roman" panose="02020603050405020304" pitchFamily="18" charset="0"/>
              </a:rPr>
              <a:t>hypernym</a:t>
            </a:r>
          </a:p>
          <a:p>
            <a:pPr marL="685800" lvl="1" indent="-342900">
              <a:lnSpc>
                <a:spcPct val="80000"/>
              </a:lnSpc>
              <a:buFont typeface="+mj-lt"/>
              <a:buAutoNum type="arabicPeriod" startAt="6"/>
            </a:pPr>
            <a:r>
              <a:rPr lang="en-GB" altLang="en-US" sz="1500" b="1" i="1" dirty="0">
                <a:latin typeface="Times New Roman" panose="02020603050405020304" pitchFamily="18" charset="0"/>
                <a:cs typeface="Times New Roman" panose="02020603050405020304" pitchFamily="18" charset="0"/>
              </a:rPr>
              <a:t>Holonym</a:t>
            </a:r>
            <a:r>
              <a:rPr lang="en-GB" altLang="en-US" sz="1500" dirty="0">
                <a:latin typeface="Times New Roman" panose="02020603050405020304" pitchFamily="18" charset="0"/>
                <a:cs typeface="Times New Roman" panose="02020603050405020304" pitchFamily="18" charset="0"/>
              </a:rPr>
              <a:t> (is part of, or member of) </a:t>
            </a:r>
          </a:p>
          <a:p>
            <a:pPr marL="685800" lvl="1" indent="-342900">
              <a:buFont typeface="+mj-lt"/>
              <a:buAutoNum type="arabicPeriod" startAt="7"/>
            </a:pPr>
            <a:r>
              <a:rPr lang="en-GB" altLang="en-US" sz="1500" b="1" i="1" dirty="0">
                <a:latin typeface="Times New Roman" panose="02020603050405020304" pitchFamily="18" charset="0"/>
                <a:cs typeface="Times New Roman" panose="02020603050405020304" pitchFamily="18" charset="0"/>
              </a:rPr>
              <a:t>Meronym</a:t>
            </a:r>
            <a:r>
              <a:rPr lang="en-GB" altLang="en-US" sz="1500" dirty="0">
                <a:latin typeface="Times New Roman" panose="02020603050405020304" pitchFamily="18" charset="0"/>
                <a:cs typeface="Times New Roman" panose="02020603050405020304" pitchFamily="18" charset="0"/>
              </a:rPr>
              <a:t> (has part/component, member of, composition)</a:t>
            </a:r>
          </a:p>
          <a:p>
            <a:pPr marL="685800" lvl="1" indent="-342900">
              <a:lnSpc>
                <a:spcPct val="80000"/>
              </a:lnSpc>
              <a:buFont typeface="+mj-lt"/>
              <a:buAutoNum type="arabicPeriod" startAt="6"/>
            </a:pPr>
            <a:endParaRPr lang="en-US" altLang="en-US" sz="1500" dirty="0">
              <a:latin typeface="Times New Roman" panose="02020603050405020304" pitchFamily="18" charset="0"/>
              <a:cs typeface="Times New Roman" panose="02020603050405020304" pitchFamily="18" charset="0"/>
            </a:endParaRPr>
          </a:p>
          <a:p>
            <a:pPr marL="685800" lvl="1" indent="-342900">
              <a:lnSpc>
                <a:spcPct val="80000"/>
              </a:lnSpc>
              <a:buFont typeface="+mj-lt"/>
              <a:buAutoNum type="arabicPeriod" startAt="6"/>
            </a:pPr>
            <a:endParaRPr lang="en-GB" altLang="en-US" sz="1500" dirty="0">
              <a:latin typeface="Times New Roman" panose="02020603050405020304" pitchFamily="18" charset="0"/>
              <a:cs typeface="Times New Roman" panose="02020603050405020304" pitchFamily="18" charset="0"/>
            </a:endParaRPr>
          </a:p>
          <a:p>
            <a:pPr>
              <a:lnSpc>
                <a:spcPct val="80000"/>
              </a:lnSpc>
            </a:pPr>
            <a:endParaRPr lang="en-GB" altLang="en-US" sz="1800" dirty="0"/>
          </a:p>
        </p:txBody>
      </p:sp>
    </p:spTree>
    <p:extLst>
      <p:ext uri="{BB962C8B-B14F-4D97-AF65-F5344CB8AC3E}">
        <p14:creationId xmlns:p14="http://schemas.microsoft.com/office/powerpoint/2010/main" val="4249487539"/>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p:txBody>
          <a:bodyPr/>
          <a:lstStyle/>
          <a:p>
            <a:fld id="{DABE4BD6-8AA5-420B-8C46-A6C2B2F35AF6}" type="slidenum">
              <a:rPr lang="en-GB" altLang="en-US"/>
              <a:pPr/>
              <a:t>116</a:t>
            </a:fld>
            <a:r>
              <a:rPr lang="en-GB" altLang="en-US"/>
              <a:t>/27</a:t>
            </a:r>
          </a:p>
        </p:txBody>
      </p:sp>
      <p:sp>
        <p:nvSpPr>
          <p:cNvPr id="43011" name="Rectangle 3"/>
          <p:cNvSpPr>
            <a:spLocks noGrp="1" noChangeArrowheads="1"/>
          </p:cNvSpPr>
          <p:nvPr>
            <p:ph type="body" idx="1"/>
          </p:nvPr>
        </p:nvSpPr>
        <p:spPr>
          <a:xfrm>
            <a:off x="561975" y="1288256"/>
            <a:ext cx="7562850" cy="3864769"/>
          </a:xfrm>
        </p:spPr>
        <p:txBody>
          <a:bodyPr>
            <a:normAutofit/>
          </a:bodyPr>
          <a:lstStyle/>
          <a:p>
            <a:pPr>
              <a:lnSpc>
                <a:spcPct val="80000"/>
              </a:lnSpc>
            </a:pPr>
            <a:r>
              <a:rPr lang="en-GB" altLang="en-US" sz="1800" dirty="0">
                <a:solidFill>
                  <a:srgbClr val="FF0000"/>
                </a:solidFill>
                <a:latin typeface="Times New Roman" panose="02020603050405020304" pitchFamily="18" charset="0"/>
                <a:cs typeface="Times New Roman" panose="02020603050405020304" pitchFamily="18" charset="0"/>
              </a:rPr>
              <a:t>Verbs</a:t>
            </a:r>
          </a:p>
          <a:p>
            <a:pPr marL="685800" lvl="1" indent="-342900">
              <a:lnSpc>
                <a:spcPct val="80000"/>
              </a:lnSpc>
              <a:buFont typeface="+mj-lt"/>
              <a:buAutoNum type="arabicPeriod"/>
            </a:pPr>
            <a:r>
              <a:rPr lang="en-GB" altLang="en-US" sz="1500" dirty="0">
                <a:latin typeface="Times New Roman" panose="02020603050405020304" pitchFamily="18" charset="0"/>
                <a:cs typeface="Times New Roman" panose="02020603050405020304" pitchFamily="18" charset="0"/>
              </a:rPr>
              <a:t>Synonym </a:t>
            </a:r>
          </a:p>
          <a:p>
            <a:pPr marL="685800" lvl="1" indent="-342900">
              <a:lnSpc>
                <a:spcPct val="80000"/>
              </a:lnSpc>
              <a:buFont typeface="+mj-lt"/>
              <a:buAutoNum type="arabicPeriod"/>
            </a:pPr>
            <a:r>
              <a:rPr lang="en-GB" altLang="en-US" sz="1500" dirty="0">
                <a:latin typeface="Times New Roman" panose="02020603050405020304" pitchFamily="18" charset="0"/>
                <a:cs typeface="Times New Roman" panose="02020603050405020304" pitchFamily="18" charset="0"/>
              </a:rPr>
              <a:t>Antonym</a:t>
            </a:r>
          </a:p>
          <a:p>
            <a:pPr marL="685800" lvl="1" indent="-342900">
              <a:lnSpc>
                <a:spcPct val="80000"/>
              </a:lnSpc>
              <a:buFont typeface="+mj-lt"/>
              <a:buAutoNum type="arabicPeriod"/>
            </a:pPr>
            <a:r>
              <a:rPr lang="en-GB" altLang="en-US" sz="1500" b="1" dirty="0">
                <a:latin typeface="Times New Roman" panose="02020603050405020304" pitchFamily="18" charset="0"/>
                <a:cs typeface="Times New Roman" panose="02020603050405020304" pitchFamily="18" charset="0"/>
              </a:rPr>
              <a:t>Troponym</a:t>
            </a:r>
            <a:r>
              <a:rPr lang="en-GB" altLang="en-US" sz="1500" dirty="0">
                <a:latin typeface="Times New Roman" panose="02020603050405020304" pitchFamily="18" charset="0"/>
                <a:cs typeface="Times New Roman" panose="02020603050405020304" pitchFamily="18" charset="0"/>
              </a:rPr>
              <a:t>(</a:t>
            </a:r>
            <a:r>
              <a:rPr lang="en-GB" altLang="en-US" sz="1500" dirty="0" err="1">
                <a:latin typeface="Times New Roman" panose="02020603050405020304" pitchFamily="18" charset="0"/>
                <a:cs typeface="Times New Roman" panose="02020603050405020304" pitchFamily="18" charset="0"/>
              </a:rPr>
              <a:t>eg</a:t>
            </a:r>
            <a:r>
              <a:rPr lang="en-GB" altLang="en-US" sz="1500" dirty="0">
                <a:latin typeface="Times New Roman" panose="02020603050405020304" pitchFamily="18" charset="0"/>
                <a:cs typeface="Times New Roman" panose="02020603050405020304" pitchFamily="18" charset="0"/>
              </a:rPr>
              <a:t> lisp – talk) </a:t>
            </a:r>
            <a:r>
              <a:rPr lang="en-US" altLang="en-US" sz="1500" dirty="0">
                <a:latin typeface="Times New Roman" panose="02020603050405020304" pitchFamily="18" charset="0"/>
                <a:cs typeface="Times New Roman" panose="02020603050405020304" pitchFamily="18" charset="0"/>
              </a:rPr>
              <a:t>Verbs, just like nouns, have the hypernym relationship. Where the counterpart to hypernyms in the case of nouns is called hyponyms, this relationship among verbs are called </a:t>
            </a:r>
            <a:r>
              <a:rPr lang="en-US" altLang="en-US" sz="1500" b="1" dirty="0">
                <a:latin typeface="Times New Roman" panose="02020603050405020304" pitchFamily="18" charset="0"/>
                <a:cs typeface="Times New Roman" panose="02020603050405020304" pitchFamily="18" charset="0"/>
              </a:rPr>
              <a:t>troponyms</a:t>
            </a:r>
            <a:r>
              <a:rPr lang="en-US" altLang="en-US" sz="1500" dirty="0">
                <a:latin typeface="Times New Roman" panose="02020603050405020304" pitchFamily="18" charset="0"/>
                <a:cs typeface="Times New Roman" panose="02020603050405020304" pitchFamily="18" charset="0"/>
              </a:rPr>
              <a:t>.</a:t>
            </a:r>
            <a:endParaRPr lang="en-GB" altLang="en-US" sz="1500" dirty="0">
              <a:latin typeface="Times New Roman" panose="02020603050405020304" pitchFamily="18" charset="0"/>
              <a:cs typeface="Times New Roman" panose="02020603050405020304" pitchFamily="18" charset="0"/>
            </a:endParaRPr>
          </a:p>
          <a:p>
            <a:pPr marL="685800" lvl="1" indent="-342900">
              <a:lnSpc>
                <a:spcPct val="80000"/>
              </a:lnSpc>
              <a:buFont typeface="+mj-lt"/>
              <a:buAutoNum type="arabicPeriod"/>
            </a:pPr>
            <a:r>
              <a:rPr lang="en-GB" altLang="en-US" sz="1500" b="1" dirty="0">
                <a:latin typeface="Times New Roman" panose="02020603050405020304" pitchFamily="18" charset="0"/>
                <a:cs typeface="Times New Roman" panose="02020603050405020304" pitchFamily="18" charset="0"/>
              </a:rPr>
              <a:t>Entailment</a:t>
            </a:r>
            <a:r>
              <a:rPr lang="en-GB" altLang="en-US" sz="1500" dirty="0">
                <a:latin typeface="Times New Roman" panose="02020603050405020304" pitchFamily="18" charset="0"/>
                <a:cs typeface="Times New Roman" panose="02020603050405020304" pitchFamily="18" charset="0"/>
              </a:rPr>
              <a:t> (</a:t>
            </a:r>
            <a:r>
              <a:rPr lang="en-GB" altLang="en-US" sz="1500" dirty="0" err="1">
                <a:latin typeface="Times New Roman" panose="02020603050405020304" pitchFamily="18" charset="0"/>
                <a:cs typeface="Times New Roman" panose="02020603050405020304" pitchFamily="18" charset="0"/>
              </a:rPr>
              <a:t>eg</a:t>
            </a:r>
            <a:r>
              <a:rPr lang="en-GB" altLang="en-US" sz="1500" dirty="0">
                <a:latin typeface="Times New Roman" panose="02020603050405020304" pitchFamily="18" charset="0"/>
                <a:cs typeface="Times New Roman" panose="02020603050405020304" pitchFamily="18" charset="0"/>
              </a:rPr>
              <a:t> snore – sleep) </a:t>
            </a:r>
            <a:r>
              <a:rPr lang="en-US" sz="1500" dirty="0">
                <a:latin typeface="Times New Roman" panose="02020603050405020304" pitchFamily="18" charset="0"/>
                <a:cs typeface="Times New Roman" panose="02020603050405020304" pitchFamily="18" charset="0"/>
              </a:rPr>
              <a:t>the meaning of one verb implies the other</a:t>
            </a:r>
            <a:endParaRPr lang="en-GB" altLang="en-US" sz="1500" dirty="0">
              <a:latin typeface="Times New Roman" panose="02020603050405020304" pitchFamily="18" charset="0"/>
              <a:cs typeface="Times New Roman" panose="02020603050405020304" pitchFamily="18" charset="0"/>
            </a:endParaRPr>
          </a:p>
          <a:p>
            <a:pPr marL="685800" lvl="1" indent="-342900">
              <a:lnSpc>
                <a:spcPct val="80000"/>
              </a:lnSpc>
              <a:buFont typeface="+mj-lt"/>
              <a:buAutoNum type="arabicPeriod"/>
            </a:pPr>
            <a:r>
              <a:rPr lang="en-GB" altLang="en-US" sz="1500" dirty="0">
                <a:latin typeface="Times New Roman" panose="02020603050405020304" pitchFamily="18" charset="0"/>
                <a:cs typeface="Times New Roman" panose="02020603050405020304" pitchFamily="18" charset="0"/>
              </a:rPr>
              <a:t>Coordinate (sister) terms: share the same </a:t>
            </a:r>
            <a:r>
              <a:rPr lang="en-GB" altLang="en-US" sz="1500" b="1" dirty="0">
                <a:latin typeface="Times New Roman" panose="02020603050405020304" pitchFamily="18" charset="0"/>
                <a:cs typeface="Times New Roman" panose="02020603050405020304" pitchFamily="18" charset="0"/>
              </a:rPr>
              <a:t>hypernym</a:t>
            </a:r>
          </a:p>
        </p:txBody>
      </p:sp>
    </p:spTree>
    <p:extLst>
      <p:ext uri="{BB962C8B-B14F-4D97-AF65-F5344CB8AC3E}">
        <p14:creationId xmlns:p14="http://schemas.microsoft.com/office/powerpoint/2010/main" val="2904020192"/>
      </p:ext>
    </p:ext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p:txBody>
          <a:bodyPr/>
          <a:lstStyle/>
          <a:p>
            <a:fld id="{DABE4BD6-8AA5-420B-8C46-A6C2B2F35AF6}" type="slidenum">
              <a:rPr lang="en-GB" altLang="en-US"/>
              <a:pPr/>
              <a:t>117</a:t>
            </a:fld>
            <a:r>
              <a:rPr lang="en-GB" altLang="en-US"/>
              <a:t>/27</a:t>
            </a:r>
          </a:p>
        </p:txBody>
      </p:sp>
      <p:sp>
        <p:nvSpPr>
          <p:cNvPr id="43010" name="Rectangle 2"/>
          <p:cNvSpPr>
            <a:spLocks noGrp="1" noChangeArrowheads="1"/>
          </p:cNvSpPr>
          <p:nvPr>
            <p:ph type="title"/>
          </p:nvPr>
        </p:nvSpPr>
        <p:spPr>
          <a:xfrm>
            <a:off x="628650" y="857251"/>
            <a:ext cx="7886700" cy="994172"/>
          </a:xfrm>
        </p:spPr>
        <p:txBody>
          <a:bodyPr/>
          <a:lstStyle/>
          <a:p>
            <a:r>
              <a:rPr lang="en-US" b="1" cap="small" dirty="0"/>
              <a:t>Verb Ocean</a:t>
            </a:r>
            <a:endParaRPr lang="en-GB" altLang="en-US" b="1" dirty="0">
              <a:latin typeface="Times New Roman" panose="02020603050405020304" pitchFamily="18" charset="0"/>
              <a:cs typeface="Times New Roman" panose="02020603050405020304" pitchFamily="18" charset="0"/>
            </a:endParaRPr>
          </a:p>
        </p:txBody>
      </p:sp>
      <p:sp>
        <p:nvSpPr>
          <p:cNvPr id="43011" name="Rectangle 3"/>
          <p:cNvSpPr>
            <a:spLocks noGrp="1" noChangeArrowheads="1"/>
          </p:cNvSpPr>
          <p:nvPr>
            <p:ph type="body" idx="1"/>
          </p:nvPr>
        </p:nvSpPr>
        <p:spPr>
          <a:xfrm>
            <a:off x="628650" y="1916906"/>
            <a:ext cx="7562850" cy="3864769"/>
          </a:xfrm>
        </p:spPr>
        <p:txBody>
          <a:bodyPr>
            <a:normAutofit/>
          </a:bodyPr>
          <a:lstStyle/>
          <a:p>
            <a:pPr>
              <a:lnSpc>
                <a:spcPct val="80000"/>
              </a:lnSpc>
            </a:pPr>
            <a:r>
              <a:rPr lang="en-GB" altLang="en-US" sz="1800" dirty="0">
                <a:solidFill>
                  <a:srgbClr val="FF0000"/>
                </a:solidFill>
                <a:latin typeface="Times New Roman" panose="02020603050405020304" pitchFamily="18" charset="0"/>
                <a:cs typeface="Times New Roman" panose="02020603050405020304" pitchFamily="18" charset="0"/>
              </a:rPr>
              <a:t>Verbs</a:t>
            </a:r>
          </a:p>
          <a:p>
            <a:pPr marL="685800" lvl="1" indent="-342900">
              <a:lnSpc>
                <a:spcPct val="80000"/>
              </a:lnSpc>
              <a:buFont typeface="+mj-lt"/>
              <a:buAutoNum type="arabicPeriod"/>
            </a:pPr>
            <a:r>
              <a:rPr lang="en-GB" altLang="en-US" sz="1500" dirty="0">
                <a:latin typeface="Times New Roman" panose="02020603050405020304" pitchFamily="18" charset="0"/>
                <a:cs typeface="Times New Roman" panose="02020603050405020304" pitchFamily="18" charset="0"/>
              </a:rPr>
              <a:t>Synonym </a:t>
            </a:r>
          </a:p>
          <a:p>
            <a:pPr marL="685800" lvl="1" indent="-342900">
              <a:lnSpc>
                <a:spcPct val="80000"/>
              </a:lnSpc>
              <a:buFont typeface="+mj-lt"/>
              <a:buAutoNum type="arabicPeriod"/>
            </a:pPr>
            <a:r>
              <a:rPr lang="en-GB" altLang="en-US" sz="1500" dirty="0">
                <a:latin typeface="Times New Roman" panose="02020603050405020304" pitchFamily="18" charset="0"/>
                <a:cs typeface="Times New Roman" panose="02020603050405020304" pitchFamily="18" charset="0"/>
              </a:rPr>
              <a:t>Antonym</a:t>
            </a:r>
          </a:p>
          <a:p>
            <a:pPr marL="685800" lvl="1" indent="-342900">
              <a:lnSpc>
                <a:spcPct val="80000"/>
              </a:lnSpc>
              <a:buFont typeface="+mj-lt"/>
              <a:buAutoNum type="arabicPeriod"/>
            </a:pPr>
            <a:r>
              <a:rPr lang="en-GB" altLang="en-US" sz="1500" dirty="0">
                <a:latin typeface="Times New Roman" panose="02020603050405020304" pitchFamily="18" charset="0"/>
                <a:cs typeface="Times New Roman" panose="02020603050405020304" pitchFamily="18" charset="0"/>
              </a:rPr>
              <a:t>Hypernym </a:t>
            </a:r>
          </a:p>
          <a:p>
            <a:pPr marL="685800" lvl="1" indent="-342900">
              <a:lnSpc>
                <a:spcPct val="80000"/>
              </a:lnSpc>
              <a:buFont typeface="+mj-lt"/>
              <a:buAutoNum type="arabicPeriod"/>
            </a:pPr>
            <a:r>
              <a:rPr lang="en-GB" altLang="en-US" sz="1500" b="1" dirty="0">
                <a:latin typeface="Times New Roman" panose="02020603050405020304" pitchFamily="18" charset="0"/>
                <a:cs typeface="Times New Roman" panose="02020603050405020304" pitchFamily="18" charset="0"/>
              </a:rPr>
              <a:t>Troponym</a:t>
            </a:r>
            <a:r>
              <a:rPr lang="en-GB" altLang="en-US" sz="1500" dirty="0">
                <a:latin typeface="Times New Roman" panose="02020603050405020304" pitchFamily="18" charset="0"/>
                <a:cs typeface="Times New Roman" panose="02020603050405020304" pitchFamily="18" charset="0"/>
              </a:rPr>
              <a:t> (</a:t>
            </a:r>
            <a:r>
              <a:rPr lang="en-GB" altLang="en-US" sz="1500" dirty="0" err="1">
                <a:latin typeface="Times New Roman" panose="02020603050405020304" pitchFamily="18" charset="0"/>
                <a:cs typeface="Times New Roman" panose="02020603050405020304" pitchFamily="18" charset="0"/>
              </a:rPr>
              <a:t>eg</a:t>
            </a:r>
            <a:r>
              <a:rPr lang="en-GB" altLang="en-US" sz="1500" dirty="0">
                <a:latin typeface="Times New Roman" panose="02020603050405020304" pitchFamily="18" charset="0"/>
                <a:cs typeface="Times New Roman" panose="02020603050405020304" pitchFamily="18" charset="0"/>
              </a:rPr>
              <a:t> lisp – talk) </a:t>
            </a:r>
          </a:p>
          <a:p>
            <a:pPr marL="685800" lvl="1" indent="-342900">
              <a:lnSpc>
                <a:spcPct val="80000"/>
              </a:lnSpc>
              <a:buFont typeface="+mj-lt"/>
              <a:buAutoNum type="arabicPeriod"/>
            </a:pPr>
            <a:r>
              <a:rPr lang="en-GB" altLang="en-US" sz="1500" b="1" dirty="0">
                <a:latin typeface="Times New Roman" panose="02020603050405020304" pitchFamily="18" charset="0"/>
                <a:cs typeface="Times New Roman" panose="02020603050405020304" pitchFamily="18" charset="0"/>
              </a:rPr>
              <a:t>Entailment</a:t>
            </a:r>
            <a:r>
              <a:rPr lang="en-GB" altLang="en-US" sz="1500" dirty="0">
                <a:latin typeface="Times New Roman" panose="02020603050405020304" pitchFamily="18" charset="0"/>
                <a:cs typeface="Times New Roman" panose="02020603050405020304" pitchFamily="18" charset="0"/>
              </a:rPr>
              <a:t> (</a:t>
            </a:r>
            <a:r>
              <a:rPr lang="en-GB" altLang="en-US" sz="1500" dirty="0" err="1">
                <a:latin typeface="Times New Roman" panose="02020603050405020304" pitchFamily="18" charset="0"/>
                <a:cs typeface="Times New Roman" panose="02020603050405020304" pitchFamily="18" charset="0"/>
              </a:rPr>
              <a:t>eg</a:t>
            </a:r>
            <a:r>
              <a:rPr lang="en-GB" altLang="en-US" sz="1500" dirty="0">
                <a:latin typeface="Times New Roman" panose="02020603050405020304" pitchFamily="18" charset="0"/>
                <a:cs typeface="Times New Roman" panose="02020603050405020304" pitchFamily="18" charset="0"/>
              </a:rPr>
              <a:t> snore – sleep) </a:t>
            </a:r>
            <a:r>
              <a:rPr lang="en-US" sz="1500" dirty="0">
                <a:latin typeface="Times New Roman" panose="02020603050405020304" pitchFamily="18" charset="0"/>
                <a:cs typeface="Times New Roman" panose="02020603050405020304" pitchFamily="18" charset="0"/>
              </a:rPr>
              <a:t>the meaning of one verb implies the other</a:t>
            </a:r>
            <a:endParaRPr lang="en-GB" altLang="en-US" sz="1500" dirty="0">
              <a:latin typeface="Times New Roman" panose="02020603050405020304" pitchFamily="18" charset="0"/>
              <a:cs typeface="Times New Roman" panose="02020603050405020304" pitchFamily="18" charset="0"/>
            </a:endParaRPr>
          </a:p>
          <a:p>
            <a:pPr marL="685800" lvl="1" indent="-342900">
              <a:lnSpc>
                <a:spcPct val="80000"/>
              </a:lnSpc>
              <a:buFont typeface="+mj-lt"/>
              <a:buAutoNum type="arabicPeriod"/>
            </a:pPr>
            <a:r>
              <a:rPr lang="en-GB" altLang="en-US" sz="1500" dirty="0">
                <a:latin typeface="Times New Roman" panose="02020603050405020304" pitchFamily="18" charset="0"/>
                <a:cs typeface="Times New Roman" panose="02020603050405020304" pitchFamily="18" charset="0"/>
              </a:rPr>
              <a:t>Coordinate (sister) terms: share the same hypernym</a:t>
            </a:r>
          </a:p>
        </p:txBody>
      </p:sp>
    </p:spTree>
    <p:extLst>
      <p:ext uri="{BB962C8B-B14F-4D97-AF65-F5344CB8AC3E}">
        <p14:creationId xmlns:p14="http://schemas.microsoft.com/office/powerpoint/2010/main" val="2615498348"/>
      </p:ext>
    </p:extLst>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p:txBody>
          <a:bodyPr/>
          <a:lstStyle/>
          <a:p>
            <a:fld id="{DABE4BD6-8AA5-420B-8C46-A6C2B2F35AF6}" type="slidenum">
              <a:rPr lang="en-GB" altLang="en-US"/>
              <a:pPr/>
              <a:t>118</a:t>
            </a:fld>
            <a:r>
              <a:rPr lang="en-GB" altLang="en-US"/>
              <a:t>/27</a:t>
            </a:r>
          </a:p>
        </p:txBody>
      </p:sp>
      <p:sp>
        <p:nvSpPr>
          <p:cNvPr id="43010" name="Rectangle 2"/>
          <p:cNvSpPr>
            <a:spLocks noGrp="1" noChangeArrowheads="1"/>
          </p:cNvSpPr>
          <p:nvPr>
            <p:ph type="title"/>
          </p:nvPr>
        </p:nvSpPr>
        <p:spPr>
          <a:xfrm>
            <a:off x="628650" y="857251"/>
            <a:ext cx="7886700" cy="994172"/>
          </a:xfrm>
        </p:spPr>
        <p:txBody>
          <a:bodyPr/>
          <a:lstStyle/>
          <a:p>
            <a:r>
              <a:rPr lang="en-GB" altLang="en-US" dirty="0">
                <a:latin typeface="Times New Roman" panose="02020603050405020304" pitchFamily="18" charset="0"/>
                <a:cs typeface="Times New Roman" panose="02020603050405020304" pitchFamily="18" charset="0"/>
              </a:rPr>
              <a:t>Lexical relations</a:t>
            </a:r>
          </a:p>
        </p:txBody>
      </p:sp>
      <p:sp>
        <p:nvSpPr>
          <p:cNvPr id="43011" name="Rectangle 3"/>
          <p:cNvSpPr>
            <a:spLocks noGrp="1" noChangeArrowheads="1"/>
          </p:cNvSpPr>
          <p:nvPr>
            <p:ph type="body" idx="1"/>
          </p:nvPr>
        </p:nvSpPr>
        <p:spPr>
          <a:xfrm>
            <a:off x="628650" y="1916906"/>
            <a:ext cx="7562850" cy="3864769"/>
          </a:xfrm>
        </p:spPr>
        <p:txBody>
          <a:bodyPr>
            <a:normAutofit/>
          </a:bodyPr>
          <a:lstStyle/>
          <a:p>
            <a:pPr>
              <a:lnSpc>
                <a:spcPct val="80000"/>
              </a:lnSpc>
            </a:pPr>
            <a:r>
              <a:rPr lang="en-GB" altLang="en-US" sz="1800" dirty="0">
                <a:solidFill>
                  <a:srgbClr val="FF0000"/>
                </a:solidFill>
                <a:latin typeface="Times New Roman" panose="02020603050405020304" pitchFamily="18" charset="0"/>
                <a:cs typeface="Times New Roman" panose="02020603050405020304" pitchFamily="18" charset="0"/>
              </a:rPr>
              <a:t>Adjectives/Adverbs</a:t>
            </a:r>
          </a:p>
          <a:p>
            <a:pPr lvl="1">
              <a:lnSpc>
                <a:spcPct val="80000"/>
              </a:lnSpc>
            </a:pPr>
            <a:r>
              <a:rPr lang="en-GB" altLang="en-US" sz="1500" dirty="0">
                <a:latin typeface="Times New Roman" panose="02020603050405020304" pitchFamily="18" charset="0"/>
                <a:cs typeface="Times New Roman" panose="02020603050405020304" pitchFamily="18" charset="0"/>
              </a:rPr>
              <a:t>Related nouns</a:t>
            </a:r>
          </a:p>
          <a:p>
            <a:pPr lvl="1">
              <a:lnSpc>
                <a:spcPct val="80000"/>
              </a:lnSpc>
            </a:pPr>
            <a:r>
              <a:rPr lang="en-GB" altLang="en-US" sz="1500" dirty="0">
                <a:latin typeface="Times New Roman" panose="02020603050405020304" pitchFamily="18" charset="0"/>
                <a:cs typeface="Times New Roman" panose="02020603050405020304" pitchFamily="18" charset="0"/>
              </a:rPr>
              <a:t>Verb participles</a:t>
            </a:r>
          </a:p>
          <a:p>
            <a:pPr lvl="1">
              <a:lnSpc>
                <a:spcPct val="80000"/>
              </a:lnSpc>
            </a:pPr>
            <a:r>
              <a:rPr lang="en-GB" altLang="en-US" sz="1500" dirty="0">
                <a:latin typeface="Times New Roman" panose="02020603050405020304" pitchFamily="18" charset="0"/>
                <a:cs typeface="Times New Roman" panose="02020603050405020304" pitchFamily="18" charset="0"/>
              </a:rPr>
              <a:t>Derivational information</a:t>
            </a:r>
          </a:p>
          <a:p>
            <a:pPr>
              <a:lnSpc>
                <a:spcPct val="80000"/>
              </a:lnSpc>
            </a:pPr>
            <a:endParaRPr lang="en-GB" altLang="en-US" sz="1800" dirty="0"/>
          </a:p>
        </p:txBody>
      </p:sp>
    </p:spTree>
    <p:extLst>
      <p:ext uri="{BB962C8B-B14F-4D97-AF65-F5344CB8AC3E}">
        <p14:creationId xmlns:p14="http://schemas.microsoft.com/office/powerpoint/2010/main" val="1649189602"/>
      </p:ext>
    </p:extLst>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1"/>
          <p:cNvSpPr>
            <a:spLocks noGrp="1" noChangeArrowheads="1"/>
          </p:cNvSpPr>
          <p:nvPr>
            <p:ph type="title"/>
          </p:nvPr>
        </p:nvSpPr>
        <p:spPr>
          <a:xfrm>
            <a:off x="1047750" y="598321"/>
            <a:ext cx="7639050" cy="756810"/>
          </a:xfrm>
          <a:ln/>
        </p:spPr>
        <p:txBody>
          <a:bodyPr/>
          <a:lstStyle/>
          <a:p>
            <a:pPr>
              <a:tabLst>
                <a:tab pos="0" algn="l"/>
                <a:tab pos="685800" algn="l"/>
                <a:tab pos="1371600" algn="l"/>
                <a:tab pos="2057400" algn="l"/>
                <a:tab pos="2743200" algn="l"/>
                <a:tab pos="3429000" algn="l"/>
                <a:tab pos="4114800" algn="l"/>
                <a:tab pos="4800600" algn="l"/>
                <a:tab pos="5486400" algn="l"/>
                <a:tab pos="6172200" algn="l"/>
                <a:tab pos="6858000" algn="l"/>
                <a:tab pos="7543800" algn="l"/>
              </a:tabLst>
            </a:pPr>
            <a:r>
              <a:rPr lang="en-US" altLang="en-US" sz="3200" dirty="0">
                <a:latin typeface="Times New Roman" panose="02020603050405020304" pitchFamily="18" charset="0"/>
                <a:cs typeface="Times New Roman" panose="02020603050405020304" pitchFamily="18" charset="0"/>
              </a:rPr>
              <a:t>Hyponym/hypernym relates noun synsets</a:t>
            </a:r>
          </a:p>
        </p:txBody>
      </p:sp>
      <p:sp>
        <p:nvSpPr>
          <p:cNvPr id="22530" name="Rectangle 2"/>
          <p:cNvSpPr>
            <a:spLocks noGrp="1" noChangeArrowheads="1"/>
          </p:cNvSpPr>
          <p:nvPr>
            <p:ph type="body" idx="1"/>
          </p:nvPr>
        </p:nvSpPr>
        <p:spPr>
          <a:xfrm>
            <a:off x="609600" y="2129590"/>
            <a:ext cx="8077200" cy="3280610"/>
          </a:xfrm>
          <a:ln/>
        </p:spPr>
        <p:txBody>
          <a:bodyPr/>
          <a:lstStyle/>
          <a:p>
            <a:pPr>
              <a:spcBef>
                <a:spcPts val="338"/>
              </a:spcBef>
              <a:buNone/>
              <a:tabLst>
                <a:tab pos="683419" algn="l"/>
                <a:tab pos="1369219" algn="l"/>
                <a:tab pos="2055019" algn="l"/>
                <a:tab pos="2740819" algn="l"/>
                <a:tab pos="3426619" algn="l"/>
                <a:tab pos="4112419" algn="l"/>
                <a:tab pos="4798219" algn="l"/>
                <a:tab pos="5484019" algn="l"/>
                <a:tab pos="6169819" algn="l"/>
                <a:tab pos="6855619" algn="l"/>
                <a:tab pos="7541419" algn="l"/>
              </a:tabLst>
            </a:pPr>
            <a:r>
              <a:rPr lang="en-US" altLang="en-US" sz="1350" dirty="0">
                <a:latin typeface="Times New Roman" panose="02020603050405020304" pitchFamily="18" charset="0"/>
                <a:cs typeface="Times New Roman" panose="02020603050405020304" pitchFamily="18" charset="0"/>
              </a:rPr>
              <a:t>                        {</a:t>
            </a:r>
            <a:r>
              <a:rPr lang="en-US" altLang="en-US" sz="1350" b="1" dirty="0">
                <a:latin typeface="Times New Roman" panose="02020603050405020304" pitchFamily="18" charset="0"/>
                <a:cs typeface="Times New Roman" panose="02020603050405020304" pitchFamily="18" charset="0"/>
              </a:rPr>
              <a:t>Transport</a:t>
            </a:r>
            <a:r>
              <a:rPr lang="en-US" altLang="en-US" sz="1350" dirty="0">
                <a:latin typeface="Times New Roman" panose="02020603050405020304" pitchFamily="18" charset="0"/>
                <a:cs typeface="Times New Roman" panose="02020603050405020304" pitchFamily="18" charset="0"/>
              </a:rPr>
              <a:t>}</a:t>
            </a:r>
          </a:p>
          <a:p>
            <a:pPr>
              <a:spcBef>
                <a:spcPts val="338"/>
              </a:spcBef>
              <a:buNone/>
              <a:tabLst>
                <a:tab pos="683419" algn="l"/>
                <a:tab pos="1369219" algn="l"/>
                <a:tab pos="2055019" algn="l"/>
                <a:tab pos="2740819" algn="l"/>
                <a:tab pos="3426619" algn="l"/>
                <a:tab pos="4112419" algn="l"/>
                <a:tab pos="4798219" algn="l"/>
                <a:tab pos="5484019" algn="l"/>
                <a:tab pos="6169819" algn="l"/>
                <a:tab pos="6855619" algn="l"/>
                <a:tab pos="7541419" algn="l"/>
              </a:tabLst>
            </a:pPr>
            <a:r>
              <a:rPr lang="en-US" altLang="en-US" sz="1350" dirty="0">
                <a:latin typeface="Times New Roman" panose="02020603050405020304" pitchFamily="18" charset="0"/>
                <a:cs typeface="Times New Roman" panose="02020603050405020304" pitchFamily="18" charset="0"/>
              </a:rPr>
              <a:t>                               </a:t>
            </a:r>
            <a:r>
              <a:rPr lang="en-US" altLang="en-US" b="1" dirty="0">
                <a:latin typeface="Times New Roman" panose="02020603050405020304" pitchFamily="18" charset="0"/>
                <a:cs typeface="Times New Roman" panose="02020603050405020304" pitchFamily="18" charset="0"/>
              </a:rPr>
              <a:t>|</a:t>
            </a:r>
            <a:endParaRPr lang="en-US" altLang="en-US" sz="1350" b="1" dirty="0">
              <a:latin typeface="Times New Roman" panose="02020603050405020304" pitchFamily="18" charset="0"/>
              <a:cs typeface="Times New Roman" panose="02020603050405020304" pitchFamily="18" charset="0"/>
            </a:endParaRPr>
          </a:p>
          <a:p>
            <a:pPr>
              <a:spcBef>
                <a:spcPts val="338"/>
              </a:spcBef>
              <a:buNone/>
              <a:tabLst>
                <a:tab pos="683419" algn="l"/>
                <a:tab pos="1369219" algn="l"/>
                <a:tab pos="2055019" algn="l"/>
                <a:tab pos="2740819" algn="l"/>
                <a:tab pos="3426619" algn="l"/>
                <a:tab pos="4112419" algn="l"/>
                <a:tab pos="4798219" algn="l"/>
                <a:tab pos="5484019" algn="l"/>
                <a:tab pos="6169819" algn="l"/>
                <a:tab pos="6855619" algn="l"/>
                <a:tab pos="7541419" algn="l"/>
              </a:tabLst>
            </a:pPr>
            <a:r>
              <a:rPr lang="en-US" altLang="en-US" sz="1350" dirty="0">
                <a:latin typeface="Times New Roman" panose="02020603050405020304" pitchFamily="18" charset="0"/>
                <a:cs typeface="Times New Roman" panose="02020603050405020304" pitchFamily="18" charset="0"/>
              </a:rPr>
              <a:t>                        {</a:t>
            </a:r>
            <a:r>
              <a:rPr lang="en-US" altLang="en-US" sz="1350" b="1" dirty="0">
                <a:latin typeface="Times New Roman" panose="02020603050405020304" pitchFamily="18" charset="0"/>
                <a:cs typeface="Times New Roman" panose="02020603050405020304" pitchFamily="18" charset="0"/>
              </a:rPr>
              <a:t>vehicle</a:t>
            </a:r>
            <a:r>
              <a:rPr lang="en-US" altLang="en-US" sz="1350" dirty="0">
                <a:latin typeface="Times New Roman" panose="02020603050405020304" pitchFamily="18" charset="0"/>
                <a:cs typeface="Times New Roman" panose="02020603050405020304" pitchFamily="18" charset="0"/>
              </a:rPr>
              <a:t>}</a:t>
            </a:r>
          </a:p>
          <a:p>
            <a:pPr>
              <a:spcBef>
                <a:spcPts val="338"/>
              </a:spcBef>
              <a:buNone/>
              <a:tabLst>
                <a:tab pos="683419" algn="l"/>
                <a:tab pos="1369219" algn="l"/>
                <a:tab pos="2055019" algn="l"/>
                <a:tab pos="2740819" algn="l"/>
                <a:tab pos="3426619" algn="l"/>
                <a:tab pos="4112419" algn="l"/>
                <a:tab pos="4798219" algn="l"/>
                <a:tab pos="5484019" algn="l"/>
                <a:tab pos="6169819" algn="l"/>
                <a:tab pos="6855619" algn="l"/>
                <a:tab pos="7541419" algn="l"/>
              </a:tabLst>
            </a:pPr>
            <a:r>
              <a:rPr lang="en-US" altLang="en-US" sz="1350" dirty="0">
                <a:latin typeface="Times New Roman" panose="02020603050405020304" pitchFamily="18" charset="0"/>
                <a:cs typeface="Times New Roman" panose="02020603050405020304" pitchFamily="18" charset="0"/>
              </a:rPr>
              <a:t>                            </a:t>
            </a:r>
            <a:r>
              <a:rPr lang="en-US" altLang="en-US" sz="1800" b="1" dirty="0">
                <a:latin typeface="Times New Roman" panose="02020603050405020304" pitchFamily="18" charset="0"/>
                <a:cs typeface="Times New Roman" panose="02020603050405020304" pitchFamily="18" charset="0"/>
              </a:rPr>
              <a:t>/    \</a:t>
            </a:r>
            <a:endParaRPr lang="en-US" altLang="en-US" sz="1350" b="1" dirty="0">
              <a:latin typeface="Times New Roman" panose="02020603050405020304" pitchFamily="18" charset="0"/>
              <a:cs typeface="Times New Roman" panose="02020603050405020304" pitchFamily="18" charset="0"/>
            </a:endParaRPr>
          </a:p>
          <a:p>
            <a:pPr>
              <a:spcBef>
                <a:spcPts val="338"/>
              </a:spcBef>
              <a:buNone/>
              <a:tabLst>
                <a:tab pos="683419" algn="l"/>
                <a:tab pos="1369219" algn="l"/>
                <a:tab pos="2055019" algn="l"/>
                <a:tab pos="2740819" algn="l"/>
                <a:tab pos="3426619" algn="l"/>
                <a:tab pos="4112419" algn="l"/>
                <a:tab pos="4798219" algn="l"/>
                <a:tab pos="5484019" algn="l"/>
                <a:tab pos="6169819" algn="l"/>
                <a:tab pos="6855619" algn="l"/>
                <a:tab pos="7541419" algn="l"/>
              </a:tabLst>
            </a:pPr>
            <a:r>
              <a:rPr lang="en-US" altLang="en-US" sz="1350" dirty="0">
                <a:latin typeface="Times New Roman" panose="02020603050405020304" pitchFamily="18" charset="0"/>
                <a:cs typeface="Times New Roman" panose="02020603050405020304" pitchFamily="18" charset="0"/>
              </a:rPr>
              <a:t>  {</a:t>
            </a:r>
            <a:r>
              <a:rPr lang="en-US" altLang="en-US" sz="1350" b="1" dirty="0">
                <a:latin typeface="Times New Roman" panose="02020603050405020304" pitchFamily="18" charset="0"/>
                <a:cs typeface="Times New Roman" panose="02020603050405020304" pitchFamily="18" charset="0"/>
              </a:rPr>
              <a:t>car</a:t>
            </a:r>
            <a:r>
              <a:rPr lang="en-US" altLang="en-US" sz="1350" dirty="0">
                <a:latin typeface="Times New Roman" panose="02020603050405020304" pitchFamily="18" charset="0"/>
                <a:cs typeface="Times New Roman" panose="02020603050405020304" pitchFamily="18" charset="0"/>
              </a:rPr>
              <a:t>, automobile}     {bicycle, bike}</a:t>
            </a:r>
          </a:p>
          <a:p>
            <a:pPr>
              <a:spcBef>
                <a:spcPts val="338"/>
              </a:spcBef>
              <a:buNone/>
              <a:tabLst>
                <a:tab pos="683419" algn="l"/>
                <a:tab pos="1369219" algn="l"/>
                <a:tab pos="2055019" algn="l"/>
                <a:tab pos="2740819" algn="l"/>
                <a:tab pos="3426619" algn="l"/>
                <a:tab pos="4112419" algn="l"/>
                <a:tab pos="4798219" algn="l"/>
                <a:tab pos="5484019" algn="l"/>
                <a:tab pos="6169819" algn="l"/>
                <a:tab pos="6855619" algn="l"/>
                <a:tab pos="7541419" algn="l"/>
              </a:tabLst>
            </a:pPr>
            <a:r>
              <a:rPr lang="en-US" altLang="en-US" sz="1500" b="1" dirty="0">
                <a:latin typeface="Times New Roman" panose="02020603050405020304" pitchFamily="18" charset="0"/>
                <a:cs typeface="Times New Roman" panose="02020603050405020304" pitchFamily="18" charset="0"/>
              </a:rPr>
              <a:t>        /                 \                  \</a:t>
            </a:r>
          </a:p>
          <a:p>
            <a:pPr>
              <a:spcBef>
                <a:spcPts val="338"/>
              </a:spcBef>
              <a:buNone/>
              <a:tabLst>
                <a:tab pos="683419" algn="l"/>
                <a:tab pos="1369219" algn="l"/>
                <a:tab pos="2055019" algn="l"/>
                <a:tab pos="2740819" algn="l"/>
                <a:tab pos="3426619" algn="l"/>
                <a:tab pos="4112419" algn="l"/>
                <a:tab pos="4798219" algn="l"/>
                <a:tab pos="5484019" algn="l"/>
                <a:tab pos="6169819" algn="l"/>
                <a:tab pos="6855619" algn="l"/>
                <a:tab pos="7541419" algn="l"/>
              </a:tabLst>
            </a:pPr>
            <a:r>
              <a:rPr lang="en-US" altLang="en-US" sz="1350" dirty="0">
                <a:latin typeface="Times New Roman" panose="02020603050405020304" pitchFamily="18" charset="0"/>
                <a:cs typeface="Times New Roman" panose="02020603050405020304" pitchFamily="18" charset="0"/>
              </a:rPr>
              <a:t>    {convertible}  {SUV}  {mountain bike}</a:t>
            </a:r>
          </a:p>
          <a:p>
            <a:pPr>
              <a:spcBef>
                <a:spcPts val="338"/>
              </a:spcBef>
              <a:buNone/>
              <a:tabLst>
                <a:tab pos="683419" algn="l"/>
                <a:tab pos="1369219" algn="l"/>
                <a:tab pos="2055019" algn="l"/>
                <a:tab pos="2740819" algn="l"/>
                <a:tab pos="3426619" algn="l"/>
                <a:tab pos="4112419" algn="l"/>
                <a:tab pos="4798219" algn="l"/>
                <a:tab pos="5484019" algn="l"/>
                <a:tab pos="6169819" algn="l"/>
                <a:tab pos="6855619" algn="l"/>
                <a:tab pos="7541419" algn="l"/>
              </a:tabLst>
            </a:pPr>
            <a:endParaRPr lang="en-US" altLang="en-US" sz="1350" dirty="0">
              <a:latin typeface="Times New Roman" panose="02020603050405020304" pitchFamily="18" charset="0"/>
              <a:cs typeface="Times New Roman" panose="02020603050405020304" pitchFamily="18" charset="0"/>
            </a:endParaRPr>
          </a:p>
          <a:p>
            <a:pPr>
              <a:spcBef>
                <a:spcPts val="338"/>
              </a:spcBef>
              <a:buNone/>
              <a:tabLst>
                <a:tab pos="683419" algn="l"/>
                <a:tab pos="1369219" algn="l"/>
                <a:tab pos="2055019" algn="l"/>
                <a:tab pos="2740819" algn="l"/>
                <a:tab pos="3426619" algn="l"/>
                <a:tab pos="4112419" algn="l"/>
                <a:tab pos="4798219" algn="l"/>
                <a:tab pos="5484019" algn="l"/>
                <a:tab pos="6169819" algn="l"/>
                <a:tab pos="6855619" algn="l"/>
                <a:tab pos="7541419" algn="l"/>
              </a:tabLst>
            </a:pPr>
            <a:r>
              <a:rPr lang="en-US" altLang="en-US" sz="1350" dirty="0">
                <a:latin typeface="Times New Roman" panose="02020603050405020304" pitchFamily="18" charset="0"/>
                <a:cs typeface="Times New Roman" panose="02020603050405020304" pitchFamily="18" charset="0"/>
              </a:rPr>
              <a:t>“A car is </a:t>
            </a:r>
            <a:r>
              <a:rPr lang="en-US" altLang="en-US" sz="1350" b="1" dirty="0">
                <a:latin typeface="Times New Roman" panose="02020603050405020304" pitchFamily="18" charset="0"/>
                <a:cs typeface="Times New Roman" panose="02020603050405020304" pitchFamily="18" charset="0"/>
              </a:rPr>
              <a:t>a kind of </a:t>
            </a:r>
            <a:r>
              <a:rPr lang="en-US" altLang="en-US" sz="1350" dirty="0">
                <a:latin typeface="Times New Roman" panose="02020603050405020304" pitchFamily="18" charset="0"/>
                <a:cs typeface="Times New Roman" panose="02020603050405020304" pitchFamily="18" charset="0"/>
              </a:rPr>
              <a:t>vehicle” &lt;=&gt;“The class of vehicles includes cars, bikes”</a:t>
            </a:r>
          </a:p>
          <a:p>
            <a:pPr>
              <a:spcBef>
                <a:spcPts val="338"/>
              </a:spcBef>
              <a:buNone/>
              <a:tabLst>
                <a:tab pos="683419" algn="l"/>
                <a:tab pos="1369219" algn="l"/>
                <a:tab pos="2055019" algn="l"/>
                <a:tab pos="2740819" algn="l"/>
                <a:tab pos="3426619" algn="l"/>
                <a:tab pos="4112419" algn="l"/>
                <a:tab pos="4798219" algn="l"/>
                <a:tab pos="5484019" algn="l"/>
                <a:tab pos="6169819" algn="l"/>
                <a:tab pos="6855619" algn="l"/>
                <a:tab pos="7541419" algn="l"/>
              </a:tabLst>
            </a:pPr>
            <a:r>
              <a:rPr lang="en-US" altLang="en-US" sz="1350" b="1" dirty="0">
                <a:latin typeface="Times New Roman" panose="02020603050405020304" pitchFamily="18" charset="0"/>
                <a:cs typeface="Times New Roman" panose="02020603050405020304" pitchFamily="18" charset="0"/>
              </a:rPr>
              <a:t>        Hyponym(is a ) More specific </a:t>
            </a:r>
          </a:p>
          <a:p>
            <a:pPr>
              <a:spcBef>
                <a:spcPts val="338"/>
              </a:spcBef>
              <a:buNone/>
              <a:tabLst>
                <a:tab pos="683419" algn="l"/>
                <a:tab pos="1369219" algn="l"/>
                <a:tab pos="2055019" algn="l"/>
                <a:tab pos="2740819" algn="l"/>
                <a:tab pos="3426619" algn="l"/>
                <a:tab pos="4112419" algn="l"/>
                <a:tab pos="4798219" algn="l"/>
                <a:tab pos="5484019" algn="l"/>
                <a:tab pos="6169819" algn="l"/>
                <a:tab pos="6855619" algn="l"/>
                <a:tab pos="7541419" algn="l"/>
              </a:tabLst>
            </a:pPr>
            <a:endParaRPr lang="en-US" altLang="en-US" sz="1350" dirty="0"/>
          </a:p>
        </p:txBody>
      </p:sp>
      <p:cxnSp>
        <p:nvCxnSpPr>
          <p:cNvPr id="3" name="Straight Arrow Connector 2"/>
          <p:cNvCxnSpPr/>
          <p:nvPr/>
        </p:nvCxnSpPr>
        <p:spPr>
          <a:xfrm flipH="1" flipV="1">
            <a:off x="4602078" y="2516354"/>
            <a:ext cx="9024" cy="1362576"/>
          </a:xfrm>
          <a:prstGeom prst="straightConnector1">
            <a:avLst/>
          </a:prstGeom>
          <a:ln w="47625">
            <a:tailEnd type="triangle"/>
          </a:ln>
        </p:spPr>
        <p:style>
          <a:lnRef idx="1">
            <a:schemeClr val="accent1"/>
          </a:lnRef>
          <a:fillRef idx="0">
            <a:schemeClr val="accent1"/>
          </a:fillRef>
          <a:effectRef idx="0">
            <a:schemeClr val="accent1"/>
          </a:effectRef>
          <a:fontRef idx="minor">
            <a:schemeClr val="tx1"/>
          </a:fontRef>
        </p:style>
      </p:cxnSp>
      <p:sp>
        <p:nvSpPr>
          <p:cNvPr id="4" name="Rectangle 3"/>
          <p:cNvSpPr/>
          <p:nvPr/>
        </p:nvSpPr>
        <p:spPr>
          <a:xfrm>
            <a:off x="3607217" y="2598821"/>
            <a:ext cx="881313" cy="315829"/>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1200" dirty="0">
                <a:solidFill>
                  <a:schemeClr val="accent1">
                    <a:lumMod val="75000"/>
                  </a:schemeClr>
                </a:solidFill>
                <a:latin typeface="Times New Roman" panose="02020603050405020304" pitchFamily="18" charset="0"/>
                <a:cs typeface="Times New Roman" panose="02020603050405020304" pitchFamily="18" charset="0"/>
              </a:rPr>
              <a:t>Hypernym</a:t>
            </a:r>
          </a:p>
        </p:txBody>
      </p:sp>
      <p:sp>
        <p:nvSpPr>
          <p:cNvPr id="7" name="Rectangle 6"/>
          <p:cNvSpPr/>
          <p:nvPr/>
        </p:nvSpPr>
        <p:spPr>
          <a:xfrm>
            <a:off x="4161421" y="2129590"/>
            <a:ext cx="1171576" cy="315829"/>
          </a:xfrm>
          <a:prstGeom prst="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spcBef>
                <a:spcPts val="338"/>
              </a:spcBef>
              <a:tabLst>
                <a:tab pos="683419" algn="l"/>
                <a:tab pos="1369219" algn="l"/>
                <a:tab pos="2055019" algn="l"/>
                <a:tab pos="2740819" algn="l"/>
                <a:tab pos="3426619" algn="l"/>
                <a:tab pos="4112419" algn="l"/>
                <a:tab pos="4798219" algn="l"/>
                <a:tab pos="5484019" algn="l"/>
                <a:tab pos="6169819" algn="l"/>
                <a:tab pos="6855619" algn="l"/>
                <a:tab pos="7541419" algn="l"/>
              </a:tabLst>
            </a:pPr>
            <a:r>
              <a:rPr lang="en-US" altLang="en-US" sz="1050" b="1" dirty="0">
                <a:latin typeface="Times New Roman" panose="02020603050405020304" pitchFamily="18" charset="0"/>
                <a:cs typeface="Times New Roman" panose="02020603050405020304" pitchFamily="18" charset="0"/>
              </a:rPr>
              <a:t>More General</a:t>
            </a:r>
          </a:p>
        </p:txBody>
      </p:sp>
      <p:cxnSp>
        <p:nvCxnSpPr>
          <p:cNvPr id="11" name="Straight Arrow Connector 10"/>
          <p:cNvCxnSpPr/>
          <p:nvPr/>
        </p:nvCxnSpPr>
        <p:spPr>
          <a:xfrm flipH="1" flipV="1">
            <a:off x="6001877" y="2510087"/>
            <a:ext cx="9024" cy="1362576"/>
          </a:xfrm>
          <a:prstGeom prst="straightConnector1">
            <a:avLst/>
          </a:prstGeom>
          <a:ln w="47625">
            <a:solidFill>
              <a:schemeClr val="accent4"/>
            </a:solidFill>
            <a:headEnd type="triangle"/>
            <a:tailEnd type="none"/>
          </a:ln>
        </p:spPr>
        <p:style>
          <a:lnRef idx="1">
            <a:schemeClr val="accent1"/>
          </a:lnRef>
          <a:fillRef idx="0">
            <a:schemeClr val="accent1"/>
          </a:fillRef>
          <a:effectRef idx="0">
            <a:schemeClr val="accent1"/>
          </a:effectRef>
          <a:fontRef idx="minor">
            <a:schemeClr val="tx1"/>
          </a:fontRef>
        </p:style>
      </p:cxnSp>
      <p:sp>
        <p:nvSpPr>
          <p:cNvPr id="12" name="Rectangle 11"/>
          <p:cNvSpPr/>
          <p:nvPr/>
        </p:nvSpPr>
        <p:spPr>
          <a:xfrm>
            <a:off x="4945166" y="2598821"/>
            <a:ext cx="881313" cy="315829"/>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1200" dirty="0">
                <a:solidFill>
                  <a:schemeClr val="accent4">
                    <a:lumMod val="60000"/>
                    <a:lumOff val="40000"/>
                  </a:schemeClr>
                </a:solidFill>
                <a:latin typeface="Times New Roman" panose="02020603050405020304" pitchFamily="18" charset="0"/>
                <a:cs typeface="Times New Roman" panose="02020603050405020304" pitchFamily="18" charset="0"/>
              </a:rPr>
              <a:t>Hyponym</a:t>
            </a:r>
          </a:p>
        </p:txBody>
      </p:sp>
      <p:sp>
        <p:nvSpPr>
          <p:cNvPr id="13" name="Rectangle 12"/>
          <p:cNvSpPr/>
          <p:nvPr/>
        </p:nvSpPr>
        <p:spPr>
          <a:xfrm>
            <a:off x="5561220" y="2123323"/>
            <a:ext cx="1171576" cy="315829"/>
          </a:xfrm>
          <a:prstGeom prst="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spcBef>
                <a:spcPts val="338"/>
              </a:spcBef>
              <a:tabLst>
                <a:tab pos="683419" algn="l"/>
                <a:tab pos="1369219" algn="l"/>
                <a:tab pos="2055019" algn="l"/>
                <a:tab pos="2740819" algn="l"/>
                <a:tab pos="3426619" algn="l"/>
                <a:tab pos="4112419" algn="l"/>
                <a:tab pos="4798219" algn="l"/>
                <a:tab pos="5484019" algn="l"/>
                <a:tab pos="6169819" algn="l"/>
                <a:tab pos="6855619" algn="l"/>
                <a:tab pos="7541419" algn="l"/>
              </a:tabLst>
            </a:pPr>
            <a:r>
              <a:rPr lang="en-US" altLang="en-US" sz="1050" b="1" dirty="0">
                <a:latin typeface="Times New Roman" panose="02020603050405020304" pitchFamily="18" charset="0"/>
                <a:cs typeface="Times New Roman" panose="02020603050405020304" pitchFamily="18" charset="0"/>
              </a:rPr>
              <a:t>More specific </a:t>
            </a:r>
          </a:p>
        </p:txBody>
      </p:sp>
      <p:sp>
        <p:nvSpPr>
          <p:cNvPr id="2" name="Slide Number Placeholder 1">
            <a:extLst>
              <a:ext uri="{FF2B5EF4-FFF2-40B4-BE49-F238E27FC236}">
                <a16:creationId xmlns:a16="http://schemas.microsoft.com/office/drawing/2014/main" id="{5DD8A642-0E28-4B67-8047-42F8C075E693}"/>
              </a:ext>
            </a:extLst>
          </p:cNvPr>
          <p:cNvSpPr>
            <a:spLocks noGrp="1"/>
          </p:cNvSpPr>
          <p:nvPr>
            <p:ph type="sldNum" sz="quarter" idx="12"/>
          </p:nvPr>
        </p:nvSpPr>
        <p:spPr/>
        <p:txBody>
          <a:bodyPr/>
          <a:lstStyle/>
          <a:p>
            <a:pPr>
              <a:defRPr/>
            </a:pPr>
            <a:fld id="{46C95EAB-5877-4365-885A-A60EB0348E4F}" type="slidenum">
              <a:rPr lang="en-US" altLang="en-US" smtClean="0"/>
              <a:pPr>
                <a:defRPr/>
              </a:pPr>
              <a:t>119</a:t>
            </a:fld>
            <a:endParaRPr lang="en-US" altLang="en-US"/>
          </a:p>
        </p:txBody>
      </p:sp>
    </p:spTree>
    <p:extLst>
      <p:ext uri="{BB962C8B-B14F-4D97-AF65-F5344CB8AC3E}">
        <p14:creationId xmlns:p14="http://schemas.microsoft.com/office/powerpoint/2010/main" val="3726273029"/>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 name="Freeform: Shape 46"/>
          <p:cNvSpPr/>
          <p:nvPr/>
        </p:nvSpPr>
        <p:spPr>
          <a:xfrm>
            <a:off x="63643" y="1787449"/>
            <a:ext cx="3663441" cy="283049"/>
          </a:xfrm>
          <a:custGeom>
            <a:avLst/>
            <a:gdLst>
              <a:gd name="connsiteX0" fmla="*/ 0 w 5418667"/>
              <a:gd name="connsiteY0" fmla="*/ 0 h 1029546"/>
              <a:gd name="connsiteX1" fmla="*/ 5418667 w 5418667"/>
              <a:gd name="connsiteY1" fmla="*/ 0 h 1029546"/>
              <a:gd name="connsiteX2" fmla="*/ 5418667 w 5418667"/>
              <a:gd name="connsiteY2" fmla="*/ 1029546 h 1029546"/>
              <a:gd name="connsiteX3" fmla="*/ 0 w 5418667"/>
              <a:gd name="connsiteY3" fmla="*/ 1029546 h 1029546"/>
              <a:gd name="connsiteX4" fmla="*/ 0 w 5418667"/>
              <a:gd name="connsiteY4" fmla="*/ 0 h 10295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18667" h="1029546">
                <a:moveTo>
                  <a:pt x="0" y="0"/>
                </a:moveTo>
                <a:lnTo>
                  <a:pt x="5418667" y="0"/>
                </a:lnTo>
                <a:lnTo>
                  <a:pt x="5418667" y="1029546"/>
                </a:lnTo>
                <a:lnTo>
                  <a:pt x="0" y="1029546"/>
                </a:lnTo>
                <a:lnTo>
                  <a:pt x="0" y="0"/>
                </a:lnTo>
                <a:close/>
              </a:path>
            </a:pathLst>
          </a:custGeom>
          <a:solidFill>
            <a:schemeClr val="bg1"/>
          </a:solidFill>
          <a:ln w="41275">
            <a:solidFill>
              <a:srgbClr val="FF0000"/>
            </a:solidFill>
          </a:ln>
          <a:effectLst>
            <a:glow rad="139700">
              <a:schemeClr val="accent6">
                <a:satMod val="175000"/>
                <a:alpha val="40000"/>
              </a:schemeClr>
            </a:glo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30956" tIns="30956" rIns="30956" bIns="30956" numCol="1" spcCol="1270" anchor="ctr" anchorCtr="0">
            <a:noAutofit/>
          </a:bodyPr>
          <a:lstStyle/>
          <a:p>
            <a:pPr algn="ctr" defTabSz="2166938">
              <a:lnSpc>
                <a:spcPct val="90000"/>
              </a:lnSpc>
              <a:spcAft>
                <a:spcPct val="35000"/>
              </a:spcAft>
            </a:pPr>
            <a:r>
              <a:rPr lang="en-US" sz="1600" b="1" dirty="0">
                <a:solidFill>
                  <a:schemeClr val="tx1"/>
                </a:solidFill>
                <a:latin typeface="Times" panose="02020603050405020304" pitchFamily="18" charset="0"/>
                <a:ea typeface="Calibri" panose="020F0502020204030204" pitchFamily="34" charset="0"/>
                <a:cs typeface="Times" panose="02020603050405020304" pitchFamily="18" charset="0"/>
              </a:rPr>
              <a:t>Related Techniques</a:t>
            </a:r>
            <a:endParaRPr lang="en-US" sz="1600" b="1" dirty="0">
              <a:solidFill>
                <a:schemeClr val="tx1"/>
              </a:solidFill>
              <a:latin typeface="Times" panose="02020603050405020304" pitchFamily="18" charset="0"/>
              <a:cs typeface="Times" panose="02020603050405020304" pitchFamily="18" charset="0"/>
            </a:endParaRPr>
          </a:p>
        </p:txBody>
      </p:sp>
      <p:sp>
        <p:nvSpPr>
          <p:cNvPr id="49" name="Freeform: Shape 48"/>
          <p:cNvSpPr/>
          <p:nvPr/>
        </p:nvSpPr>
        <p:spPr>
          <a:xfrm>
            <a:off x="3805273" y="1787489"/>
            <a:ext cx="4939965" cy="298298"/>
          </a:xfrm>
          <a:custGeom>
            <a:avLst/>
            <a:gdLst>
              <a:gd name="connsiteX0" fmla="*/ 0 w 5418667"/>
              <a:gd name="connsiteY0" fmla="*/ 0 h 1029546"/>
              <a:gd name="connsiteX1" fmla="*/ 5418667 w 5418667"/>
              <a:gd name="connsiteY1" fmla="*/ 0 h 1029546"/>
              <a:gd name="connsiteX2" fmla="*/ 5418667 w 5418667"/>
              <a:gd name="connsiteY2" fmla="*/ 1029546 h 1029546"/>
              <a:gd name="connsiteX3" fmla="*/ 0 w 5418667"/>
              <a:gd name="connsiteY3" fmla="*/ 1029546 h 1029546"/>
              <a:gd name="connsiteX4" fmla="*/ 0 w 5418667"/>
              <a:gd name="connsiteY4" fmla="*/ 0 h 10295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18667" h="1029546">
                <a:moveTo>
                  <a:pt x="0" y="0"/>
                </a:moveTo>
                <a:lnTo>
                  <a:pt x="5418667" y="0"/>
                </a:lnTo>
                <a:lnTo>
                  <a:pt x="5418667" y="1029546"/>
                </a:lnTo>
                <a:lnTo>
                  <a:pt x="0" y="1029546"/>
                </a:lnTo>
                <a:lnTo>
                  <a:pt x="0" y="0"/>
                </a:lnTo>
                <a:close/>
              </a:path>
            </a:pathLst>
          </a:custGeom>
          <a:solidFill>
            <a:schemeClr val="bg1"/>
          </a:solidFill>
          <a:ln w="41275">
            <a:solidFill>
              <a:srgbClr val="FF0000"/>
            </a:solidFill>
          </a:ln>
          <a:effectLst>
            <a:glow rad="139700">
              <a:schemeClr val="accent6">
                <a:satMod val="175000"/>
                <a:alpha val="40000"/>
              </a:schemeClr>
            </a:glo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30956" tIns="30956" rIns="30956" bIns="30956" numCol="1" spcCol="1270" anchor="ctr" anchorCtr="0">
            <a:noAutofit/>
          </a:bodyPr>
          <a:lstStyle/>
          <a:p>
            <a:pPr algn="ctr" defTabSz="2166938">
              <a:lnSpc>
                <a:spcPct val="90000"/>
              </a:lnSpc>
              <a:spcAft>
                <a:spcPct val="35000"/>
              </a:spcAft>
            </a:pPr>
            <a:r>
              <a:rPr lang="en-US" sz="1600" b="1" dirty="0">
                <a:solidFill>
                  <a:schemeClr val="tx1"/>
                </a:solidFill>
                <a:latin typeface="Times" panose="02020603050405020304" pitchFamily="18" charset="0"/>
                <a:ea typeface="Calibri" panose="020F0502020204030204" pitchFamily="34" charset="0"/>
                <a:cs typeface="Times" panose="02020603050405020304" pitchFamily="18" charset="0"/>
              </a:rPr>
              <a:t>Related Theories and Models</a:t>
            </a:r>
            <a:endParaRPr lang="en-US" sz="1600" b="1" dirty="0">
              <a:solidFill>
                <a:schemeClr val="tx1"/>
              </a:solidFill>
              <a:latin typeface="Times" panose="02020603050405020304" pitchFamily="18" charset="0"/>
              <a:cs typeface="Times" panose="02020603050405020304" pitchFamily="18" charset="0"/>
            </a:endParaRPr>
          </a:p>
        </p:txBody>
      </p:sp>
      <p:sp>
        <p:nvSpPr>
          <p:cNvPr id="50" name="Freeform: Shape 49"/>
          <p:cNvSpPr/>
          <p:nvPr/>
        </p:nvSpPr>
        <p:spPr>
          <a:xfrm>
            <a:off x="193738" y="2892258"/>
            <a:ext cx="1546802" cy="471632"/>
          </a:xfrm>
          <a:custGeom>
            <a:avLst/>
            <a:gdLst>
              <a:gd name="connsiteX0" fmla="*/ 0 w 5418667"/>
              <a:gd name="connsiteY0" fmla="*/ 0 h 1029546"/>
              <a:gd name="connsiteX1" fmla="*/ 5418667 w 5418667"/>
              <a:gd name="connsiteY1" fmla="*/ 0 h 1029546"/>
              <a:gd name="connsiteX2" fmla="*/ 5418667 w 5418667"/>
              <a:gd name="connsiteY2" fmla="*/ 1029546 h 1029546"/>
              <a:gd name="connsiteX3" fmla="*/ 0 w 5418667"/>
              <a:gd name="connsiteY3" fmla="*/ 1029546 h 1029546"/>
              <a:gd name="connsiteX4" fmla="*/ 0 w 5418667"/>
              <a:gd name="connsiteY4" fmla="*/ 0 h 10295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18667" h="1029546">
                <a:moveTo>
                  <a:pt x="0" y="0"/>
                </a:moveTo>
                <a:lnTo>
                  <a:pt x="5418667" y="0"/>
                </a:lnTo>
                <a:lnTo>
                  <a:pt x="5418667" y="1029546"/>
                </a:lnTo>
                <a:lnTo>
                  <a:pt x="0" y="1029546"/>
                </a:lnTo>
                <a:lnTo>
                  <a:pt x="0" y="0"/>
                </a:lnTo>
                <a:close/>
              </a:path>
            </a:pathLst>
          </a:custGeom>
          <a:solidFill>
            <a:schemeClr val="bg1"/>
          </a:solidFill>
          <a:ln w="34925">
            <a:solidFill>
              <a:srgbClr val="FF0000"/>
            </a:solidFill>
          </a:ln>
          <a:scene3d>
            <a:camera prst="orthographicFront"/>
            <a:lightRig rig="threePt" dir="t"/>
          </a:scene3d>
          <a:sp3d>
            <a:bevelT w="152400" h="50800" prst="softRound"/>
          </a:sp3d>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30956" tIns="30956" rIns="30956" bIns="30956" numCol="1" spcCol="1270" anchor="ctr" anchorCtr="0">
            <a:noAutofit/>
          </a:bodyPr>
          <a:lstStyle/>
          <a:p>
            <a:pPr algn="ctr" defTabSz="2166938">
              <a:lnSpc>
                <a:spcPct val="90000"/>
              </a:lnSpc>
              <a:spcAft>
                <a:spcPct val="35000"/>
              </a:spcAft>
            </a:pPr>
            <a:r>
              <a:rPr lang="en-US" sz="1400" dirty="0">
                <a:solidFill>
                  <a:schemeClr val="tx1"/>
                </a:solidFill>
                <a:latin typeface="Times" panose="02020603050405020304" pitchFamily="18" charset="0"/>
                <a:cs typeface="Times" panose="02020603050405020304" pitchFamily="18" charset="0"/>
              </a:rPr>
              <a:t>Probability-Based Inference</a:t>
            </a:r>
            <a:endParaRPr lang="en-US" sz="1100" dirty="0">
              <a:solidFill>
                <a:schemeClr val="tx1"/>
              </a:solidFill>
              <a:latin typeface="Times" panose="02020603050405020304" pitchFamily="18" charset="0"/>
              <a:cs typeface="Times" panose="02020603050405020304" pitchFamily="18" charset="0"/>
            </a:endParaRPr>
          </a:p>
        </p:txBody>
      </p:sp>
      <p:sp>
        <p:nvSpPr>
          <p:cNvPr id="77" name="Freeform: Shape 76"/>
          <p:cNvSpPr/>
          <p:nvPr/>
        </p:nvSpPr>
        <p:spPr>
          <a:xfrm>
            <a:off x="3999557" y="2333093"/>
            <a:ext cx="2363261" cy="471632"/>
          </a:xfrm>
          <a:custGeom>
            <a:avLst/>
            <a:gdLst>
              <a:gd name="connsiteX0" fmla="*/ 0 w 5418667"/>
              <a:gd name="connsiteY0" fmla="*/ 0 h 1029546"/>
              <a:gd name="connsiteX1" fmla="*/ 5418667 w 5418667"/>
              <a:gd name="connsiteY1" fmla="*/ 0 h 1029546"/>
              <a:gd name="connsiteX2" fmla="*/ 5418667 w 5418667"/>
              <a:gd name="connsiteY2" fmla="*/ 1029546 h 1029546"/>
              <a:gd name="connsiteX3" fmla="*/ 0 w 5418667"/>
              <a:gd name="connsiteY3" fmla="*/ 1029546 h 1029546"/>
              <a:gd name="connsiteX4" fmla="*/ 0 w 5418667"/>
              <a:gd name="connsiteY4" fmla="*/ 0 h 10295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18667" h="1029546">
                <a:moveTo>
                  <a:pt x="0" y="0"/>
                </a:moveTo>
                <a:lnTo>
                  <a:pt x="5418667" y="0"/>
                </a:lnTo>
                <a:lnTo>
                  <a:pt x="5418667" y="1029546"/>
                </a:lnTo>
                <a:lnTo>
                  <a:pt x="0" y="1029546"/>
                </a:lnTo>
                <a:lnTo>
                  <a:pt x="0" y="0"/>
                </a:lnTo>
                <a:close/>
              </a:path>
            </a:pathLst>
          </a:custGeom>
          <a:solidFill>
            <a:srgbClr val="66FF99"/>
          </a:solidFill>
          <a:ln w="41275">
            <a:solidFill>
              <a:srgbClr val="FF0000"/>
            </a:solidFill>
          </a:ln>
          <a:scene3d>
            <a:camera prst="orthographicFront"/>
            <a:lightRig rig="threePt" dir="t"/>
          </a:scene3d>
          <a:sp3d>
            <a:bevelT w="152400" h="50800" prst="softRound"/>
          </a:sp3d>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30956" tIns="30956" rIns="30956" bIns="30956" numCol="1" spcCol="1270" anchor="ctr" anchorCtr="0">
            <a:noAutofit/>
          </a:bodyPr>
          <a:lstStyle/>
          <a:p>
            <a:pPr algn="ctr"/>
            <a:endParaRPr lang="en-US" sz="1400" dirty="0">
              <a:solidFill>
                <a:schemeClr val="tx1"/>
              </a:solidFill>
              <a:latin typeface="Times" panose="02020603050405020304" pitchFamily="18" charset="0"/>
              <a:cs typeface="Times" panose="02020603050405020304" pitchFamily="18" charset="0"/>
            </a:endParaRPr>
          </a:p>
          <a:p>
            <a:pPr algn="ctr"/>
            <a:r>
              <a:rPr lang="en-US" sz="1400" dirty="0">
                <a:solidFill>
                  <a:schemeClr val="tx1"/>
                </a:solidFill>
                <a:latin typeface="Times" panose="02020603050405020304" pitchFamily="18" charset="0"/>
                <a:cs typeface="Times" panose="02020603050405020304" pitchFamily="18" charset="0"/>
              </a:rPr>
              <a:t>Constructivism Theory (Piaget 1957)</a:t>
            </a:r>
          </a:p>
          <a:p>
            <a:pPr algn="ctr"/>
            <a:r>
              <a:rPr lang="en-US" sz="1400" dirty="0">
                <a:latin typeface="Times" panose="02020603050405020304" pitchFamily="18" charset="0"/>
                <a:cs typeface="Times" panose="02020603050405020304" pitchFamily="18" charset="0"/>
              </a:rPr>
              <a:t>of</a:t>
            </a:r>
          </a:p>
        </p:txBody>
      </p:sp>
      <p:sp>
        <p:nvSpPr>
          <p:cNvPr id="79" name="Freeform: Shape 78"/>
          <p:cNvSpPr/>
          <p:nvPr/>
        </p:nvSpPr>
        <p:spPr>
          <a:xfrm>
            <a:off x="3999557" y="2886725"/>
            <a:ext cx="2363260" cy="471632"/>
          </a:xfrm>
          <a:custGeom>
            <a:avLst/>
            <a:gdLst>
              <a:gd name="connsiteX0" fmla="*/ 0 w 5418667"/>
              <a:gd name="connsiteY0" fmla="*/ 0 h 1029546"/>
              <a:gd name="connsiteX1" fmla="*/ 5418667 w 5418667"/>
              <a:gd name="connsiteY1" fmla="*/ 0 h 1029546"/>
              <a:gd name="connsiteX2" fmla="*/ 5418667 w 5418667"/>
              <a:gd name="connsiteY2" fmla="*/ 1029546 h 1029546"/>
              <a:gd name="connsiteX3" fmla="*/ 0 w 5418667"/>
              <a:gd name="connsiteY3" fmla="*/ 1029546 h 1029546"/>
              <a:gd name="connsiteX4" fmla="*/ 0 w 5418667"/>
              <a:gd name="connsiteY4" fmla="*/ 0 h 10295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18667" h="1029546">
                <a:moveTo>
                  <a:pt x="0" y="0"/>
                </a:moveTo>
                <a:lnTo>
                  <a:pt x="5418667" y="0"/>
                </a:lnTo>
                <a:lnTo>
                  <a:pt x="5418667" y="1029546"/>
                </a:lnTo>
                <a:lnTo>
                  <a:pt x="0" y="1029546"/>
                </a:lnTo>
                <a:lnTo>
                  <a:pt x="0" y="0"/>
                </a:lnTo>
                <a:close/>
              </a:path>
            </a:pathLst>
          </a:custGeom>
          <a:solidFill>
            <a:schemeClr val="bg1"/>
          </a:solidFill>
          <a:ln w="34925">
            <a:solidFill>
              <a:srgbClr val="FF0000"/>
            </a:solidFill>
          </a:ln>
          <a:scene3d>
            <a:camera prst="orthographicFront"/>
            <a:lightRig rig="threePt" dir="t"/>
          </a:scene3d>
          <a:sp3d>
            <a:bevelT w="152400" h="50800" prst="softRound"/>
          </a:sp3d>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30956" tIns="30956" rIns="30956" bIns="30956" numCol="1" spcCol="1270" anchor="ctr" anchorCtr="0">
            <a:noAutofit/>
          </a:bodyPr>
          <a:lstStyle/>
          <a:p>
            <a:pPr algn="ctr" defTabSz="2166938">
              <a:lnSpc>
                <a:spcPct val="90000"/>
              </a:lnSpc>
              <a:spcAft>
                <a:spcPct val="35000"/>
              </a:spcAft>
            </a:pPr>
            <a:r>
              <a:rPr lang="en-US" sz="1400" dirty="0">
                <a:solidFill>
                  <a:schemeClr val="tx1"/>
                </a:solidFill>
                <a:latin typeface="Times" panose="02020603050405020304" pitchFamily="18" charset="0"/>
                <a:cs typeface="Times" panose="02020603050405020304" pitchFamily="18" charset="0"/>
              </a:rPr>
              <a:t>Bloom Theory</a:t>
            </a:r>
          </a:p>
        </p:txBody>
      </p:sp>
      <p:sp>
        <p:nvSpPr>
          <p:cNvPr id="40" name="Freeform: Shape 39">
            <a:extLst>
              <a:ext uri="{FF2B5EF4-FFF2-40B4-BE49-F238E27FC236}">
                <a16:creationId xmlns:a16="http://schemas.microsoft.com/office/drawing/2014/main" id="{F4E96CF2-4689-4487-9CFB-D439B0C11C82}"/>
              </a:ext>
            </a:extLst>
          </p:cNvPr>
          <p:cNvSpPr/>
          <p:nvPr/>
        </p:nvSpPr>
        <p:spPr>
          <a:xfrm>
            <a:off x="4178589" y="3667617"/>
            <a:ext cx="2096820" cy="452673"/>
          </a:xfrm>
          <a:custGeom>
            <a:avLst/>
            <a:gdLst>
              <a:gd name="connsiteX0" fmla="*/ 0 w 5418667"/>
              <a:gd name="connsiteY0" fmla="*/ 0 h 1029546"/>
              <a:gd name="connsiteX1" fmla="*/ 5418667 w 5418667"/>
              <a:gd name="connsiteY1" fmla="*/ 0 h 1029546"/>
              <a:gd name="connsiteX2" fmla="*/ 5418667 w 5418667"/>
              <a:gd name="connsiteY2" fmla="*/ 1029546 h 1029546"/>
              <a:gd name="connsiteX3" fmla="*/ 0 w 5418667"/>
              <a:gd name="connsiteY3" fmla="*/ 1029546 h 1029546"/>
              <a:gd name="connsiteX4" fmla="*/ 0 w 5418667"/>
              <a:gd name="connsiteY4" fmla="*/ 0 h 10295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18667" h="1029546">
                <a:moveTo>
                  <a:pt x="0" y="0"/>
                </a:moveTo>
                <a:lnTo>
                  <a:pt x="5418667" y="0"/>
                </a:lnTo>
                <a:lnTo>
                  <a:pt x="5418667" y="1029546"/>
                </a:lnTo>
                <a:lnTo>
                  <a:pt x="0" y="1029546"/>
                </a:lnTo>
                <a:lnTo>
                  <a:pt x="0" y="0"/>
                </a:lnTo>
                <a:close/>
              </a:path>
            </a:pathLst>
          </a:custGeom>
          <a:solidFill>
            <a:schemeClr val="bg1"/>
          </a:solidFill>
          <a:ln w="34925">
            <a:solidFill>
              <a:srgbClr val="FF0000"/>
            </a:solidFill>
          </a:ln>
          <a:scene3d>
            <a:camera prst="orthographicFront"/>
            <a:lightRig rig="threePt" dir="t"/>
          </a:scene3d>
          <a:sp3d>
            <a:bevelT w="152400" h="50800" prst="softRound"/>
          </a:sp3d>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30956" tIns="30956" rIns="30956" bIns="30956" numCol="1" spcCol="1270" anchor="ctr" anchorCtr="0">
            <a:noAutofit/>
          </a:bodyPr>
          <a:lstStyle/>
          <a:p>
            <a:pPr algn="ctr" defTabSz="2166938">
              <a:lnSpc>
                <a:spcPct val="90000"/>
              </a:lnSpc>
              <a:spcAft>
                <a:spcPct val="35000"/>
              </a:spcAft>
            </a:pPr>
            <a:r>
              <a:rPr lang="en-US" sz="1400" b="1" dirty="0">
                <a:solidFill>
                  <a:schemeClr val="tx1"/>
                </a:solidFill>
                <a:latin typeface="Times" panose="02020603050405020304" pitchFamily="18" charset="0"/>
                <a:cs typeface="Times" panose="02020603050405020304" pitchFamily="18" charset="0"/>
              </a:rPr>
              <a:t>Cognitive Domain</a:t>
            </a:r>
          </a:p>
        </p:txBody>
      </p:sp>
      <p:sp>
        <p:nvSpPr>
          <p:cNvPr id="63" name="Freeform: Shape 62">
            <a:extLst>
              <a:ext uri="{FF2B5EF4-FFF2-40B4-BE49-F238E27FC236}">
                <a16:creationId xmlns:a16="http://schemas.microsoft.com/office/drawing/2014/main" id="{5D811555-1900-4715-88BC-A8DE23F30F4E}"/>
              </a:ext>
            </a:extLst>
          </p:cNvPr>
          <p:cNvSpPr/>
          <p:nvPr/>
        </p:nvSpPr>
        <p:spPr>
          <a:xfrm>
            <a:off x="1945300" y="2346361"/>
            <a:ext cx="1820195" cy="470136"/>
          </a:xfrm>
          <a:custGeom>
            <a:avLst/>
            <a:gdLst>
              <a:gd name="connsiteX0" fmla="*/ 0 w 5418667"/>
              <a:gd name="connsiteY0" fmla="*/ 0 h 1029546"/>
              <a:gd name="connsiteX1" fmla="*/ 5418667 w 5418667"/>
              <a:gd name="connsiteY1" fmla="*/ 0 h 1029546"/>
              <a:gd name="connsiteX2" fmla="*/ 5418667 w 5418667"/>
              <a:gd name="connsiteY2" fmla="*/ 1029546 h 1029546"/>
              <a:gd name="connsiteX3" fmla="*/ 0 w 5418667"/>
              <a:gd name="connsiteY3" fmla="*/ 1029546 h 1029546"/>
              <a:gd name="connsiteX4" fmla="*/ 0 w 5418667"/>
              <a:gd name="connsiteY4" fmla="*/ 0 h 10295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18667" h="1029546">
                <a:moveTo>
                  <a:pt x="0" y="0"/>
                </a:moveTo>
                <a:lnTo>
                  <a:pt x="5418667" y="0"/>
                </a:lnTo>
                <a:lnTo>
                  <a:pt x="5418667" y="1029546"/>
                </a:lnTo>
                <a:lnTo>
                  <a:pt x="0" y="1029546"/>
                </a:lnTo>
                <a:lnTo>
                  <a:pt x="0" y="0"/>
                </a:lnTo>
                <a:close/>
              </a:path>
            </a:pathLst>
          </a:custGeom>
          <a:solidFill>
            <a:schemeClr val="bg1"/>
          </a:solidFill>
          <a:ln w="34925">
            <a:solidFill>
              <a:srgbClr val="FF0000"/>
            </a:solidFill>
          </a:ln>
          <a:scene3d>
            <a:camera prst="orthographicFront"/>
            <a:lightRig rig="threePt" dir="t"/>
          </a:scene3d>
          <a:sp3d>
            <a:bevelT w="152400" h="50800" prst="softRound"/>
          </a:sp3d>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30956" tIns="30956" rIns="30956" bIns="30956" numCol="1" spcCol="1270" anchor="ctr" anchorCtr="0">
            <a:noAutofit/>
          </a:bodyPr>
          <a:lstStyle/>
          <a:p>
            <a:pPr algn="ctr" defTabSz="2166938">
              <a:lnSpc>
                <a:spcPct val="90000"/>
              </a:lnSpc>
              <a:spcAft>
                <a:spcPct val="35000"/>
              </a:spcAft>
            </a:pPr>
            <a:r>
              <a:rPr lang="en-US" sz="1400" dirty="0">
                <a:solidFill>
                  <a:schemeClr val="tx1"/>
                </a:solidFill>
                <a:latin typeface="Times" panose="02020603050405020304" pitchFamily="18" charset="0"/>
                <a:cs typeface="Times" panose="02020603050405020304" pitchFamily="18" charset="0"/>
              </a:rPr>
              <a:t>Knowledge Representation</a:t>
            </a:r>
          </a:p>
        </p:txBody>
      </p:sp>
      <p:sp>
        <p:nvSpPr>
          <p:cNvPr id="64" name="Freeform: Shape 63">
            <a:extLst>
              <a:ext uri="{FF2B5EF4-FFF2-40B4-BE49-F238E27FC236}">
                <a16:creationId xmlns:a16="http://schemas.microsoft.com/office/drawing/2014/main" id="{856A9649-32AE-427F-B178-3180BA506766}"/>
              </a:ext>
            </a:extLst>
          </p:cNvPr>
          <p:cNvSpPr/>
          <p:nvPr/>
        </p:nvSpPr>
        <p:spPr>
          <a:xfrm>
            <a:off x="101854" y="2339579"/>
            <a:ext cx="1729147" cy="461172"/>
          </a:xfrm>
          <a:custGeom>
            <a:avLst/>
            <a:gdLst>
              <a:gd name="connsiteX0" fmla="*/ 0 w 5418667"/>
              <a:gd name="connsiteY0" fmla="*/ 0 h 1029546"/>
              <a:gd name="connsiteX1" fmla="*/ 5418667 w 5418667"/>
              <a:gd name="connsiteY1" fmla="*/ 0 h 1029546"/>
              <a:gd name="connsiteX2" fmla="*/ 5418667 w 5418667"/>
              <a:gd name="connsiteY2" fmla="*/ 1029546 h 1029546"/>
              <a:gd name="connsiteX3" fmla="*/ 0 w 5418667"/>
              <a:gd name="connsiteY3" fmla="*/ 1029546 h 1029546"/>
              <a:gd name="connsiteX4" fmla="*/ 0 w 5418667"/>
              <a:gd name="connsiteY4" fmla="*/ 0 h 10295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18667" h="1029546">
                <a:moveTo>
                  <a:pt x="0" y="0"/>
                </a:moveTo>
                <a:lnTo>
                  <a:pt x="5418667" y="0"/>
                </a:lnTo>
                <a:lnTo>
                  <a:pt x="5418667" y="1029546"/>
                </a:lnTo>
                <a:lnTo>
                  <a:pt x="0" y="1029546"/>
                </a:lnTo>
                <a:lnTo>
                  <a:pt x="0" y="0"/>
                </a:lnTo>
                <a:close/>
              </a:path>
            </a:pathLst>
          </a:custGeom>
          <a:solidFill>
            <a:schemeClr val="bg1"/>
          </a:solidFill>
          <a:ln w="34925">
            <a:solidFill>
              <a:srgbClr val="FF0000"/>
            </a:solidFill>
          </a:ln>
          <a:scene3d>
            <a:camera prst="orthographicFront"/>
            <a:lightRig rig="threePt" dir="t"/>
          </a:scene3d>
          <a:sp3d>
            <a:bevelT w="152400" h="50800" prst="softRound"/>
          </a:sp3d>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30956" tIns="30956" rIns="30956" bIns="30956" numCol="1" spcCol="1270" anchor="ctr" anchorCtr="0">
            <a:noAutofit/>
          </a:bodyPr>
          <a:lstStyle/>
          <a:p>
            <a:pPr algn="ctr" defTabSz="2166938">
              <a:lnSpc>
                <a:spcPct val="90000"/>
              </a:lnSpc>
              <a:spcAft>
                <a:spcPct val="35000"/>
              </a:spcAft>
            </a:pPr>
            <a:r>
              <a:rPr lang="en-US" sz="1400" dirty="0">
                <a:solidFill>
                  <a:schemeClr val="tx1"/>
                </a:solidFill>
                <a:latin typeface="Times" panose="02020603050405020304" pitchFamily="18" charset="0"/>
                <a:cs typeface="Times" panose="02020603050405020304" pitchFamily="18" charset="0"/>
              </a:rPr>
              <a:t>Knowledge Discovery </a:t>
            </a:r>
          </a:p>
        </p:txBody>
      </p:sp>
      <p:sp>
        <p:nvSpPr>
          <p:cNvPr id="88" name="Freeform: Shape 87">
            <a:extLst>
              <a:ext uri="{FF2B5EF4-FFF2-40B4-BE49-F238E27FC236}">
                <a16:creationId xmlns:a16="http://schemas.microsoft.com/office/drawing/2014/main" id="{22888251-8C1C-4A57-BEA4-EAAA54E6C018}"/>
              </a:ext>
            </a:extLst>
          </p:cNvPr>
          <p:cNvSpPr/>
          <p:nvPr/>
        </p:nvSpPr>
        <p:spPr>
          <a:xfrm>
            <a:off x="2047070" y="2898899"/>
            <a:ext cx="1609892" cy="464991"/>
          </a:xfrm>
          <a:custGeom>
            <a:avLst/>
            <a:gdLst>
              <a:gd name="connsiteX0" fmla="*/ 0 w 5418667"/>
              <a:gd name="connsiteY0" fmla="*/ 0 h 1029546"/>
              <a:gd name="connsiteX1" fmla="*/ 5418667 w 5418667"/>
              <a:gd name="connsiteY1" fmla="*/ 0 h 1029546"/>
              <a:gd name="connsiteX2" fmla="*/ 5418667 w 5418667"/>
              <a:gd name="connsiteY2" fmla="*/ 1029546 h 1029546"/>
              <a:gd name="connsiteX3" fmla="*/ 0 w 5418667"/>
              <a:gd name="connsiteY3" fmla="*/ 1029546 h 1029546"/>
              <a:gd name="connsiteX4" fmla="*/ 0 w 5418667"/>
              <a:gd name="connsiteY4" fmla="*/ 0 h 10295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18667" h="1029546">
                <a:moveTo>
                  <a:pt x="0" y="0"/>
                </a:moveTo>
                <a:lnTo>
                  <a:pt x="5418667" y="0"/>
                </a:lnTo>
                <a:lnTo>
                  <a:pt x="5418667" y="1029546"/>
                </a:lnTo>
                <a:lnTo>
                  <a:pt x="0" y="1029546"/>
                </a:lnTo>
                <a:lnTo>
                  <a:pt x="0" y="0"/>
                </a:lnTo>
                <a:close/>
              </a:path>
            </a:pathLst>
          </a:custGeom>
          <a:solidFill>
            <a:srgbClr val="66FF99"/>
          </a:solidFill>
          <a:ln w="34925">
            <a:solidFill>
              <a:srgbClr val="FF0000"/>
            </a:solidFill>
          </a:ln>
          <a:scene3d>
            <a:camera prst="orthographicFront"/>
            <a:lightRig rig="threePt" dir="t"/>
          </a:scene3d>
          <a:sp3d>
            <a:bevelT w="152400" h="50800" prst="softRound"/>
          </a:sp3d>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30956" tIns="30956" rIns="30956" bIns="30956" numCol="1" spcCol="1270" anchor="ctr" anchorCtr="0">
            <a:noAutofit/>
          </a:bodyPr>
          <a:lstStyle/>
          <a:p>
            <a:pPr algn="ctr" defTabSz="2166938">
              <a:lnSpc>
                <a:spcPct val="90000"/>
              </a:lnSpc>
              <a:spcAft>
                <a:spcPct val="35000"/>
              </a:spcAft>
            </a:pPr>
            <a:r>
              <a:rPr lang="en-US" sz="1400" dirty="0">
                <a:solidFill>
                  <a:schemeClr val="tx1"/>
                </a:solidFill>
                <a:latin typeface="Times" panose="02020603050405020304" pitchFamily="18" charset="0"/>
                <a:cs typeface="Times" panose="02020603050405020304" pitchFamily="18" charset="0"/>
              </a:rPr>
              <a:t>Graph Based</a:t>
            </a:r>
          </a:p>
        </p:txBody>
      </p:sp>
      <p:sp>
        <p:nvSpPr>
          <p:cNvPr id="97" name="Freeform: Shape 96">
            <a:extLst>
              <a:ext uri="{FF2B5EF4-FFF2-40B4-BE49-F238E27FC236}">
                <a16:creationId xmlns:a16="http://schemas.microsoft.com/office/drawing/2014/main" id="{2EA557A6-9B60-44AF-AE38-90FD80853128}"/>
              </a:ext>
            </a:extLst>
          </p:cNvPr>
          <p:cNvSpPr/>
          <p:nvPr/>
        </p:nvSpPr>
        <p:spPr>
          <a:xfrm>
            <a:off x="6585891" y="3358929"/>
            <a:ext cx="2119043" cy="333174"/>
          </a:xfrm>
          <a:custGeom>
            <a:avLst/>
            <a:gdLst>
              <a:gd name="connsiteX0" fmla="*/ 0 w 5418667"/>
              <a:gd name="connsiteY0" fmla="*/ 0 h 1029546"/>
              <a:gd name="connsiteX1" fmla="*/ 5418667 w 5418667"/>
              <a:gd name="connsiteY1" fmla="*/ 0 h 1029546"/>
              <a:gd name="connsiteX2" fmla="*/ 5418667 w 5418667"/>
              <a:gd name="connsiteY2" fmla="*/ 1029546 h 1029546"/>
              <a:gd name="connsiteX3" fmla="*/ 0 w 5418667"/>
              <a:gd name="connsiteY3" fmla="*/ 1029546 h 1029546"/>
              <a:gd name="connsiteX4" fmla="*/ 0 w 5418667"/>
              <a:gd name="connsiteY4" fmla="*/ 0 h 10295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18667" h="1029546">
                <a:moveTo>
                  <a:pt x="0" y="0"/>
                </a:moveTo>
                <a:lnTo>
                  <a:pt x="5418667" y="0"/>
                </a:lnTo>
                <a:lnTo>
                  <a:pt x="5418667" y="1029546"/>
                </a:lnTo>
                <a:lnTo>
                  <a:pt x="0" y="1029546"/>
                </a:lnTo>
                <a:lnTo>
                  <a:pt x="0" y="0"/>
                </a:lnTo>
                <a:close/>
              </a:path>
            </a:pathLst>
          </a:custGeom>
          <a:solidFill>
            <a:schemeClr val="bg1"/>
          </a:solidFill>
          <a:ln w="31750">
            <a:solidFill>
              <a:srgbClr val="FF0000"/>
            </a:solidFill>
          </a:ln>
          <a:scene3d>
            <a:camera prst="orthographicFront"/>
            <a:lightRig rig="threePt" dir="t"/>
          </a:scene3d>
          <a:sp3d>
            <a:bevelT w="152400" h="50800" prst="softRound"/>
          </a:sp3d>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30956" tIns="30956" rIns="30956" bIns="30956" numCol="1" spcCol="1270" anchor="ctr" anchorCtr="0">
            <a:noAutofit/>
          </a:bodyPr>
          <a:lstStyle/>
          <a:p>
            <a:pPr algn="ctr" defTabSz="2166938">
              <a:lnSpc>
                <a:spcPct val="90000"/>
              </a:lnSpc>
              <a:spcAft>
                <a:spcPct val="35000"/>
              </a:spcAft>
            </a:pPr>
            <a:r>
              <a:rPr lang="en-US" sz="1400" dirty="0">
                <a:solidFill>
                  <a:schemeClr val="tx1"/>
                </a:solidFill>
                <a:latin typeface="Times" panose="02020603050405020304" pitchFamily="18" charset="0"/>
                <a:cs typeface="Times" panose="02020603050405020304" pitchFamily="18" charset="0"/>
              </a:rPr>
              <a:t>Bloom CD Taxonomy</a:t>
            </a:r>
          </a:p>
        </p:txBody>
      </p:sp>
      <p:sp>
        <p:nvSpPr>
          <p:cNvPr id="100" name="Freeform: Shape 99">
            <a:extLst>
              <a:ext uri="{FF2B5EF4-FFF2-40B4-BE49-F238E27FC236}">
                <a16:creationId xmlns:a16="http://schemas.microsoft.com/office/drawing/2014/main" id="{851D7617-0FBC-48D5-9016-D3F6FD47A699}"/>
              </a:ext>
            </a:extLst>
          </p:cNvPr>
          <p:cNvSpPr/>
          <p:nvPr/>
        </p:nvSpPr>
        <p:spPr>
          <a:xfrm>
            <a:off x="6589567" y="3777510"/>
            <a:ext cx="2064963" cy="419878"/>
          </a:xfrm>
          <a:custGeom>
            <a:avLst/>
            <a:gdLst>
              <a:gd name="connsiteX0" fmla="*/ 0 w 5418667"/>
              <a:gd name="connsiteY0" fmla="*/ 0 h 1029546"/>
              <a:gd name="connsiteX1" fmla="*/ 5418667 w 5418667"/>
              <a:gd name="connsiteY1" fmla="*/ 0 h 1029546"/>
              <a:gd name="connsiteX2" fmla="*/ 5418667 w 5418667"/>
              <a:gd name="connsiteY2" fmla="*/ 1029546 h 1029546"/>
              <a:gd name="connsiteX3" fmla="*/ 0 w 5418667"/>
              <a:gd name="connsiteY3" fmla="*/ 1029546 h 1029546"/>
              <a:gd name="connsiteX4" fmla="*/ 0 w 5418667"/>
              <a:gd name="connsiteY4" fmla="*/ 0 h 10295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18667" h="1029546">
                <a:moveTo>
                  <a:pt x="0" y="0"/>
                </a:moveTo>
                <a:lnTo>
                  <a:pt x="5418667" y="0"/>
                </a:lnTo>
                <a:lnTo>
                  <a:pt x="5418667" y="1029546"/>
                </a:lnTo>
                <a:lnTo>
                  <a:pt x="0" y="1029546"/>
                </a:lnTo>
                <a:lnTo>
                  <a:pt x="0" y="0"/>
                </a:lnTo>
                <a:close/>
              </a:path>
            </a:pathLst>
          </a:custGeom>
          <a:solidFill>
            <a:schemeClr val="bg1"/>
          </a:solidFill>
          <a:ln w="31750">
            <a:solidFill>
              <a:srgbClr val="FF0000"/>
            </a:solidFill>
          </a:ln>
          <a:scene3d>
            <a:camera prst="orthographicFront"/>
            <a:lightRig rig="threePt" dir="t"/>
          </a:scene3d>
          <a:sp3d>
            <a:bevelT w="152400" h="50800" prst="softRound"/>
          </a:sp3d>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30956" tIns="30956" rIns="30956" bIns="30956" numCol="1" spcCol="1270" anchor="ctr" anchorCtr="0">
            <a:noAutofit/>
          </a:bodyPr>
          <a:lstStyle/>
          <a:p>
            <a:pPr algn="ctr" defTabSz="2166938">
              <a:lnSpc>
                <a:spcPct val="90000"/>
              </a:lnSpc>
              <a:spcAft>
                <a:spcPct val="35000"/>
              </a:spcAft>
            </a:pPr>
            <a:r>
              <a:rPr lang="en-US" sz="1400" dirty="0">
                <a:solidFill>
                  <a:schemeClr val="tx1"/>
                </a:solidFill>
                <a:latin typeface="Times" panose="02020603050405020304" pitchFamily="18" charset="0"/>
                <a:cs typeface="Times" panose="02020603050405020304" pitchFamily="18" charset="0"/>
              </a:rPr>
              <a:t>Revised Bloom Taxonomy</a:t>
            </a:r>
          </a:p>
        </p:txBody>
      </p:sp>
      <p:sp>
        <p:nvSpPr>
          <p:cNvPr id="101" name="Freeform: Shape 100">
            <a:extLst>
              <a:ext uri="{FF2B5EF4-FFF2-40B4-BE49-F238E27FC236}">
                <a16:creationId xmlns:a16="http://schemas.microsoft.com/office/drawing/2014/main" id="{D45FD5D7-5A74-438E-9DE5-CD560900326A}"/>
              </a:ext>
            </a:extLst>
          </p:cNvPr>
          <p:cNvSpPr/>
          <p:nvPr/>
        </p:nvSpPr>
        <p:spPr>
          <a:xfrm>
            <a:off x="6589574" y="4298654"/>
            <a:ext cx="2064951" cy="339784"/>
          </a:xfrm>
          <a:custGeom>
            <a:avLst/>
            <a:gdLst>
              <a:gd name="connsiteX0" fmla="*/ 0 w 5418667"/>
              <a:gd name="connsiteY0" fmla="*/ 0 h 1029546"/>
              <a:gd name="connsiteX1" fmla="*/ 5418667 w 5418667"/>
              <a:gd name="connsiteY1" fmla="*/ 0 h 1029546"/>
              <a:gd name="connsiteX2" fmla="*/ 5418667 w 5418667"/>
              <a:gd name="connsiteY2" fmla="*/ 1029546 h 1029546"/>
              <a:gd name="connsiteX3" fmla="*/ 0 w 5418667"/>
              <a:gd name="connsiteY3" fmla="*/ 1029546 h 1029546"/>
              <a:gd name="connsiteX4" fmla="*/ 0 w 5418667"/>
              <a:gd name="connsiteY4" fmla="*/ 0 h 10295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18667" h="1029546">
                <a:moveTo>
                  <a:pt x="0" y="0"/>
                </a:moveTo>
                <a:lnTo>
                  <a:pt x="5418667" y="0"/>
                </a:lnTo>
                <a:lnTo>
                  <a:pt x="5418667" y="1029546"/>
                </a:lnTo>
                <a:lnTo>
                  <a:pt x="0" y="1029546"/>
                </a:lnTo>
                <a:lnTo>
                  <a:pt x="0" y="0"/>
                </a:lnTo>
                <a:close/>
              </a:path>
            </a:pathLst>
          </a:custGeom>
          <a:solidFill>
            <a:schemeClr val="bg1"/>
          </a:solidFill>
          <a:ln w="34925">
            <a:solidFill>
              <a:srgbClr val="FF0000"/>
            </a:solidFill>
          </a:ln>
          <a:scene3d>
            <a:camera prst="orthographicFront"/>
            <a:lightRig rig="threePt" dir="t"/>
          </a:scene3d>
          <a:sp3d>
            <a:bevelT w="152400" h="50800" prst="softRound"/>
          </a:sp3d>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30956" tIns="30956" rIns="30956" bIns="30956" numCol="1" spcCol="1270" anchor="ctr" anchorCtr="0">
            <a:noAutofit/>
          </a:bodyPr>
          <a:lstStyle/>
          <a:p>
            <a:pPr algn="ctr" defTabSz="2166938">
              <a:lnSpc>
                <a:spcPct val="90000"/>
              </a:lnSpc>
              <a:spcAft>
                <a:spcPct val="35000"/>
              </a:spcAft>
            </a:pPr>
            <a:r>
              <a:rPr lang="en-US" sz="1400" b="1" dirty="0">
                <a:solidFill>
                  <a:schemeClr val="tx1"/>
                </a:solidFill>
                <a:latin typeface="Times" panose="02020603050405020304" pitchFamily="18" charset="0"/>
                <a:cs typeface="Times" panose="02020603050405020304" pitchFamily="18" charset="0"/>
              </a:rPr>
              <a:t>CS Taxonomy</a:t>
            </a:r>
          </a:p>
        </p:txBody>
      </p:sp>
      <p:sp>
        <p:nvSpPr>
          <p:cNvPr id="108" name="Freeform: Shape 107">
            <a:extLst>
              <a:ext uri="{FF2B5EF4-FFF2-40B4-BE49-F238E27FC236}">
                <a16:creationId xmlns:a16="http://schemas.microsoft.com/office/drawing/2014/main" id="{4765E1F5-2775-443E-9B40-0859867AB41B}"/>
              </a:ext>
            </a:extLst>
          </p:cNvPr>
          <p:cNvSpPr/>
          <p:nvPr/>
        </p:nvSpPr>
        <p:spPr>
          <a:xfrm>
            <a:off x="6663001" y="4965200"/>
            <a:ext cx="1813164" cy="267992"/>
          </a:xfrm>
          <a:custGeom>
            <a:avLst/>
            <a:gdLst>
              <a:gd name="connsiteX0" fmla="*/ 0 w 5418667"/>
              <a:gd name="connsiteY0" fmla="*/ 0 h 1029546"/>
              <a:gd name="connsiteX1" fmla="*/ 5418667 w 5418667"/>
              <a:gd name="connsiteY1" fmla="*/ 0 h 1029546"/>
              <a:gd name="connsiteX2" fmla="*/ 5418667 w 5418667"/>
              <a:gd name="connsiteY2" fmla="*/ 1029546 h 1029546"/>
              <a:gd name="connsiteX3" fmla="*/ 0 w 5418667"/>
              <a:gd name="connsiteY3" fmla="*/ 1029546 h 1029546"/>
              <a:gd name="connsiteX4" fmla="*/ 0 w 5418667"/>
              <a:gd name="connsiteY4" fmla="*/ 0 h 10295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18667" h="1029546">
                <a:moveTo>
                  <a:pt x="0" y="0"/>
                </a:moveTo>
                <a:lnTo>
                  <a:pt x="5418667" y="0"/>
                </a:lnTo>
                <a:lnTo>
                  <a:pt x="5418667" y="1029546"/>
                </a:lnTo>
                <a:lnTo>
                  <a:pt x="0" y="1029546"/>
                </a:lnTo>
                <a:lnTo>
                  <a:pt x="0" y="0"/>
                </a:lnTo>
                <a:close/>
              </a:path>
            </a:pathLst>
          </a:custGeom>
          <a:solidFill>
            <a:srgbClr val="FFFFCC"/>
          </a:solidFill>
          <a:ln w="31750">
            <a:solidFill>
              <a:srgbClr val="FF0000"/>
            </a:solidFill>
          </a:ln>
          <a:scene3d>
            <a:camera prst="orthographicFront"/>
            <a:lightRig rig="threePt" dir="t"/>
          </a:scene3d>
          <a:sp3d>
            <a:bevelT w="152400" h="50800" prst="softRound"/>
          </a:sp3d>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30956" tIns="30956" rIns="30956" bIns="30956" numCol="1" spcCol="1270" anchor="ctr" anchorCtr="0">
            <a:noAutofit/>
          </a:bodyPr>
          <a:lstStyle/>
          <a:p>
            <a:pPr algn="ctr" defTabSz="2166938">
              <a:lnSpc>
                <a:spcPct val="90000"/>
              </a:lnSpc>
              <a:spcAft>
                <a:spcPct val="35000"/>
              </a:spcAft>
            </a:pPr>
            <a:r>
              <a:rPr lang="en-US" sz="1400" dirty="0">
                <a:solidFill>
                  <a:schemeClr val="tx1"/>
                </a:solidFill>
                <a:latin typeface="Times" panose="02020603050405020304" pitchFamily="18" charset="0"/>
                <a:cs typeface="Times" panose="02020603050405020304" pitchFamily="18" charset="0"/>
              </a:rPr>
              <a:t>Course Design*</a:t>
            </a:r>
          </a:p>
        </p:txBody>
      </p:sp>
      <p:sp>
        <p:nvSpPr>
          <p:cNvPr id="109" name="Freeform: Shape 108">
            <a:extLst>
              <a:ext uri="{FF2B5EF4-FFF2-40B4-BE49-F238E27FC236}">
                <a16:creationId xmlns:a16="http://schemas.microsoft.com/office/drawing/2014/main" id="{9B7B8F57-AAB9-4DEF-8EE3-E1A35240E8DB}"/>
              </a:ext>
            </a:extLst>
          </p:cNvPr>
          <p:cNvSpPr/>
          <p:nvPr/>
        </p:nvSpPr>
        <p:spPr>
          <a:xfrm>
            <a:off x="6663001" y="5298187"/>
            <a:ext cx="1813164" cy="397611"/>
          </a:xfrm>
          <a:custGeom>
            <a:avLst/>
            <a:gdLst>
              <a:gd name="connsiteX0" fmla="*/ 0 w 5418667"/>
              <a:gd name="connsiteY0" fmla="*/ 0 h 1029546"/>
              <a:gd name="connsiteX1" fmla="*/ 5418667 w 5418667"/>
              <a:gd name="connsiteY1" fmla="*/ 0 h 1029546"/>
              <a:gd name="connsiteX2" fmla="*/ 5418667 w 5418667"/>
              <a:gd name="connsiteY2" fmla="*/ 1029546 h 1029546"/>
              <a:gd name="connsiteX3" fmla="*/ 0 w 5418667"/>
              <a:gd name="connsiteY3" fmla="*/ 1029546 h 1029546"/>
              <a:gd name="connsiteX4" fmla="*/ 0 w 5418667"/>
              <a:gd name="connsiteY4" fmla="*/ 0 h 10295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18667" h="1029546">
                <a:moveTo>
                  <a:pt x="0" y="0"/>
                </a:moveTo>
                <a:lnTo>
                  <a:pt x="5418667" y="0"/>
                </a:lnTo>
                <a:lnTo>
                  <a:pt x="5418667" y="1029546"/>
                </a:lnTo>
                <a:lnTo>
                  <a:pt x="0" y="1029546"/>
                </a:lnTo>
                <a:lnTo>
                  <a:pt x="0" y="0"/>
                </a:lnTo>
                <a:close/>
              </a:path>
            </a:pathLst>
          </a:custGeom>
          <a:solidFill>
            <a:schemeClr val="bg1"/>
          </a:solidFill>
          <a:ln w="31750">
            <a:solidFill>
              <a:srgbClr val="FF0000"/>
            </a:solidFill>
          </a:ln>
          <a:scene3d>
            <a:camera prst="orthographicFront"/>
            <a:lightRig rig="threePt" dir="t"/>
          </a:scene3d>
          <a:sp3d>
            <a:bevelT w="152400" h="50800" prst="softRound"/>
          </a:sp3d>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30956" tIns="30956" rIns="30956" bIns="30956" numCol="1" spcCol="1270" anchor="ctr" anchorCtr="0">
            <a:noAutofit/>
          </a:bodyPr>
          <a:lstStyle/>
          <a:p>
            <a:pPr algn="ctr" defTabSz="2166938">
              <a:lnSpc>
                <a:spcPct val="90000"/>
              </a:lnSpc>
              <a:spcAft>
                <a:spcPct val="35000"/>
              </a:spcAft>
            </a:pPr>
            <a:r>
              <a:rPr lang="en-US" sz="1400" dirty="0">
                <a:solidFill>
                  <a:schemeClr val="tx1"/>
                </a:solidFill>
                <a:latin typeface="Times" panose="02020603050405020304" pitchFamily="18" charset="0"/>
                <a:cs typeface="Times" panose="02020603050405020304" pitchFamily="18" charset="0"/>
              </a:rPr>
              <a:t>Teaching Methodology*</a:t>
            </a:r>
          </a:p>
        </p:txBody>
      </p:sp>
      <p:sp>
        <p:nvSpPr>
          <p:cNvPr id="111" name="Freeform: Shape 110">
            <a:extLst>
              <a:ext uri="{FF2B5EF4-FFF2-40B4-BE49-F238E27FC236}">
                <a16:creationId xmlns:a16="http://schemas.microsoft.com/office/drawing/2014/main" id="{73F4D2F1-93C5-4927-9D8B-A42209A6DCFC}"/>
              </a:ext>
            </a:extLst>
          </p:cNvPr>
          <p:cNvSpPr/>
          <p:nvPr/>
        </p:nvSpPr>
        <p:spPr>
          <a:xfrm>
            <a:off x="6663001" y="5758144"/>
            <a:ext cx="1813164" cy="397611"/>
          </a:xfrm>
          <a:custGeom>
            <a:avLst/>
            <a:gdLst>
              <a:gd name="connsiteX0" fmla="*/ 0 w 5418667"/>
              <a:gd name="connsiteY0" fmla="*/ 0 h 1029546"/>
              <a:gd name="connsiteX1" fmla="*/ 5418667 w 5418667"/>
              <a:gd name="connsiteY1" fmla="*/ 0 h 1029546"/>
              <a:gd name="connsiteX2" fmla="*/ 5418667 w 5418667"/>
              <a:gd name="connsiteY2" fmla="*/ 1029546 h 1029546"/>
              <a:gd name="connsiteX3" fmla="*/ 0 w 5418667"/>
              <a:gd name="connsiteY3" fmla="*/ 1029546 h 1029546"/>
              <a:gd name="connsiteX4" fmla="*/ 0 w 5418667"/>
              <a:gd name="connsiteY4" fmla="*/ 0 h 10295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18667" h="1029546">
                <a:moveTo>
                  <a:pt x="0" y="0"/>
                </a:moveTo>
                <a:lnTo>
                  <a:pt x="5418667" y="0"/>
                </a:lnTo>
                <a:lnTo>
                  <a:pt x="5418667" y="1029546"/>
                </a:lnTo>
                <a:lnTo>
                  <a:pt x="0" y="1029546"/>
                </a:lnTo>
                <a:lnTo>
                  <a:pt x="0" y="0"/>
                </a:lnTo>
                <a:close/>
              </a:path>
            </a:pathLst>
          </a:custGeom>
          <a:solidFill>
            <a:schemeClr val="accent2">
              <a:lumMod val="60000"/>
              <a:lumOff val="40000"/>
            </a:schemeClr>
          </a:solidFill>
          <a:ln w="31750">
            <a:solidFill>
              <a:srgbClr val="FF0000"/>
            </a:solidFill>
          </a:ln>
          <a:scene3d>
            <a:camera prst="orthographicFront"/>
            <a:lightRig rig="threePt" dir="t"/>
          </a:scene3d>
          <a:sp3d>
            <a:bevelT w="152400" h="50800" prst="softRound"/>
          </a:sp3d>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30956" tIns="30956" rIns="30956" bIns="30956" numCol="1" spcCol="1270" anchor="ctr" anchorCtr="0">
            <a:noAutofit/>
          </a:bodyPr>
          <a:lstStyle/>
          <a:p>
            <a:pPr algn="ctr" defTabSz="2166938">
              <a:lnSpc>
                <a:spcPct val="90000"/>
              </a:lnSpc>
              <a:spcAft>
                <a:spcPct val="35000"/>
              </a:spcAft>
            </a:pPr>
            <a:r>
              <a:rPr lang="en-US" altLang="en-US" sz="1400" dirty="0">
                <a:solidFill>
                  <a:schemeClr val="tx1"/>
                </a:solidFill>
                <a:latin typeface="Times" panose="02020603050405020304" pitchFamily="18" charset="0"/>
                <a:cs typeface="Times" panose="02020603050405020304" pitchFamily="18" charset="0"/>
              </a:rPr>
              <a:t>Test Problem Assessment*</a:t>
            </a:r>
            <a:r>
              <a:rPr lang="en-US" sz="1400" dirty="0">
                <a:solidFill>
                  <a:schemeClr val="tx1"/>
                </a:solidFill>
                <a:latin typeface="Times" panose="02020603050405020304" pitchFamily="18" charset="0"/>
                <a:cs typeface="Times" panose="02020603050405020304" pitchFamily="18" charset="0"/>
              </a:rPr>
              <a:t> </a:t>
            </a:r>
          </a:p>
        </p:txBody>
      </p:sp>
      <p:sp>
        <p:nvSpPr>
          <p:cNvPr id="131" name="Freeform: Shape 130">
            <a:extLst>
              <a:ext uri="{FF2B5EF4-FFF2-40B4-BE49-F238E27FC236}">
                <a16:creationId xmlns:a16="http://schemas.microsoft.com/office/drawing/2014/main" id="{B0069063-97A5-4D96-9CDF-93249D0609EC}"/>
              </a:ext>
            </a:extLst>
          </p:cNvPr>
          <p:cNvSpPr/>
          <p:nvPr/>
        </p:nvSpPr>
        <p:spPr>
          <a:xfrm>
            <a:off x="6728175" y="2586044"/>
            <a:ext cx="2092620" cy="460906"/>
          </a:xfrm>
          <a:custGeom>
            <a:avLst/>
            <a:gdLst>
              <a:gd name="connsiteX0" fmla="*/ 0 w 5418667"/>
              <a:gd name="connsiteY0" fmla="*/ 0 h 1029546"/>
              <a:gd name="connsiteX1" fmla="*/ 5418667 w 5418667"/>
              <a:gd name="connsiteY1" fmla="*/ 0 h 1029546"/>
              <a:gd name="connsiteX2" fmla="*/ 5418667 w 5418667"/>
              <a:gd name="connsiteY2" fmla="*/ 1029546 h 1029546"/>
              <a:gd name="connsiteX3" fmla="*/ 0 w 5418667"/>
              <a:gd name="connsiteY3" fmla="*/ 1029546 h 1029546"/>
              <a:gd name="connsiteX4" fmla="*/ 0 w 5418667"/>
              <a:gd name="connsiteY4" fmla="*/ 0 h 10295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18667" h="1029546">
                <a:moveTo>
                  <a:pt x="0" y="0"/>
                </a:moveTo>
                <a:lnTo>
                  <a:pt x="5418667" y="0"/>
                </a:lnTo>
                <a:lnTo>
                  <a:pt x="5418667" y="1029546"/>
                </a:lnTo>
                <a:lnTo>
                  <a:pt x="0" y="1029546"/>
                </a:lnTo>
                <a:lnTo>
                  <a:pt x="0" y="0"/>
                </a:lnTo>
                <a:close/>
              </a:path>
            </a:pathLst>
          </a:custGeom>
          <a:solidFill>
            <a:srgbClr val="66FF99"/>
          </a:solidFill>
          <a:ln w="38100">
            <a:solidFill>
              <a:srgbClr val="FF0000"/>
            </a:solidFill>
          </a:ln>
          <a:scene3d>
            <a:camera prst="orthographicFront"/>
            <a:lightRig rig="threePt" dir="t"/>
          </a:scene3d>
          <a:sp3d>
            <a:bevelT w="152400" h="50800" prst="softRound"/>
          </a:sp3d>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30956" tIns="30956" rIns="30956" bIns="30956" numCol="1" spcCol="1270" anchor="ctr" anchorCtr="0">
            <a:noAutofit/>
          </a:bodyPr>
          <a:lstStyle/>
          <a:p>
            <a:pPr algn="ctr"/>
            <a:r>
              <a:rPr lang="en-US" sz="1400" dirty="0">
                <a:solidFill>
                  <a:schemeClr val="tx1"/>
                </a:solidFill>
                <a:latin typeface="Times" panose="02020603050405020304" pitchFamily="18" charset="0"/>
                <a:cs typeface="Times" panose="02020603050405020304" pitchFamily="18" charset="0"/>
              </a:rPr>
              <a:t>Concept Network Growth</a:t>
            </a:r>
          </a:p>
        </p:txBody>
      </p:sp>
      <p:sp>
        <p:nvSpPr>
          <p:cNvPr id="75" name="Freeform: Shape 74">
            <a:extLst>
              <a:ext uri="{FF2B5EF4-FFF2-40B4-BE49-F238E27FC236}">
                <a16:creationId xmlns:a16="http://schemas.microsoft.com/office/drawing/2014/main" id="{043DFAC1-1084-481E-A363-C6DB3F2AC577}"/>
              </a:ext>
            </a:extLst>
          </p:cNvPr>
          <p:cNvSpPr/>
          <p:nvPr/>
        </p:nvSpPr>
        <p:spPr>
          <a:xfrm>
            <a:off x="282066" y="3455938"/>
            <a:ext cx="1346582" cy="471632"/>
          </a:xfrm>
          <a:custGeom>
            <a:avLst/>
            <a:gdLst>
              <a:gd name="connsiteX0" fmla="*/ 0 w 5418667"/>
              <a:gd name="connsiteY0" fmla="*/ 0 h 1029546"/>
              <a:gd name="connsiteX1" fmla="*/ 5418667 w 5418667"/>
              <a:gd name="connsiteY1" fmla="*/ 0 h 1029546"/>
              <a:gd name="connsiteX2" fmla="*/ 5418667 w 5418667"/>
              <a:gd name="connsiteY2" fmla="*/ 1029546 h 1029546"/>
              <a:gd name="connsiteX3" fmla="*/ 0 w 5418667"/>
              <a:gd name="connsiteY3" fmla="*/ 1029546 h 1029546"/>
              <a:gd name="connsiteX4" fmla="*/ 0 w 5418667"/>
              <a:gd name="connsiteY4" fmla="*/ 0 h 10295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18667" h="1029546">
                <a:moveTo>
                  <a:pt x="0" y="0"/>
                </a:moveTo>
                <a:lnTo>
                  <a:pt x="5418667" y="0"/>
                </a:lnTo>
                <a:lnTo>
                  <a:pt x="5418667" y="1029546"/>
                </a:lnTo>
                <a:lnTo>
                  <a:pt x="0" y="1029546"/>
                </a:lnTo>
                <a:lnTo>
                  <a:pt x="0" y="0"/>
                </a:lnTo>
                <a:close/>
              </a:path>
            </a:pathLst>
          </a:custGeom>
          <a:solidFill>
            <a:schemeClr val="bg1"/>
          </a:solidFill>
          <a:ln w="34925">
            <a:solidFill>
              <a:srgbClr val="FF0000"/>
            </a:solidFill>
          </a:ln>
          <a:scene3d>
            <a:camera prst="orthographicFront"/>
            <a:lightRig rig="threePt" dir="t"/>
          </a:scene3d>
          <a:sp3d>
            <a:bevelT w="152400" h="50800" prst="softRound"/>
          </a:sp3d>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30956" tIns="30956" rIns="30956" bIns="30956" numCol="1" spcCol="1270" anchor="ctr" anchorCtr="0">
            <a:noAutofit/>
          </a:bodyPr>
          <a:lstStyle/>
          <a:p>
            <a:pPr algn="ctr" defTabSz="2166938">
              <a:lnSpc>
                <a:spcPct val="90000"/>
              </a:lnSpc>
              <a:spcAft>
                <a:spcPct val="35000"/>
              </a:spcAft>
            </a:pPr>
            <a:r>
              <a:rPr lang="en-US" sz="1400" dirty="0">
                <a:solidFill>
                  <a:schemeClr val="tx1"/>
                </a:solidFill>
                <a:latin typeface="Times" panose="02020603050405020304" pitchFamily="18" charset="0"/>
                <a:cs typeface="Times" panose="02020603050405020304" pitchFamily="18" charset="0"/>
              </a:rPr>
              <a:t>Markov Logic Network(MLN)</a:t>
            </a:r>
            <a:endParaRPr lang="en-US" sz="1100" dirty="0">
              <a:solidFill>
                <a:schemeClr val="tx1"/>
              </a:solidFill>
              <a:latin typeface="Times" panose="02020603050405020304" pitchFamily="18" charset="0"/>
              <a:cs typeface="Times" panose="02020603050405020304" pitchFamily="18" charset="0"/>
            </a:endParaRPr>
          </a:p>
        </p:txBody>
      </p:sp>
      <p:sp>
        <p:nvSpPr>
          <p:cNvPr id="89" name="Freeform: Shape 88">
            <a:extLst>
              <a:ext uri="{FF2B5EF4-FFF2-40B4-BE49-F238E27FC236}">
                <a16:creationId xmlns:a16="http://schemas.microsoft.com/office/drawing/2014/main" id="{5C24D739-E124-4111-AFE9-EFFF3B92700B}"/>
              </a:ext>
            </a:extLst>
          </p:cNvPr>
          <p:cNvSpPr/>
          <p:nvPr/>
        </p:nvSpPr>
        <p:spPr>
          <a:xfrm>
            <a:off x="2352359" y="3460314"/>
            <a:ext cx="1287218" cy="315136"/>
          </a:xfrm>
          <a:custGeom>
            <a:avLst/>
            <a:gdLst>
              <a:gd name="connsiteX0" fmla="*/ 0 w 5418667"/>
              <a:gd name="connsiteY0" fmla="*/ 0 h 1029546"/>
              <a:gd name="connsiteX1" fmla="*/ 5418667 w 5418667"/>
              <a:gd name="connsiteY1" fmla="*/ 0 h 1029546"/>
              <a:gd name="connsiteX2" fmla="*/ 5418667 w 5418667"/>
              <a:gd name="connsiteY2" fmla="*/ 1029546 h 1029546"/>
              <a:gd name="connsiteX3" fmla="*/ 0 w 5418667"/>
              <a:gd name="connsiteY3" fmla="*/ 1029546 h 1029546"/>
              <a:gd name="connsiteX4" fmla="*/ 0 w 5418667"/>
              <a:gd name="connsiteY4" fmla="*/ 0 h 10295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18667" h="1029546">
                <a:moveTo>
                  <a:pt x="0" y="0"/>
                </a:moveTo>
                <a:lnTo>
                  <a:pt x="5418667" y="0"/>
                </a:lnTo>
                <a:lnTo>
                  <a:pt x="5418667" y="1029546"/>
                </a:lnTo>
                <a:lnTo>
                  <a:pt x="0" y="1029546"/>
                </a:lnTo>
                <a:lnTo>
                  <a:pt x="0" y="0"/>
                </a:lnTo>
                <a:close/>
              </a:path>
            </a:pathLst>
          </a:custGeom>
          <a:solidFill>
            <a:schemeClr val="bg1"/>
          </a:solidFill>
          <a:ln w="31750">
            <a:solidFill>
              <a:srgbClr val="FF0000"/>
            </a:solidFill>
          </a:ln>
          <a:scene3d>
            <a:camera prst="orthographicFront"/>
            <a:lightRig rig="threePt" dir="t"/>
          </a:scene3d>
          <a:sp3d>
            <a:bevelT w="152400" h="50800" prst="softRound"/>
          </a:sp3d>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30956" tIns="30956" rIns="30956" bIns="30956" numCol="1" spcCol="1270" anchor="ctr" anchorCtr="0">
            <a:noAutofit/>
          </a:bodyPr>
          <a:lstStyle/>
          <a:p>
            <a:pPr algn="ctr" defTabSz="2166938">
              <a:lnSpc>
                <a:spcPct val="90000"/>
              </a:lnSpc>
              <a:spcAft>
                <a:spcPct val="35000"/>
              </a:spcAft>
            </a:pPr>
            <a:r>
              <a:rPr lang="en-US" sz="1400" b="1" dirty="0">
                <a:solidFill>
                  <a:schemeClr val="tx1"/>
                </a:solidFill>
                <a:latin typeface="Times" panose="02020603050405020304" pitchFamily="18" charset="0"/>
                <a:cs typeface="Times" panose="02020603050405020304" pitchFamily="18" charset="0"/>
              </a:rPr>
              <a:t>WordNet</a:t>
            </a:r>
          </a:p>
        </p:txBody>
      </p:sp>
      <p:sp>
        <p:nvSpPr>
          <p:cNvPr id="90" name="Freeform: Shape 89">
            <a:extLst>
              <a:ext uri="{FF2B5EF4-FFF2-40B4-BE49-F238E27FC236}">
                <a16:creationId xmlns:a16="http://schemas.microsoft.com/office/drawing/2014/main" id="{BA00165C-E08E-4BED-942D-6A8405243170}"/>
              </a:ext>
            </a:extLst>
          </p:cNvPr>
          <p:cNvSpPr/>
          <p:nvPr/>
        </p:nvSpPr>
        <p:spPr>
          <a:xfrm>
            <a:off x="2337557" y="3865405"/>
            <a:ext cx="1287218" cy="315137"/>
          </a:xfrm>
          <a:custGeom>
            <a:avLst/>
            <a:gdLst>
              <a:gd name="connsiteX0" fmla="*/ 0 w 5418667"/>
              <a:gd name="connsiteY0" fmla="*/ 0 h 1029546"/>
              <a:gd name="connsiteX1" fmla="*/ 5418667 w 5418667"/>
              <a:gd name="connsiteY1" fmla="*/ 0 h 1029546"/>
              <a:gd name="connsiteX2" fmla="*/ 5418667 w 5418667"/>
              <a:gd name="connsiteY2" fmla="*/ 1029546 h 1029546"/>
              <a:gd name="connsiteX3" fmla="*/ 0 w 5418667"/>
              <a:gd name="connsiteY3" fmla="*/ 1029546 h 1029546"/>
              <a:gd name="connsiteX4" fmla="*/ 0 w 5418667"/>
              <a:gd name="connsiteY4" fmla="*/ 0 h 10295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18667" h="1029546">
                <a:moveTo>
                  <a:pt x="0" y="0"/>
                </a:moveTo>
                <a:lnTo>
                  <a:pt x="5418667" y="0"/>
                </a:lnTo>
                <a:lnTo>
                  <a:pt x="5418667" y="1029546"/>
                </a:lnTo>
                <a:lnTo>
                  <a:pt x="0" y="1029546"/>
                </a:lnTo>
                <a:lnTo>
                  <a:pt x="0" y="0"/>
                </a:lnTo>
                <a:close/>
              </a:path>
            </a:pathLst>
          </a:custGeom>
          <a:solidFill>
            <a:schemeClr val="bg1"/>
          </a:solidFill>
          <a:ln w="31750">
            <a:solidFill>
              <a:srgbClr val="FF0000"/>
            </a:solidFill>
          </a:ln>
          <a:scene3d>
            <a:camera prst="orthographicFront"/>
            <a:lightRig rig="threePt" dir="t"/>
          </a:scene3d>
          <a:sp3d>
            <a:bevelT w="152400" h="50800" prst="softRound"/>
          </a:sp3d>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30956" tIns="30956" rIns="30956" bIns="30956" numCol="1" spcCol="1270" anchor="ctr" anchorCtr="0">
            <a:noAutofit/>
          </a:bodyPr>
          <a:lstStyle/>
          <a:p>
            <a:pPr algn="ctr" defTabSz="2166938">
              <a:lnSpc>
                <a:spcPct val="90000"/>
              </a:lnSpc>
              <a:spcAft>
                <a:spcPct val="35000"/>
              </a:spcAft>
            </a:pPr>
            <a:r>
              <a:rPr lang="en-US" sz="1400" b="1" dirty="0">
                <a:solidFill>
                  <a:schemeClr val="tx1"/>
                </a:solidFill>
                <a:latin typeface="Times" panose="02020603050405020304" pitchFamily="18" charset="0"/>
                <a:cs typeface="Times" panose="02020603050405020304" pitchFamily="18" charset="0"/>
              </a:rPr>
              <a:t>VerbNet</a:t>
            </a:r>
          </a:p>
        </p:txBody>
      </p:sp>
      <p:sp>
        <p:nvSpPr>
          <p:cNvPr id="91" name="Freeform: Shape 90">
            <a:extLst>
              <a:ext uri="{FF2B5EF4-FFF2-40B4-BE49-F238E27FC236}">
                <a16:creationId xmlns:a16="http://schemas.microsoft.com/office/drawing/2014/main" id="{9DC0214A-151D-464A-8C81-CF12AA02FCAD}"/>
              </a:ext>
            </a:extLst>
          </p:cNvPr>
          <p:cNvSpPr/>
          <p:nvPr/>
        </p:nvSpPr>
        <p:spPr>
          <a:xfrm>
            <a:off x="2324311" y="4281808"/>
            <a:ext cx="1315266" cy="345667"/>
          </a:xfrm>
          <a:custGeom>
            <a:avLst/>
            <a:gdLst>
              <a:gd name="connsiteX0" fmla="*/ 0 w 5418667"/>
              <a:gd name="connsiteY0" fmla="*/ 0 h 1029546"/>
              <a:gd name="connsiteX1" fmla="*/ 5418667 w 5418667"/>
              <a:gd name="connsiteY1" fmla="*/ 0 h 1029546"/>
              <a:gd name="connsiteX2" fmla="*/ 5418667 w 5418667"/>
              <a:gd name="connsiteY2" fmla="*/ 1029546 h 1029546"/>
              <a:gd name="connsiteX3" fmla="*/ 0 w 5418667"/>
              <a:gd name="connsiteY3" fmla="*/ 1029546 h 1029546"/>
              <a:gd name="connsiteX4" fmla="*/ 0 w 5418667"/>
              <a:gd name="connsiteY4" fmla="*/ 0 h 10295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18667" h="1029546">
                <a:moveTo>
                  <a:pt x="0" y="0"/>
                </a:moveTo>
                <a:lnTo>
                  <a:pt x="5418667" y="0"/>
                </a:lnTo>
                <a:lnTo>
                  <a:pt x="5418667" y="1029546"/>
                </a:lnTo>
                <a:lnTo>
                  <a:pt x="0" y="1029546"/>
                </a:lnTo>
                <a:lnTo>
                  <a:pt x="0" y="0"/>
                </a:lnTo>
                <a:close/>
              </a:path>
            </a:pathLst>
          </a:custGeom>
          <a:solidFill>
            <a:schemeClr val="bg1"/>
          </a:solidFill>
          <a:ln w="31750">
            <a:solidFill>
              <a:srgbClr val="FF0000"/>
            </a:solidFill>
          </a:ln>
          <a:scene3d>
            <a:camera prst="orthographicFront"/>
            <a:lightRig rig="threePt" dir="t"/>
          </a:scene3d>
          <a:sp3d>
            <a:bevelT w="152400" h="50800" prst="softRound"/>
          </a:sp3d>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30956" tIns="30956" rIns="30956" bIns="30956" numCol="1" spcCol="1270" anchor="ctr" anchorCtr="0">
            <a:noAutofit/>
          </a:bodyPr>
          <a:lstStyle/>
          <a:p>
            <a:pPr algn="ctr" defTabSz="2166938">
              <a:lnSpc>
                <a:spcPct val="90000"/>
              </a:lnSpc>
              <a:spcAft>
                <a:spcPct val="35000"/>
              </a:spcAft>
            </a:pPr>
            <a:r>
              <a:rPr lang="en-US" sz="1400" b="1" dirty="0">
                <a:solidFill>
                  <a:schemeClr val="tx1"/>
                </a:solidFill>
                <a:latin typeface="Times" panose="02020603050405020304" pitchFamily="18" charset="0"/>
                <a:cs typeface="Times" panose="02020603050405020304" pitchFamily="18" charset="0"/>
              </a:rPr>
              <a:t>SVD</a:t>
            </a:r>
          </a:p>
        </p:txBody>
      </p:sp>
      <p:sp>
        <p:nvSpPr>
          <p:cNvPr id="110" name="Freeform: Shape 109">
            <a:extLst>
              <a:ext uri="{FF2B5EF4-FFF2-40B4-BE49-F238E27FC236}">
                <a16:creationId xmlns:a16="http://schemas.microsoft.com/office/drawing/2014/main" id="{E896DEA6-AF08-44F3-A2F1-B2550FC04174}"/>
              </a:ext>
            </a:extLst>
          </p:cNvPr>
          <p:cNvSpPr/>
          <p:nvPr/>
        </p:nvSpPr>
        <p:spPr>
          <a:xfrm>
            <a:off x="311082" y="4012816"/>
            <a:ext cx="1296178" cy="733924"/>
          </a:xfrm>
          <a:custGeom>
            <a:avLst/>
            <a:gdLst>
              <a:gd name="connsiteX0" fmla="*/ 0 w 5418667"/>
              <a:gd name="connsiteY0" fmla="*/ 0 h 1029546"/>
              <a:gd name="connsiteX1" fmla="*/ 5418667 w 5418667"/>
              <a:gd name="connsiteY1" fmla="*/ 0 h 1029546"/>
              <a:gd name="connsiteX2" fmla="*/ 5418667 w 5418667"/>
              <a:gd name="connsiteY2" fmla="*/ 1029546 h 1029546"/>
              <a:gd name="connsiteX3" fmla="*/ 0 w 5418667"/>
              <a:gd name="connsiteY3" fmla="*/ 1029546 h 1029546"/>
              <a:gd name="connsiteX4" fmla="*/ 0 w 5418667"/>
              <a:gd name="connsiteY4" fmla="*/ 0 h 10295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18667" h="1029546">
                <a:moveTo>
                  <a:pt x="0" y="0"/>
                </a:moveTo>
                <a:lnTo>
                  <a:pt x="5418667" y="0"/>
                </a:lnTo>
                <a:lnTo>
                  <a:pt x="5418667" y="1029546"/>
                </a:lnTo>
                <a:lnTo>
                  <a:pt x="0" y="1029546"/>
                </a:lnTo>
                <a:lnTo>
                  <a:pt x="0" y="0"/>
                </a:lnTo>
                <a:close/>
              </a:path>
            </a:pathLst>
          </a:custGeom>
          <a:solidFill>
            <a:schemeClr val="bg1"/>
          </a:solidFill>
          <a:ln w="31750">
            <a:solidFill>
              <a:srgbClr val="FF0000"/>
            </a:solidFill>
          </a:ln>
          <a:scene3d>
            <a:camera prst="orthographicFront"/>
            <a:lightRig rig="threePt" dir="t"/>
          </a:scene3d>
          <a:sp3d>
            <a:bevelT w="152400" h="50800" prst="softRound"/>
          </a:sp3d>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30956" tIns="30956" rIns="30956" bIns="30956" numCol="1" spcCol="1270" anchor="ctr" anchorCtr="0">
            <a:noAutofit/>
          </a:bodyPr>
          <a:lstStyle/>
          <a:p>
            <a:pPr marL="0" lvl="1" algn="ctr" defTabSz="2166938">
              <a:lnSpc>
                <a:spcPct val="90000"/>
              </a:lnSpc>
              <a:spcAft>
                <a:spcPct val="35000"/>
              </a:spcAft>
            </a:pPr>
            <a:r>
              <a:rPr lang="en-US" sz="1200" dirty="0">
                <a:solidFill>
                  <a:schemeClr val="tx1"/>
                </a:solidFill>
                <a:latin typeface="Times" panose="02020603050405020304" pitchFamily="18" charset="0"/>
                <a:cs typeface="Times" panose="02020603050405020304" pitchFamily="18" charset="0"/>
              </a:rPr>
              <a:t>Markov Cognitive Knowledge Sate Network (</a:t>
            </a:r>
            <a:r>
              <a:rPr lang="en-US" sz="1200" i="1" dirty="0">
                <a:solidFill>
                  <a:schemeClr val="tx1"/>
                </a:solidFill>
                <a:latin typeface="Times" panose="02020603050405020304" pitchFamily="18" charset="0"/>
                <a:cs typeface="Times" panose="02020603050405020304" pitchFamily="18" charset="0"/>
              </a:rPr>
              <a:t>MKNSN</a:t>
            </a:r>
            <a:r>
              <a:rPr lang="en-US" sz="1200" dirty="0">
                <a:solidFill>
                  <a:schemeClr val="tx1"/>
                </a:solidFill>
                <a:latin typeface="Times" panose="02020603050405020304" pitchFamily="18" charset="0"/>
                <a:cs typeface="Times" panose="02020603050405020304" pitchFamily="18" charset="0"/>
              </a:rPr>
              <a:t>)</a:t>
            </a:r>
            <a:endParaRPr lang="en-US" sz="1050" dirty="0">
              <a:solidFill>
                <a:schemeClr val="tx1"/>
              </a:solidFill>
              <a:latin typeface="Times" panose="02020603050405020304" pitchFamily="18" charset="0"/>
              <a:cs typeface="Times" panose="02020603050405020304" pitchFamily="18" charset="0"/>
            </a:endParaRPr>
          </a:p>
        </p:txBody>
      </p:sp>
      <p:sp>
        <p:nvSpPr>
          <p:cNvPr id="8" name="Slide Number Placeholder 7">
            <a:extLst>
              <a:ext uri="{FF2B5EF4-FFF2-40B4-BE49-F238E27FC236}">
                <a16:creationId xmlns:a16="http://schemas.microsoft.com/office/drawing/2014/main" id="{5E3C7C3D-8489-4662-A5C7-14280627A58D}"/>
              </a:ext>
            </a:extLst>
          </p:cNvPr>
          <p:cNvSpPr>
            <a:spLocks noGrp="1"/>
          </p:cNvSpPr>
          <p:nvPr>
            <p:ph type="sldNum" sz="quarter" idx="12"/>
          </p:nvPr>
        </p:nvSpPr>
        <p:spPr/>
        <p:txBody>
          <a:bodyPr/>
          <a:lstStyle/>
          <a:p>
            <a:pPr>
              <a:defRPr/>
            </a:pPr>
            <a:fld id="{46C95EAB-5877-4365-885A-A60EB0348E4F}" type="slidenum">
              <a:rPr lang="en-US" altLang="en-US" smtClean="0"/>
              <a:pPr>
                <a:defRPr/>
              </a:pPr>
              <a:t>12</a:t>
            </a:fld>
            <a:endParaRPr lang="en-US" altLang="en-US"/>
          </a:p>
        </p:txBody>
      </p:sp>
      <p:pic>
        <p:nvPicPr>
          <p:cNvPr id="120" name="Picture 119">
            <a:extLst>
              <a:ext uri="{FF2B5EF4-FFF2-40B4-BE49-F238E27FC236}">
                <a16:creationId xmlns:a16="http://schemas.microsoft.com/office/drawing/2014/main" id="{62EACFC9-8A82-46E5-B4A5-8976113DCEBD}"/>
              </a:ext>
            </a:extLst>
          </p:cNvPr>
          <p:cNvPicPr>
            <a:picLocks noChangeAspect="1"/>
          </p:cNvPicPr>
          <p:nvPr/>
        </p:nvPicPr>
        <p:blipFill>
          <a:blip r:embed="rId2"/>
          <a:stretch>
            <a:fillRect/>
          </a:stretch>
        </p:blipFill>
        <p:spPr>
          <a:xfrm>
            <a:off x="8418" y="530024"/>
            <a:ext cx="709926" cy="503438"/>
          </a:xfrm>
          <a:prstGeom prst="rect">
            <a:avLst/>
          </a:prstGeom>
        </p:spPr>
      </p:pic>
      <p:sp>
        <p:nvSpPr>
          <p:cNvPr id="121" name="Freeform: Shape 120">
            <a:extLst>
              <a:ext uri="{FF2B5EF4-FFF2-40B4-BE49-F238E27FC236}">
                <a16:creationId xmlns:a16="http://schemas.microsoft.com/office/drawing/2014/main" id="{3ED12071-F57B-4D7D-8D29-09C7F6BAB4BD}"/>
              </a:ext>
            </a:extLst>
          </p:cNvPr>
          <p:cNvSpPr/>
          <p:nvPr/>
        </p:nvSpPr>
        <p:spPr>
          <a:xfrm>
            <a:off x="4210458" y="4235505"/>
            <a:ext cx="2064951" cy="742019"/>
          </a:xfrm>
          <a:custGeom>
            <a:avLst/>
            <a:gdLst>
              <a:gd name="connsiteX0" fmla="*/ 0 w 5418667"/>
              <a:gd name="connsiteY0" fmla="*/ 0 h 1029546"/>
              <a:gd name="connsiteX1" fmla="*/ 5418667 w 5418667"/>
              <a:gd name="connsiteY1" fmla="*/ 0 h 1029546"/>
              <a:gd name="connsiteX2" fmla="*/ 5418667 w 5418667"/>
              <a:gd name="connsiteY2" fmla="*/ 1029546 h 1029546"/>
              <a:gd name="connsiteX3" fmla="*/ 0 w 5418667"/>
              <a:gd name="connsiteY3" fmla="*/ 1029546 h 1029546"/>
              <a:gd name="connsiteX4" fmla="*/ 0 w 5418667"/>
              <a:gd name="connsiteY4" fmla="*/ 0 h 10295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18667" h="1029546">
                <a:moveTo>
                  <a:pt x="0" y="0"/>
                </a:moveTo>
                <a:lnTo>
                  <a:pt x="5418667" y="0"/>
                </a:lnTo>
                <a:lnTo>
                  <a:pt x="5418667" y="1029546"/>
                </a:lnTo>
                <a:lnTo>
                  <a:pt x="0" y="1029546"/>
                </a:lnTo>
                <a:lnTo>
                  <a:pt x="0" y="0"/>
                </a:lnTo>
                <a:close/>
              </a:path>
            </a:pathLst>
          </a:custGeom>
          <a:solidFill>
            <a:srgbClr val="FF9999"/>
          </a:solidFill>
          <a:ln w="34925">
            <a:solidFill>
              <a:srgbClr val="FF0000"/>
            </a:solidFill>
          </a:ln>
          <a:scene3d>
            <a:camera prst="orthographicFront"/>
            <a:lightRig rig="threePt" dir="t"/>
          </a:scene3d>
          <a:sp3d>
            <a:bevelT w="152400" h="50800" prst="softRound"/>
          </a:sp3d>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30956" tIns="30956" rIns="30956" bIns="30956" numCol="1" spcCol="1270" anchor="ctr" anchorCtr="0">
            <a:noAutofit/>
          </a:bodyPr>
          <a:lstStyle/>
          <a:p>
            <a:pPr algn="ctr" defTabSz="2166938">
              <a:lnSpc>
                <a:spcPct val="90000"/>
              </a:lnSpc>
              <a:spcAft>
                <a:spcPct val="35000"/>
              </a:spcAft>
            </a:pPr>
            <a:r>
              <a:rPr lang="en-US" sz="1400" b="1" dirty="0">
                <a:solidFill>
                  <a:schemeClr val="tx1"/>
                </a:solidFill>
                <a:latin typeface="Times" panose="02020603050405020304" pitchFamily="18" charset="0"/>
                <a:cs typeface="Times" panose="02020603050405020304" pitchFamily="18" charset="0"/>
              </a:rPr>
              <a:t>Automatic CD Relation Identification</a:t>
            </a:r>
          </a:p>
        </p:txBody>
      </p:sp>
      <p:sp>
        <p:nvSpPr>
          <p:cNvPr id="122" name="Freeform: Shape 121">
            <a:extLst>
              <a:ext uri="{FF2B5EF4-FFF2-40B4-BE49-F238E27FC236}">
                <a16:creationId xmlns:a16="http://schemas.microsoft.com/office/drawing/2014/main" id="{72265D72-6DA6-4694-B18A-7D57C26FC999}"/>
              </a:ext>
            </a:extLst>
          </p:cNvPr>
          <p:cNvSpPr/>
          <p:nvPr/>
        </p:nvSpPr>
        <p:spPr>
          <a:xfrm>
            <a:off x="4233480" y="5085788"/>
            <a:ext cx="2064951" cy="647512"/>
          </a:xfrm>
          <a:custGeom>
            <a:avLst/>
            <a:gdLst>
              <a:gd name="connsiteX0" fmla="*/ 0 w 5418667"/>
              <a:gd name="connsiteY0" fmla="*/ 0 h 1029546"/>
              <a:gd name="connsiteX1" fmla="*/ 5418667 w 5418667"/>
              <a:gd name="connsiteY1" fmla="*/ 0 h 1029546"/>
              <a:gd name="connsiteX2" fmla="*/ 5418667 w 5418667"/>
              <a:gd name="connsiteY2" fmla="*/ 1029546 h 1029546"/>
              <a:gd name="connsiteX3" fmla="*/ 0 w 5418667"/>
              <a:gd name="connsiteY3" fmla="*/ 1029546 h 1029546"/>
              <a:gd name="connsiteX4" fmla="*/ 0 w 5418667"/>
              <a:gd name="connsiteY4" fmla="*/ 0 h 10295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18667" h="1029546">
                <a:moveTo>
                  <a:pt x="0" y="0"/>
                </a:moveTo>
                <a:lnTo>
                  <a:pt x="5418667" y="0"/>
                </a:lnTo>
                <a:lnTo>
                  <a:pt x="5418667" y="1029546"/>
                </a:lnTo>
                <a:lnTo>
                  <a:pt x="0" y="1029546"/>
                </a:lnTo>
                <a:lnTo>
                  <a:pt x="0" y="0"/>
                </a:lnTo>
                <a:close/>
              </a:path>
            </a:pathLst>
          </a:custGeom>
          <a:solidFill>
            <a:schemeClr val="bg1"/>
          </a:solidFill>
          <a:ln w="34925">
            <a:solidFill>
              <a:srgbClr val="FF0000"/>
            </a:solidFill>
          </a:ln>
          <a:scene3d>
            <a:camera prst="orthographicFront"/>
            <a:lightRig rig="threePt" dir="t"/>
          </a:scene3d>
          <a:sp3d>
            <a:bevelT w="152400" h="50800" prst="softRound"/>
          </a:sp3d>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30956" tIns="30956" rIns="30956" bIns="30956" numCol="1" spcCol="1270" anchor="ctr" anchorCtr="0">
            <a:noAutofit/>
          </a:bodyPr>
          <a:lstStyle/>
          <a:p>
            <a:pPr algn="ctr" defTabSz="2166938">
              <a:lnSpc>
                <a:spcPct val="90000"/>
              </a:lnSpc>
              <a:spcAft>
                <a:spcPct val="35000"/>
              </a:spcAft>
            </a:pPr>
            <a:r>
              <a:rPr lang="en-US" sz="1400" b="1" dirty="0">
                <a:solidFill>
                  <a:schemeClr val="tx1"/>
                </a:solidFill>
                <a:latin typeface="Times" panose="02020603050405020304" pitchFamily="18" charset="0"/>
                <a:cs typeface="Times" panose="02020603050405020304" pitchFamily="18" charset="0"/>
              </a:rPr>
              <a:t>Enhanced Applications</a:t>
            </a:r>
          </a:p>
        </p:txBody>
      </p:sp>
      <p:sp>
        <p:nvSpPr>
          <p:cNvPr id="28" name="Left Brace 27">
            <a:extLst>
              <a:ext uri="{FF2B5EF4-FFF2-40B4-BE49-F238E27FC236}">
                <a16:creationId xmlns:a16="http://schemas.microsoft.com/office/drawing/2014/main" id="{ED6887F4-4A0A-43DC-8705-8E11EF71956E}"/>
              </a:ext>
            </a:extLst>
          </p:cNvPr>
          <p:cNvSpPr/>
          <p:nvPr/>
        </p:nvSpPr>
        <p:spPr bwMode="auto">
          <a:xfrm>
            <a:off x="6289152" y="3455938"/>
            <a:ext cx="239975" cy="1171535"/>
          </a:xfrm>
          <a:prstGeom prst="leftBrace">
            <a:avLst/>
          </a:prstGeom>
          <a:solidFill>
            <a:schemeClr val="bg1"/>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anose="02020603050405020304" pitchFamily="18" charset="0"/>
            </a:endParaRPr>
          </a:p>
        </p:txBody>
      </p:sp>
      <p:cxnSp>
        <p:nvCxnSpPr>
          <p:cNvPr id="35" name="Connector: Elbow 34">
            <a:extLst>
              <a:ext uri="{FF2B5EF4-FFF2-40B4-BE49-F238E27FC236}">
                <a16:creationId xmlns:a16="http://schemas.microsoft.com/office/drawing/2014/main" id="{B49945EE-AB05-46D7-80B2-9A4011C5862A}"/>
              </a:ext>
            </a:extLst>
          </p:cNvPr>
          <p:cNvCxnSpPr>
            <a:cxnSpLocks/>
          </p:cNvCxnSpPr>
          <p:nvPr/>
        </p:nvCxnSpPr>
        <p:spPr bwMode="auto">
          <a:xfrm>
            <a:off x="6363041" y="2526002"/>
            <a:ext cx="373849" cy="278539"/>
          </a:xfrm>
          <a:prstGeom prst="bentConnector3">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36" name="Left Brace 35">
            <a:extLst>
              <a:ext uri="{FF2B5EF4-FFF2-40B4-BE49-F238E27FC236}">
                <a16:creationId xmlns:a16="http://schemas.microsoft.com/office/drawing/2014/main" id="{A7F3BD16-7BAA-446B-8856-E1222A1DFF9C}"/>
              </a:ext>
            </a:extLst>
          </p:cNvPr>
          <p:cNvSpPr/>
          <p:nvPr/>
        </p:nvSpPr>
        <p:spPr bwMode="auto">
          <a:xfrm>
            <a:off x="6337706" y="4965200"/>
            <a:ext cx="239975" cy="1171535"/>
          </a:xfrm>
          <a:prstGeom prst="leftBrace">
            <a:avLst/>
          </a:prstGeom>
          <a:solidFill>
            <a:schemeClr val="bg1"/>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anose="02020603050405020304" pitchFamily="18" charset="0"/>
            </a:endParaRPr>
          </a:p>
        </p:txBody>
      </p:sp>
      <p:cxnSp>
        <p:nvCxnSpPr>
          <p:cNvPr id="32" name="Connector: Curved 31">
            <a:extLst>
              <a:ext uri="{FF2B5EF4-FFF2-40B4-BE49-F238E27FC236}">
                <a16:creationId xmlns:a16="http://schemas.microsoft.com/office/drawing/2014/main" id="{8BE33987-A86B-4865-B30B-6565F32A7A14}"/>
              </a:ext>
            </a:extLst>
          </p:cNvPr>
          <p:cNvCxnSpPr>
            <a:cxnSpLocks/>
          </p:cNvCxnSpPr>
          <p:nvPr/>
        </p:nvCxnSpPr>
        <p:spPr bwMode="auto">
          <a:xfrm rot="5400000" flipH="1" flipV="1">
            <a:off x="3517072" y="2716086"/>
            <a:ext cx="622374" cy="342595"/>
          </a:xfrm>
          <a:prstGeom prst="curvedConnector3">
            <a:avLst>
              <a:gd name="adj1" fmla="val 50000"/>
            </a:avLst>
          </a:prstGeom>
          <a:noFill/>
          <a:ln w="31750" cap="flat" cmpd="sng" algn="ctr">
            <a:solidFill>
              <a:srgbClr val="FF0000"/>
            </a:solidFill>
            <a:prstDash val="sysDot"/>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33" name="Speech Bubble: Rectangle with Corners Rounded 32">
            <a:extLst>
              <a:ext uri="{FF2B5EF4-FFF2-40B4-BE49-F238E27FC236}">
                <a16:creationId xmlns:a16="http://schemas.microsoft.com/office/drawing/2014/main" id="{BEFAEB21-3EBB-49B2-A503-C4EAD215367A}"/>
              </a:ext>
            </a:extLst>
          </p:cNvPr>
          <p:cNvSpPr/>
          <p:nvPr/>
        </p:nvSpPr>
        <p:spPr>
          <a:xfrm>
            <a:off x="417709" y="5292340"/>
            <a:ext cx="3305682" cy="881920"/>
          </a:xfrm>
          <a:prstGeom prst="wedgeRoundRectCallout">
            <a:avLst>
              <a:gd name="adj1" fmla="val 64677"/>
              <a:gd name="adj2" fmla="val -101984"/>
              <a:gd name="adj3" fmla="val 16667"/>
            </a:avLst>
          </a:prstGeom>
          <a:solidFill>
            <a:srgbClr val="FF9999"/>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solidFill>
                  <a:schemeClr val="tx1"/>
                </a:solidFill>
                <a:latin typeface="Times" panose="02020603050405020304" pitchFamily="18" charset="0"/>
                <a:cs typeface="Times" panose="02020603050405020304" pitchFamily="18" charset="0"/>
              </a:rPr>
              <a:t>No research has been done to automatic finding Bloom’s cognitive relationship between domain-concepts.</a:t>
            </a:r>
          </a:p>
        </p:txBody>
      </p:sp>
      <p:sp>
        <p:nvSpPr>
          <p:cNvPr id="37" name="Title 1">
            <a:extLst>
              <a:ext uri="{FF2B5EF4-FFF2-40B4-BE49-F238E27FC236}">
                <a16:creationId xmlns:a16="http://schemas.microsoft.com/office/drawing/2014/main" id="{6DE39102-6D69-441D-A631-9299361B0213}"/>
              </a:ext>
            </a:extLst>
          </p:cNvPr>
          <p:cNvSpPr txBox="1">
            <a:spLocks/>
          </p:cNvSpPr>
          <p:nvPr/>
        </p:nvSpPr>
        <p:spPr bwMode="auto">
          <a:xfrm>
            <a:off x="686690" y="581442"/>
            <a:ext cx="8134105" cy="6154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noAutofit/>
          </a:bodyPr>
          <a:lstStyle>
            <a:lvl1pPr algn="l" rtl="0" eaLnBrk="0" fontAlgn="base" hangingPunct="0">
              <a:spcBef>
                <a:spcPct val="0"/>
              </a:spcBef>
              <a:spcAft>
                <a:spcPct val="0"/>
              </a:spcAft>
              <a:defRPr sz="4400" b="1" kern="1200">
                <a:solidFill>
                  <a:schemeClr val="bg2"/>
                </a:solidFill>
                <a:latin typeface="+mj-lt"/>
                <a:ea typeface="+mj-ea"/>
                <a:cs typeface="+mj-cs"/>
              </a:defRPr>
            </a:lvl1pPr>
            <a:lvl2pPr algn="l" rtl="0" eaLnBrk="0" fontAlgn="base" hangingPunct="0">
              <a:spcBef>
                <a:spcPct val="0"/>
              </a:spcBef>
              <a:spcAft>
                <a:spcPct val="0"/>
              </a:spcAft>
              <a:defRPr sz="4400" b="1">
                <a:solidFill>
                  <a:schemeClr val="bg2"/>
                </a:solidFill>
                <a:latin typeface="Garamond" panose="02020404030301010803" pitchFamily="18" charset="0"/>
                <a:cs typeface="Arial" panose="020B0604020202020204" pitchFamily="34" charset="0"/>
              </a:defRPr>
            </a:lvl2pPr>
            <a:lvl3pPr algn="l" rtl="0" eaLnBrk="0" fontAlgn="base" hangingPunct="0">
              <a:spcBef>
                <a:spcPct val="0"/>
              </a:spcBef>
              <a:spcAft>
                <a:spcPct val="0"/>
              </a:spcAft>
              <a:defRPr sz="4400" b="1">
                <a:solidFill>
                  <a:schemeClr val="bg2"/>
                </a:solidFill>
                <a:latin typeface="Garamond" panose="02020404030301010803" pitchFamily="18" charset="0"/>
                <a:cs typeface="Arial" panose="020B0604020202020204" pitchFamily="34" charset="0"/>
              </a:defRPr>
            </a:lvl3pPr>
            <a:lvl4pPr algn="l" rtl="0" eaLnBrk="0" fontAlgn="base" hangingPunct="0">
              <a:spcBef>
                <a:spcPct val="0"/>
              </a:spcBef>
              <a:spcAft>
                <a:spcPct val="0"/>
              </a:spcAft>
              <a:defRPr sz="4400" b="1">
                <a:solidFill>
                  <a:schemeClr val="bg2"/>
                </a:solidFill>
                <a:latin typeface="Garamond" panose="02020404030301010803" pitchFamily="18" charset="0"/>
                <a:cs typeface="Arial" panose="020B0604020202020204" pitchFamily="34" charset="0"/>
              </a:defRPr>
            </a:lvl4pPr>
            <a:lvl5pPr algn="l" rtl="0" eaLnBrk="0" fontAlgn="base" hangingPunct="0">
              <a:spcBef>
                <a:spcPct val="0"/>
              </a:spcBef>
              <a:spcAft>
                <a:spcPct val="0"/>
              </a:spcAft>
              <a:defRPr sz="4400" b="1">
                <a:solidFill>
                  <a:schemeClr val="bg2"/>
                </a:solidFill>
                <a:latin typeface="Garamond" panose="02020404030301010803" pitchFamily="18" charset="0"/>
                <a:cs typeface="Arial" panose="020B0604020202020204" pitchFamily="34" charset="0"/>
              </a:defRPr>
            </a:lvl5pPr>
            <a:lvl6pPr marL="457200" algn="l" rtl="0" fontAlgn="base">
              <a:spcBef>
                <a:spcPct val="0"/>
              </a:spcBef>
              <a:spcAft>
                <a:spcPct val="0"/>
              </a:spcAft>
              <a:defRPr sz="4400" b="1">
                <a:solidFill>
                  <a:schemeClr val="bg2"/>
                </a:solidFill>
                <a:latin typeface="Garamond" panose="02020404030301010803" pitchFamily="18" charset="0"/>
                <a:cs typeface="Arial" panose="020B0604020202020204" pitchFamily="34" charset="0"/>
              </a:defRPr>
            </a:lvl6pPr>
            <a:lvl7pPr marL="914400" algn="l" rtl="0" fontAlgn="base">
              <a:spcBef>
                <a:spcPct val="0"/>
              </a:spcBef>
              <a:spcAft>
                <a:spcPct val="0"/>
              </a:spcAft>
              <a:defRPr sz="4400" b="1">
                <a:solidFill>
                  <a:schemeClr val="bg2"/>
                </a:solidFill>
                <a:latin typeface="Garamond" panose="02020404030301010803" pitchFamily="18" charset="0"/>
                <a:cs typeface="Arial" panose="020B0604020202020204" pitchFamily="34" charset="0"/>
              </a:defRPr>
            </a:lvl7pPr>
            <a:lvl8pPr marL="1371600" algn="l" rtl="0" fontAlgn="base">
              <a:spcBef>
                <a:spcPct val="0"/>
              </a:spcBef>
              <a:spcAft>
                <a:spcPct val="0"/>
              </a:spcAft>
              <a:defRPr sz="4400" b="1">
                <a:solidFill>
                  <a:schemeClr val="bg2"/>
                </a:solidFill>
                <a:latin typeface="Garamond" panose="02020404030301010803" pitchFamily="18" charset="0"/>
                <a:cs typeface="Arial" panose="020B0604020202020204" pitchFamily="34" charset="0"/>
              </a:defRPr>
            </a:lvl8pPr>
            <a:lvl9pPr marL="1828800" algn="l" rtl="0" fontAlgn="base">
              <a:spcBef>
                <a:spcPct val="0"/>
              </a:spcBef>
              <a:spcAft>
                <a:spcPct val="0"/>
              </a:spcAft>
              <a:defRPr sz="4400" b="1">
                <a:solidFill>
                  <a:schemeClr val="bg2"/>
                </a:solidFill>
                <a:latin typeface="Garamond" panose="02020404030301010803" pitchFamily="18" charset="0"/>
                <a:cs typeface="Arial" panose="020B0604020202020204" pitchFamily="34" charset="0"/>
              </a:defRPr>
            </a:lvl9pPr>
          </a:lstStyle>
          <a:p>
            <a:pPr algn="ctr" eaLnBrk="1" hangingPunct="1">
              <a:defRPr/>
            </a:pPr>
            <a:r>
              <a:rPr lang="en-US" sz="3200">
                <a:latin typeface="Times New Roman" panose="02020603050405020304" pitchFamily="18" charset="0"/>
                <a:ea typeface="+mn-ea"/>
                <a:cs typeface="Times New Roman" panose="02020603050405020304" pitchFamily="18" charset="0"/>
              </a:rPr>
              <a:t>Related Works &amp; Contribution into Perspective</a:t>
            </a:r>
            <a:endParaRPr lang="en-US" sz="3200" dirty="0">
              <a:latin typeface="Times New Roman" panose="02020603050405020304" pitchFamily="18" charset="0"/>
              <a:ea typeface="+mn-ea"/>
              <a:cs typeface="Times New Roman" panose="02020603050405020304" pitchFamily="18" charset="0"/>
            </a:endParaRPr>
          </a:p>
        </p:txBody>
      </p:sp>
    </p:spTree>
    <p:extLst>
      <p:ext uri="{BB962C8B-B14F-4D97-AF65-F5344CB8AC3E}">
        <p14:creationId xmlns:p14="http://schemas.microsoft.com/office/powerpoint/2010/main" val="2346977904"/>
      </p:ext>
    </p:extLst>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1"/>
          <p:cNvSpPr>
            <a:spLocks noGrp="1" noChangeArrowheads="1"/>
          </p:cNvSpPr>
          <p:nvPr>
            <p:ph type="title"/>
          </p:nvPr>
        </p:nvSpPr>
        <p:spPr>
          <a:xfrm>
            <a:off x="949490" y="985085"/>
            <a:ext cx="7639050" cy="1076325"/>
          </a:xfrm>
          <a:ln/>
        </p:spPr>
        <p:txBody>
          <a:bodyPr/>
          <a:lstStyle/>
          <a:p>
            <a:pPr>
              <a:tabLst>
                <a:tab pos="0" algn="l"/>
                <a:tab pos="685800" algn="l"/>
                <a:tab pos="1371600" algn="l"/>
                <a:tab pos="2057400" algn="l"/>
                <a:tab pos="2743200" algn="l"/>
                <a:tab pos="3429000" algn="l"/>
                <a:tab pos="4114800" algn="l"/>
                <a:tab pos="4800600" algn="l"/>
                <a:tab pos="5486400" algn="l"/>
                <a:tab pos="6172200" algn="l"/>
                <a:tab pos="6858000" algn="l"/>
                <a:tab pos="7543800" algn="l"/>
              </a:tabLst>
            </a:pPr>
            <a:r>
              <a:rPr lang="en-US" altLang="en-US" b="1" dirty="0">
                <a:latin typeface="Times New Roman" panose="02020603050405020304" pitchFamily="18" charset="0"/>
                <a:cs typeface="Times New Roman" panose="02020603050405020304" pitchFamily="18" charset="0"/>
              </a:rPr>
              <a:t>Meronym/Holonym </a:t>
            </a:r>
            <a:r>
              <a:rPr lang="en-US" altLang="en-US" dirty="0">
                <a:latin typeface="Times New Roman" panose="02020603050405020304" pitchFamily="18" charset="0"/>
                <a:cs typeface="Times New Roman" panose="02020603050405020304" pitchFamily="18" charset="0"/>
              </a:rPr>
              <a:t>elates noun synsets</a:t>
            </a:r>
          </a:p>
        </p:txBody>
      </p:sp>
      <p:sp>
        <p:nvSpPr>
          <p:cNvPr id="22530" name="Rectangle 2"/>
          <p:cNvSpPr>
            <a:spLocks noGrp="1" noChangeArrowheads="1"/>
          </p:cNvSpPr>
          <p:nvPr>
            <p:ph type="body" idx="1"/>
          </p:nvPr>
        </p:nvSpPr>
        <p:spPr>
          <a:xfrm>
            <a:off x="609600" y="2129590"/>
            <a:ext cx="8077200" cy="3280610"/>
          </a:xfrm>
          <a:ln/>
        </p:spPr>
        <p:txBody>
          <a:bodyPr/>
          <a:lstStyle/>
          <a:p>
            <a:pPr>
              <a:spcBef>
                <a:spcPts val="338"/>
              </a:spcBef>
              <a:buNone/>
              <a:tabLst>
                <a:tab pos="683419" algn="l"/>
                <a:tab pos="1369219" algn="l"/>
                <a:tab pos="2055019" algn="l"/>
                <a:tab pos="2740819" algn="l"/>
                <a:tab pos="3426619" algn="l"/>
                <a:tab pos="4112419" algn="l"/>
                <a:tab pos="4798219" algn="l"/>
                <a:tab pos="5484019" algn="l"/>
                <a:tab pos="6169819" algn="l"/>
                <a:tab pos="6855619" algn="l"/>
                <a:tab pos="7541419" algn="l"/>
              </a:tabLst>
            </a:pPr>
            <a:r>
              <a:rPr lang="en-US" altLang="en-US" sz="1350" dirty="0">
                <a:latin typeface="Times New Roman" panose="02020603050405020304" pitchFamily="18" charset="0"/>
                <a:cs typeface="Times New Roman" panose="02020603050405020304" pitchFamily="18" charset="0"/>
              </a:rPr>
              <a:t>                        {</a:t>
            </a:r>
            <a:r>
              <a:rPr lang="en-US" altLang="en-US" sz="1350" b="1" dirty="0">
                <a:latin typeface="Times New Roman" panose="02020603050405020304" pitchFamily="18" charset="0"/>
                <a:cs typeface="Times New Roman" panose="02020603050405020304" pitchFamily="18" charset="0"/>
              </a:rPr>
              <a:t>Transport</a:t>
            </a:r>
            <a:r>
              <a:rPr lang="en-US" altLang="en-US" sz="1350" dirty="0">
                <a:latin typeface="Times New Roman" panose="02020603050405020304" pitchFamily="18" charset="0"/>
                <a:cs typeface="Times New Roman" panose="02020603050405020304" pitchFamily="18" charset="0"/>
              </a:rPr>
              <a:t>}</a:t>
            </a:r>
          </a:p>
          <a:p>
            <a:pPr>
              <a:spcBef>
                <a:spcPts val="338"/>
              </a:spcBef>
              <a:buNone/>
              <a:tabLst>
                <a:tab pos="683419" algn="l"/>
                <a:tab pos="1369219" algn="l"/>
                <a:tab pos="2055019" algn="l"/>
                <a:tab pos="2740819" algn="l"/>
                <a:tab pos="3426619" algn="l"/>
                <a:tab pos="4112419" algn="l"/>
                <a:tab pos="4798219" algn="l"/>
                <a:tab pos="5484019" algn="l"/>
                <a:tab pos="6169819" algn="l"/>
                <a:tab pos="6855619" algn="l"/>
                <a:tab pos="7541419" algn="l"/>
              </a:tabLst>
            </a:pPr>
            <a:r>
              <a:rPr lang="en-US" altLang="en-US" sz="1350" dirty="0">
                <a:latin typeface="Times New Roman" panose="02020603050405020304" pitchFamily="18" charset="0"/>
                <a:cs typeface="Times New Roman" panose="02020603050405020304" pitchFamily="18" charset="0"/>
              </a:rPr>
              <a:t>                               </a:t>
            </a:r>
            <a:r>
              <a:rPr lang="en-US" altLang="en-US" b="1" dirty="0">
                <a:latin typeface="Times New Roman" panose="02020603050405020304" pitchFamily="18" charset="0"/>
                <a:cs typeface="Times New Roman" panose="02020603050405020304" pitchFamily="18" charset="0"/>
              </a:rPr>
              <a:t>|</a:t>
            </a:r>
            <a:endParaRPr lang="en-US" altLang="en-US" sz="1350" b="1" dirty="0">
              <a:latin typeface="Times New Roman" panose="02020603050405020304" pitchFamily="18" charset="0"/>
              <a:cs typeface="Times New Roman" panose="02020603050405020304" pitchFamily="18" charset="0"/>
            </a:endParaRPr>
          </a:p>
          <a:p>
            <a:pPr>
              <a:spcBef>
                <a:spcPts val="338"/>
              </a:spcBef>
              <a:buNone/>
              <a:tabLst>
                <a:tab pos="683419" algn="l"/>
                <a:tab pos="1369219" algn="l"/>
                <a:tab pos="2055019" algn="l"/>
                <a:tab pos="2740819" algn="l"/>
                <a:tab pos="3426619" algn="l"/>
                <a:tab pos="4112419" algn="l"/>
                <a:tab pos="4798219" algn="l"/>
                <a:tab pos="5484019" algn="l"/>
                <a:tab pos="6169819" algn="l"/>
                <a:tab pos="6855619" algn="l"/>
                <a:tab pos="7541419" algn="l"/>
              </a:tabLst>
            </a:pPr>
            <a:r>
              <a:rPr lang="en-US" altLang="en-US" sz="1350" dirty="0">
                <a:latin typeface="Times New Roman" panose="02020603050405020304" pitchFamily="18" charset="0"/>
                <a:cs typeface="Times New Roman" panose="02020603050405020304" pitchFamily="18" charset="0"/>
              </a:rPr>
              <a:t>                        {</a:t>
            </a:r>
            <a:r>
              <a:rPr lang="en-US" altLang="en-US" sz="1350" b="1" dirty="0">
                <a:latin typeface="Times New Roman" panose="02020603050405020304" pitchFamily="18" charset="0"/>
                <a:cs typeface="Times New Roman" panose="02020603050405020304" pitchFamily="18" charset="0"/>
              </a:rPr>
              <a:t>vehicle</a:t>
            </a:r>
            <a:r>
              <a:rPr lang="en-US" altLang="en-US" sz="1350" dirty="0">
                <a:latin typeface="Times New Roman" panose="02020603050405020304" pitchFamily="18" charset="0"/>
                <a:cs typeface="Times New Roman" panose="02020603050405020304" pitchFamily="18" charset="0"/>
              </a:rPr>
              <a:t>}                                                           </a:t>
            </a:r>
            <a:r>
              <a:rPr lang="en-US" altLang="en-US" sz="1350" b="1" dirty="0">
                <a:latin typeface="Times New Roman" panose="02020603050405020304" pitchFamily="18" charset="0"/>
                <a:cs typeface="Times New Roman" panose="02020603050405020304" pitchFamily="18" charset="0"/>
              </a:rPr>
              <a:t>{</a:t>
            </a:r>
            <a:r>
              <a:rPr lang="en-US" altLang="en-US" sz="1050" dirty="0">
                <a:latin typeface="Times New Roman" panose="02020603050405020304" pitchFamily="18" charset="0"/>
                <a:cs typeface="Times New Roman" panose="02020603050405020304" pitchFamily="18" charset="0"/>
              </a:rPr>
              <a:t>Right mirror</a:t>
            </a:r>
            <a:r>
              <a:rPr lang="en-US" altLang="en-US" sz="1350" b="1" dirty="0">
                <a:latin typeface="Times New Roman" panose="02020603050405020304" pitchFamily="18" charset="0"/>
                <a:cs typeface="Times New Roman" panose="02020603050405020304" pitchFamily="18" charset="0"/>
              </a:rPr>
              <a:t>} </a:t>
            </a:r>
            <a:endParaRPr lang="en-US" altLang="en-US" sz="1350" dirty="0">
              <a:latin typeface="Times New Roman" panose="02020603050405020304" pitchFamily="18" charset="0"/>
              <a:cs typeface="Times New Roman" panose="02020603050405020304" pitchFamily="18" charset="0"/>
            </a:endParaRPr>
          </a:p>
          <a:p>
            <a:pPr>
              <a:spcBef>
                <a:spcPts val="338"/>
              </a:spcBef>
              <a:buNone/>
              <a:tabLst>
                <a:tab pos="683419" algn="l"/>
                <a:tab pos="1369219" algn="l"/>
                <a:tab pos="2055019" algn="l"/>
                <a:tab pos="2740819" algn="l"/>
                <a:tab pos="3426619" algn="l"/>
                <a:tab pos="4112419" algn="l"/>
                <a:tab pos="4798219" algn="l"/>
                <a:tab pos="5484019" algn="l"/>
                <a:tab pos="6169819" algn="l"/>
                <a:tab pos="6855619" algn="l"/>
                <a:tab pos="7541419" algn="l"/>
              </a:tabLst>
            </a:pPr>
            <a:r>
              <a:rPr lang="en-US" altLang="en-US" sz="1350" dirty="0">
                <a:latin typeface="Times New Roman" panose="02020603050405020304" pitchFamily="18" charset="0"/>
                <a:cs typeface="Times New Roman" panose="02020603050405020304" pitchFamily="18" charset="0"/>
              </a:rPr>
              <a:t>                            </a:t>
            </a:r>
            <a:r>
              <a:rPr lang="en-US" altLang="en-US" sz="1800" b="1" dirty="0">
                <a:latin typeface="Times New Roman" panose="02020603050405020304" pitchFamily="18" charset="0"/>
                <a:cs typeface="Times New Roman" panose="02020603050405020304" pitchFamily="18" charset="0"/>
              </a:rPr>
              <a:t>/    \                            {</a:t>
            </a:r>
            <a:r>
              <a:rPr lang="en-US" altLang="en-US" sz="1050" dirty="0">
                <a:latin typeface="Times New Roman" panose="02020603050405020304" pitchFamily="18" charset="0"/>
                <a:cs typeface="Times New Roman" panose="02020603050405020304" pitchFamily="18" charset="0"/>
              </a:rPr>
              <a:t>Car mirror</a:t>
            </a:r>
            <a:r>
              <a:rPr lang="en-US" altLang="en-US" sz="1800" b="1" dirty="0">
                <a:latin typeface="Times New Roman" panose="02020603050405020304" pitchFamily="18" charset="0"/>
                <a:cs typeface="Times New Roman" panose="02020603050405020304" pitchFamily="18" charset="0"/>
              </a:rPr>
              <a:t>}       {</a:t>
            </a:r>
            <a:r>
              <a:rPr lang="en-US" altLang="en-US" sz="1200" dirty="0">
                <a:latin typeface="Times New Roman" panose="02020603050405020304" pitchFamily="18" charset="0"/>
                <a:cs typeface="Times New Roman" panose="02020603050405020304" pitchFamily="18" charset="0"/>
              </a:rPr>
              <a:t>left mirror</a:t>
            </a:r>
            <a:r>
              <a:rPr lang="en-US" altLang="en-US" sz="1800" b="1" dirty="0">
                <a:latin typeface="Times New Roman" panose="02020603050405020304" pitchFamily="18" charset="0"/>
                <a:cs typeface="Times New Roman" panose="02020603050405020304" pitchFamily="18" charset="0"/>
              </a:rPr>
              <a:t>} </a:t>
            </a:r>
            <a:endParaRPr lang="en-US" altLang="en-US" sz="1350" b="1" dirty="0">
              <a:latin typeface="Times New Roman" panose="02020603050405020304" pitchFamily="18" charset="0"/>
              <a:cs typeface="Times New Roman" panose="02020603050405020304" pitchFamily="18" charset="0"/>
            </a:endParaRPr>
          </a:p>
          <a:p>
            <a:pPr>
              <a:spcBef>
                <a:spcPts val="338"/>
              </a:spcBef>
              <a:buNone/>
              <a:tabLst>
                <a:tab pos="683419" algn="l"/>
                <a:tab pos="1369219" algn="l"/>
                <a:tab pos="2055019" algn="l"/>
                <a:tab pos="2740819" algn="l"/>
                <a:tab pos="3426619" algn="l"/>
                <a:tab pos="4112419" algn="l"/>
                <a:tab pos="4798219" algn="l"/>
                <a:tab pos="5484019" algn="l"/>
                <a:tab pos="6169819" algn="l"/>
                <a:tab pos="6855619" algn="l"/>
                <a:tab pos="7541419" algn="l"/>
              </a:tabLst>
            </a:pPr>
            <a:r>
              <a:rPr lang="en-US" altLang="en-US" sz="1350" dirty="0">
                <a:latin typeface="Times New Roman" panose="02020603050405020304" pitchFamily="18" charset="0"/>
                <a:cs typeface="Times New Roman" panose="02020603050405020304" pitchFamily="18" charset="0"/>
              </a:rPr>
              <a:t>  {</a:t>
            </a:r>
            <a:r>
              <a:rPr lang="en-US" altLang="en-US" sz="1350" b="1" dirty="0">
                <a:latin typeface="Times New Roman" panose="02020603050405020304" pitchFamily="18" charset="0"/>
                <a:cs typeface="Times New Roman" panose="02020603050405020304" pitchFamily="18" charset="0"/>
              </a:rPr>
              <a:t>car</a:t>
            </a:r>
            <a:r>
              <a:rPr lang="en-US" altLang="en-US" sz="1350" dirty="0">
                <a:latin typeface="Times New Roman" panose="02020603050405020304" pitchFamily="18" charset="0"/>
                <a:cs typeface="Times New Roman" panose="02020603050405020304" pitchFamily="18" charset="0"/>
              </a:rPr>
              <a:t>, automobile}     {bicycle, bike}             {</a:t>
            </a:r>
            <a:r>
              <a:rPr lang="en-US" altLang="en-US" sz="1200" dirty="0">
                <a:latin typeface="Times New Roman" panose="02020603050405020304" pitchFamily="18" charset="0"/>
                <a:cs typeface="Times New Roman" panose="02020603050405020304" pitchFamily="18" charset="0"/>
              </a:rPr>
              <a:t>Car door</a:t>
            </a:r>
            <a:r>
              <a:rPr lang="en-US" altLang="en-US" sz="1350" dirty="0">
                <a:latin typeface="Times New Roman" panose="02020603050405020304" pitchFamily="18" charset="0"/>
                <a:cs typeface="Times New Roman" panose="02020603050405020304" pitchFamily="18" charset="0"/>
              </a:rPr>
              <a:t>}</a:t>
            </a:r>
          </a:p>
          <a:p>
            <a:pPr>
              <a:spcBef>
                <a:spcPts val="338"/>
              </a:spcBef>
              <a:buNone/>
              <a:tabLst>
                <a:tab pos="683419" algn="l"/>
                <a:tab pos="1369219" algn="l"/>
                <a:tab pos="2055019" algn="l"/>
                <a:tab pos="2740819" algn="l"/>
                <a:tab pos="3426619" algn="l"/>
                <a:tab pos="4112419" algn="l"/>
                <a:tab pos="4798219" algn="l"/>
                <a:tab pos="5484019" algn="l"/>
                <a:tab pos="6169819" algn="l"/>
                <a:tab pos="6855619" algn="l"/>
                <a:tab pos="7541419" algn="l"/>
              </a:tabLst>
            </a:pPr>
            <a:r>
              <a:rPr lang="en-US" altLang="en-US" sz="1350" dirty="0">
                <a:latin typeface="Times New Roman" panose="02020603050405020304" pitchFamily="18" charset="0"/>
                <a:cs typeface="Times New Roman" panose="02020603050405020304" pitchFamily="18" charset="0"/>
              </a:rPr>
              <a:t>                                                                          {</a:t>
            </a:r>
            <a:r>
              <a:rPr lang="en-US" altLang="en-US" sz="1200" dirty="0">
                <a:latin typeface="Times New Roman" panose="02020603050405020304" pitchFamily="18" charset="0"/>
                <a:cs typeface="Times New Roman" panose="02020603050405020304" pitchFamily="18" charset="0"/>
              </a:rPr>
              <a:t>Car window</a:t>
            </a:r>
            <a:r>
              <a:rPr lang="en-US" altLang="en-US" sz="1350" dirty="0">
                <a:latin typeface="Times New Roman" panose="02020603050405020304" pitchFamily="18" charset="0"/>
                <a:cs typeface="Times New Roman" panose="02020603050405020304" pitchFamily="18" charset="0"/>
              </a:rPr>
              <a:t>}</a:t>
            </a:r>
          </a:p>
          <a:p>
            <a:pPr>
              <a:spcBef>
                <a:spcPts val="338"/>
              </a:spcBef>
              <a:buNone/>
              <a:tabLst>
                <a:tab pos="683419" algn="l"/>
                <a:tab pos="1369219" algn="l"/>
                <a:tab pos="2055019" algn="l"/>
                <a:tab pos="2740819" algn="l"/>
                <a:tab pos="3426619" algn="l"/>
                <a:tab pos="4112419" algn="l"/>
                <a:tab pos="4798219" algn="l"/>
                <a:tab pos="5484019" algn="l"/>
                <a:tab pos="6169819" algn="l"/>
                <a:tab pos="6855619" algn="l"/>
                <a:tab pos="7541419" algn="l"/>
              </a:tabLst>
            </a:pPr>
            <a:r>
              <a:rPr lang="en-US" altLang="en-US" sz="1500" b="1" dirty="0">
                <a:latin typeface="Times New Roman" panose="02020603050405020304" pitchFamily="18" charset="0"/>
                <a:cs typeface="Times New Roman" panose="02020603050405020304" pitchFamily="18" charset="0"/>
              </a:rPr>
              <a:t>        /                 \                  \</a:t>
            </a:r>
          </a:p>
          <a:p>
            <a:pPr>
              <a:spcBef>
                <a:spcPts val="338"/>
              </a:spcBef>
              <a:buNone/>
              <a:tabLst>
                <a:tab pos="683419" algn="l"/>
                <a:tab pos="1369219" algn="l"/>
                <a:tab pos="2055019" algn="l"/>
                <a:tab pos="2740819" algn="l"/>
                <a:tab pos="3426619" algn="l"/>
                <a:tab pos="4112419" algn="l"/>
                <a:tab pos="4798219" algn="l"/>
                <a:tab pos="5484019" algn="l"/>
                <a:tab pos="6169819" algn="l"/>
                <a:tab pos="6855619" algn="l"/>
                <a:tab pos="7541419" algn="l"/>
              </a:tabLst>
            </a:pPr>
            <a:r>
              <a:rPr lang="en-US" altLang="en-US" sz="1350" dirty="0">
                <a:latin typeface="Times New Roman" panose="02020603050405020304" pitchFamily="18" charset="0"/>
                <a:cs typeface="Times New Roman" panose="02020603050405020304" pitchFamily="18" charset="0"/>
              </a:rPr>
              <a:t>    {convertible}  {SUV}  {mountain bike}</a:t>
            </a:r>
          </a:p>
          <a:p>
            <a:pPr>
              <a:spcBef>
                <a:spcPts val="338"/>
              </a:spcBef>
              <a:buNone/>
              <a:tabLst>
                <a:tab pos="683419" algn="l"/>
                <a:tab pos="1369219" algn="l"/>
                <a:tab pos="2055019" algn="l"/>
                <a:tab pos="2740819" algn="l"/>
                <a:tab pos="3426619" algn="l"/>
                <a:tab pos="4112419" algn="l"/>
                <a:tab pos="4798219" algn="l"/>
                <a:tab pos="5484019" algn="l"/>
                <a:tab pos="6169819" algn="l"/>
                <a:tab pos="6855619" algn="l"/>
                <a:tab pos="7541419" algn="l"/>
              </a:tabLst>
            </a:pPr>
            <a:endParaRPr lang="en-US" altLang="en-US" sz="1350" dirty="0">
              <a:latin typeface="Times New Roman" panose="02020603050405020304" pitchFamily="18" charset="0"/>
              <a:cs typeface="Times New Roman" panose="02020603050405020304" pitchFamily="18" charset="0"/>
            </a:endParaRPr>
          </a:p>
          <a:p>
            <a:pPr>
              <a:spcBef>
                <a:spcPts val="338"/>
              </a:spcBef>
              <a:buNone/>
              <a:tabLst>
                <a:tab pos="683419" algn="l"/>
                <a:tab pos="1369219" algn="l"/>
                <a:tab pos="2055019" algn="l"/>
                <a:tab pos="2740819" algn="l"/>
                <a:tab pos="3426619" algn="l"/>
                <a:tab pos="4112419" algn="l"/>
                <a:tab pos="4798219" algn="l"/>
                <a:tab pos="5484019" algn="l"/>
                <a:tab pos="6169819" algn="l"/>
                <a:tab pos="6855619" algn="l"/>
                <a:tab pos="7541419" algn="l"/>
              </a:tabLst>
            </a:pPr>
            <a:r>
              <a:rPr lang="en-US" altLang="en-US" sz="1350" dirty="0">
                <a:latin typeface="Times New Roman" panose="02020603050405020304" pitchFamily="18" charset="0"/>
                <a:cs typeface="Times New Roman" panose="02020603050405020304" pitchFamily="18" charset="0"/>
              </a:rPr>
              <a:t>“A car is </a:t>
            </a:r>
            <a:r>
              <a:rPr lang="en-US" altLang="en-US" sz="1350" b="1" dirty="0">
                <a:latin typeface="Times New Roman" panose="02020603050405020304" pitchFamily="18" charset="0"/>
                <a:cs typeface="Times New Roman" panose="02020603050405020304" pitchFamily="18" charset="0"/>
              </a:rPr>
              <a:t>a kind of </a:t>
            </a:r>
            <a:r>
              <a:rPr lang="en-US" altLang="en-US" sz="1350" dirty="0">
                <a:latin typeface="Times New Roman" panose="02020603050405020304" pitchFamily="18" charset="0"/>
                <a:cs typeface="Times New Roman" panose="02020603050405020304" pitchFamily="18" charset="0"/>
              </a:rPr>
              <a:t>vehicle” &lt;=&gt;“The class of vehicles includes cars, bikes”</a:t>
            </a:r>
          </a:p>
          <a:p>
            <a:pPr>
              <a:spcBef>
                <a:spcPts val="338"/>
              </a:spcBef>
              <a:buNone/>
              <a:tabLst>
                <a:tab pos="683419" algn="l"/>
                <a:tab pos="1369219" algn="l"/>
                <a:tab pos="2055019" algn="l"/>
                <a:tab pos="2740819" algn="l"/>
                <a:tab pos="3426619" algn="l"/>
                <a:tab pos="4112419" algn="l"/>
                <a:tab pos="4798219" algn="l"/>
                <a:tab pos="5484019" algn="l"/>
                <a:tab pos="6169819" algn="l"/>
                <a:tab pos="6855619" algn="l"/>
                <a:tab pos="7541419" algn="l"/>
              </a:tabLst>
            </a:pPr>
            <a:r>
              <a:rPr lang="en-US" altLang="en-US" sz="1350" b="1" dirty="0">
                <a:latin typeface="Times New Roman" panose="02020603050405020304" pitchFamily="18" charset="0"/>
                <a:cs typeface="Times New Roman" panose="02020603050405020304" pitchFamily="18" charset="0"/>
              </a:rPr>
              <a:t>        Hyponym(is a ) More specific </a:t>
            </a:r>
          </a:p>
          <a:p>
            <a:pPr>
              <a:spcBef>
                <a:spcPts val="338"/>
              </a:spcBef>
              <a:buNone/>
              <a:tabLst>
                <a:tab pos="683419" algn="l"/>
                <a:tab pos="1369219" algn="l"/>
                <a:tab pos="2055019" algn="l"/>
                <a:tab pos="2740819" algn="l"/>
                <a:tab pos="3426619" algn="l"/>
                <a:tab pos="4112419" algn="l"/>
                <a:tab pos="4798219" algn="l"/>
                <a:tab pos="5484019" algn="l"/>
                <a:tab pos="6169819" algn="l"/>
                <a:tab pos="6855619" algn="l"/>
                <a:tab pos="7541419" algn="l"/>
              </a:tabLst>
            </a:pPr>
            <a:endParaRPr lang="en-US" altLang="en-US" sz="1350" dirty="0"/>
          </a:p>
        </p:txBody>
      </p:sp>
      <p:cxnSp>
        <p:nvCxnSpPr>
          <p:cNvPr id="3" name="Straight Arrow Connector 2"/>
          <p:cNvCxnSpPr/>
          <p:nvPr/>
        </p:nvCxnSpPr>
        <p:spPr>
          <a:xfrm>
            <a:off x="3588794" y="2716626"/>
            <a:ext cx="1526132" cy="1"/>
          </a:xfrm>
          <a:prstGeom prst="straightConnector1">
            <a:avLst/>
          </a:prstGeom>
          <a:ln w="47625">
            <a:tailEnd type="triangle"/>
          </a:ln>
        </p:spPr>
        <p:style>
          <a:lnRef idx="1">
            <a:schemeClr val="accent1"/>
          </a:lnRef>
          <a:fillRef idx="0">
            <a:schemeClr val="accent1"/>
          </a:fillRef>
          <a:effectRef idx="0">
            <a:schemeClr val="accent1"/>
          </a:effectRef>
          <a:fontRef idx="minor">
            <a:schemeClr val="tx1"/>
          </a:fontRef>
        </p:style>
      </p:cxnSp>
      <p:sp>
        <p:nvSpPr>
          <p:cNvPr id="4" name="Rectangle 3"/>
          <p:cNvSpPr/>
          <p:nvPr/>
        </p:nvSpPr>
        <p:spPr>
          <a:xfrm>
            <a:off x="3994481" y="2266448"/>
            <a:ext cx="881313" cy="315829"/>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1200" dirty="0">
                <a:solidFill>
                  <a:schemeClr val="accent1">
                    <a:lumMod val="75000"/>
                  </a:schemeClr>
                </a:solidFill>
                <a:latin typeface="Times New Roman" panose="02020603050405020304" pitchFamily="18" charset="0"/>
                <a:cs typeface="Times New Roman" panose="02020603050405020304" pitchFamily="18" charset="0"/>
              </a:rPr>
              <a:t>Meronym</a:t>
            </a:r>
            <a:endParaRPr lang="en-US" sz="1800" dirty="0">
              <a:solidFill>
                <a:schemeClr val="accent1">
                  <a:lumMod val="75000"/>
                </a:schemeClr>
              </a:solidFill>
              <a:latin typeface="Times New Roman" panose="02020603050405020304" pitchFamily="18" charset="0"/>
              <a:cs typeface="Times New Roman" panose="02020603050405020304" pitchFamily="18" charset="0"/>
            </a:endParaRPr>
          </a:p>
        </p:txBody>
      </p:sp>
      <p:cxnSp>
        <p:nvCxnSpPr>
          <p:cNvPr id="11" name="Straight Arrow Connector 10"/>
          <p:cNvCxnSpPr/>
          <p:nvPr/>
        </p:nvCxnSpPr>
        <p:spPr>
          <a:xfrm>
            <a:off x="3622035" y="4029196"/>
            <a:ext cx="1514852" cy="0"/>
          </a:xfrm>
          <a:prstGeom prst="straightConnector1">
            <a:avLst/>
          </a:prstGeom>
          <a:ln w="47625">
            <a:solidFill>
              <a:schemeClr val="accent4"/>
            </a:solidFill>
            <a:headEnd type="triangle"/>
            <a:tailEnd type="none"/>
          </a:ln>
        </p:spPr>
        <p:style>
          <a:lnRef idx="1">
            <a:schemeClr val="accent1"/>
          </a:lnRef>
          <a:fillRef idx="0">
            <a:schemeClr val="accent1"/>
          </a:fillRef>
          <a:effectRef idx="0">
            <a:schemeClr val="accent1"/>
          </a:effectRef>
          <a:fontRef idx="minor">
            <a:schemeClr val="tx1"/>
          </a:fontRef>
        </p:style>
      </p:cxnSp>
      <p:sp>
        <p:nvSpPr>
          <p:cNvPr id="12" name="Rectangle 11"/>
          <p:cNvSpPr/>
          <p:nvPr/>
        </p:nvSpPr>
        <p:spPr>
          <a:xfrm>
            <a:off x="5334877" y="3741820"/>
            <a:ext cx="881313" cy="315829"/>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1400" dirty="0">
                <a:solidFill>
                  <a:schemeClr val="accent4">
                    <a:lumMod val="60000"/>
                    <a:lumOff val="40000"/>
                  </a:schemeClr>
                </a:solidFill>
                <a:latin typeface="Times New Roman" panose="02020603050405020304" pitchFamily="18" charset="0"/>
                <a:cs typeface="Times New Roman" panose="02020603050405020304" pitchFamily="18" charset="0"/>
              </a:rPr>
              <a:t>Holonym</a:t>
            </a:r>
          </a:p>
        </p:txBody>
      </p:sp>
      <p:cxnSp>
        <p:nvCxnSpPr>
          <p:cNvPr id="5" name="Straight Connector 4"/>
          <p:cNvCxnSpPr/>
          <p:nvPr/>
        </p:nvCxnSpPr>
        <p:spPr>
          <a:xfrm flipV="1">
            <a:off x="3338764" y="3347787"/>
            <a:ext cx="460208" cy="401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3338764" y="3347787"/>
            <a:ext cx="460208" cy="324853"/>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V="1">
            <a:off x="3338764" y="3105651"/>
            <a:ext cx="460208" cy="242136"/>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flipV="1">
            <a:off x="4577264" y="2850975"/>
            <a:ext cx="298530" cy="254676"/>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a:off x="4562976" y="3105650"/>
            <a:ext cx="391027" cy="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2" name="Slide Number Placeholder 1">
            <a:extLst>
              <a:ext uri="{FF2B5EF4-FFF2-40B4-BE49-F238E27FC236}">
                <a16:creationId xmlns:a16="http://schemas.microsoft.com/office/drawing/2014/main" id="{D6ED3F4F-4D3F-410C-83B7-8923639E170C}"/>
              </a:ext>
            </a:extLst>
          </p:cNvPr>
          <p:cNvSpPr>
            <a:spLocks noGrp="1"/>
          </p:cNvSpPr>
          <p:nvPr>
            <p:ph type="sldNum" sz="quarter" idx="12"/>
          </p:nvPr>
        </p:nvSpPr>
        <p:spPr/>
        <p:txBody>
          <a:bodyPr/>
          <a:lstStyle/>
          <a:p>
            <a:pPr>
              <a:defRPr/>
            </a:pPr>
            <a:fld id="{46C95EAB-5877-4365-885A-A60EB0348E4F}" type="slidenum">
              <a:rPr lang="en-US" altLang="en-US" smtClean="0"/>
              <a:pPr>
                <a:defRPr/>
              </a:pPr>
              <a:t>120</a:t>
            </a:fld>
            <a:endParaRPr lang="en-US" altLang="en-US"/>
          </a:p>
        </p:txBody>
      </p:sp>
    </p:spTree>
    <p:extLst>
      <p:ext uri="{BB962C8B-B14F-4D97-AF65-F5344CB8AC3E}">
        <p14:creationId xmlns:p14="http://schemas.microsoft.com/office/powerpoint/2010/main" val="1588841892"/>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Rectangle 1"/>
          <p:cNvSpPr>
            <a:spLocks noGrp="1" noChangeArrowheads="1"/>
          </p:cNvSpPr>
          <p:nvPr>
            <p:ph type="title"/>
          </p:nvPr>
        </p:nvSpPr>
        <p:spPr>
          <a:xfrm>
            <a:off x="609600" y="1266825"/>
            <a:ext cx="7629525" cy="1076325"/>
          </a:xfrm>
          <a:ln/>
        </p:spPr>
        <p:txBody>
          <a:bodyPr>
            <a:normAutofit/>
          </a:bodyPr>
          <a:lstStyle/>
          <a:p>
            <a:pPr algn="ctr">
              <a:tabLst>
                <a:tab pos="0" algn="l"/>
                <a:tab pos="685800" algn="l"/>
                <a:tab pos="1371600" algn="l"/>
                <a:tab pos="2057400" algn="l"/>
                <a:tab pos="2743200" algn="l"/>
                <a:tab pos="3429000" algn="l"/>
                <a:tab pos="4114800" algn="l"/>
                <a:tab pos="4800600" algn="l"/>
                <a:tab pos="5486400" algn="l"/>
                <a:tab pos="6172200" algn="l"/>
                <a:tab pos="6858000" algn="l"/>
                <a:tab pos="7543800" algn="l"/>
              </a:tabLst>
            </a:pPr>
            <a:r>
              <a:rPr lang="en-US" altLang="en-US" sz="2700" dirty="0"/>
              <a:t>Meronym/</a:t>
            </a:r>
            <a:r>
              <a:rPr lang="en-US" altLang="en-US" sz="2700" dirty="0" err="1"/>
              <a:t>holonymy</a:t>
            </a:r>
            <a:br>
              <a:rPr lang="en-US" altLang="en-US" sz="2700" dirty="0"/>
            </a:br>
            <a:r>
              <a:rPr lang="en-US" altLang="en-US" sz="2700" dirty="0"/>
              <a:t>(part-whole relation)</a:t>
            </a:r>
            <a:r>
              <a:rPr lang="ar-SA" altLang="en-US" sz="2700" dirty="0"/>
              <a:t>‏</a:t>
            </a:r>
            <a:endParaRPr lang="en-US" altLang="en-US" sz="2700" dirty="0"/>
          </a:p>
        </p:txBody>
      </p:sp>
      <p:sp>
        <p:nvSpPr>
          <p:cNvPr id="24578" name="Rectangle 2"/>
          <p:cNvSpPr>
            <a:spLocks noGrp="1" noChangeArrowheads="1"/>
          </p:cNvSpPr>
          <p:nvPr>
            <p:ph type="body" idx="1"/>
          </p:nvPr>
        </p:nvSpPr>
        <p:spPr>
          <a:xfrm>
            <a:off x="609600" y="2343150"/>
            <a:ext cx="7839075" cy="3086100"/>
          </a:xfrm>
          <a:ln/>
        </p:spPr>
        <p:txBody>
          <a:bodyPr/>
          <a:lstStyle/>
          <a:p>
            <a:pPr>
              <a:spcBef>
                <a:spcPts val="375"/>
              </a:spcBef>
              <a:buNone/>
              <a:tabLst>
                <a:tab pos="683419" algn="l"/>
                <a:tab pos="1369219" algn="l"/>
                <a:tab pos="2055019" algn="l"/>
                <a:tab pos="2740819" algn="l"/>
                <a:tab pos="3426619" algn="l"/>
                <a:tab pos="4112419" algn="l"/>
                <a:tab pos="4798219" algn="l"/>
                <a:tab pos="5484019" algn="l"/>
                <a:tab pos="6169819" algn="l"/>
                <a:tab pos="6855619" algn="l"/>
                <a:tab pos="7541419" algn="l"/>
              </a:tabLst>
            </a:pPr>
            <a:r>
              <a:rPr lang="en-US" altLang="en-US" sz="1500" dirty="0"/>
              <a:t>  </a:t>
            </a:r>
          </a:p>
          <a:p>
            <a:pPr>
              <a:spcBef>
                <a:spcPts val="375"/>
              </a:spcBef>
              <a:buNone/>
              <a:tabLst>
                <a:tab pos="683419" algn="l"/>
                <a:tab pos="1369219" algn="l"/>
                <a:tab pos="2055019" algn="l"/>
                <a:tab pos="2740819" algn="l"/>
                <a:tab pos="3426619" algn="l"/>
                <a:tab pos="4112419" algn="l"/>
                <a:tab pos="4798219" algn="l"/>
                <a:tab pos="5484019" algn="l"/>
                <a:tab pos="6169819" algn="l"/>
                <a:tab pos="6855619" algn="l"/>
                <a:tab pos="7541419" algn="l"/>
              </a:tabLst>
            </a:pPr>
            <a:r>
              <a:rPr lang="en-US" altLang="en-US" sz="1500" dirty="0"/>
              <a:t>         </a:t>
            </a:r>
            <a:r>
              <a:rPr lang="en-US" altLang="en-US" sz="1500" dirty="0">
                <a:latin typeface="Times New Roman" panose="02020603050405020304" pitchFamily="18" charset="0"/>
                <a:cs typeface="Times New Roman" panose="02020603050405020304" pitchFamily="18" charset="0"/>
              </a:rPr>
              <a:t>{</a:t>
            </a:r>
            <a:r>
              <a:rPr lang="en-US" altLang="en-US" sz="1500" b="1" dirty="0">
                <a:latin typeface="Times New Roman" panose="02020603050405020304" pitchFamily="18" charset="0"/>
                <a:cs typeface="Times New Roman" panose="02020603050405020304" pitchFamily="18" charset="0"/>
              </a:rPr>
              <a:t>car</a:t>
            </a:r>
            <a:r>
              <a:rPr lang="en-US" altLang="en-US" sz="1500" dirty="0">
                <a:latin typeface="Times New Roman" panose="02020603050405020304" pitchFamily="18" charset="0"/>
                <a:cs typeface="Times New Roman" panose="02020603050405020304" pitchFamily="18" charset="0"/>
              </a:rPr>
              <a:t>, automobile}</a:t>
            </a:r>
          </a:p>
          <a:p>
            <a:pPr>
              <a:spcBef>
                <a:spcPts val="375"/>
              </a:spcBef>
              <a:buNone/>
              <a:tabLst>
                <a:tab pos="683419" algn="l"/>
                <a:tab pos="1369219" algn="l"/>
                <a:tab pos="2055019" algn="l"/>
                <a:tab pos="2740819" algn="l"/>
                <a:tab pos="3426619" algn="l"/>
                <a:tab pos="4112419" algn="l"/>
                <a:tab pos="4798219" algn="l"/>
                <a:tab pos="5484019" algn="l"/>
                <a:tab pos="6169819" algn="l"/>
                <a:tab pos="6855619" algn="l"/>
                <a:tab pos="7541419" algn="l"/>
              </a:tabLst>
            </a:pPr>
            <a:r>
              <a:rPr lang="en-US" altLang="en-US" sz="1500" dirty="0">
                <a:latin typeface="Times New Roman" panose="02020603050405020304" pitchFamily="18" charset="0"/>
                <a:cs typeface="Times New Roman" panose="02020603050405020304" pitchFamily="18" charset="0"/>
              </a:rPr>
              <a:t>                     |</a:t>
            </a:r>
          </a:p>
          <a:p>
            <a:pPr>
              <a:spcBef>
                <a:spcPts val="375"/>
              </a:spcBef>
              <a:buNone/>
              <a:tabLst>
                <a:tab pos="683419" algn="l"/>
                <a:tab pos="1369219" algn="l"/>
                <a:tab pos="2055019" algn="l"/>
                <a:tab pos="2740819" algn="l"/>
                <a:tab pos="3426619" algn="l"/>
                <a:tab pos="4112419" algn="l"/>
                <a:tab pos="4798219" algn="l"/>
                <a:tab pos="5484019" algn="l"/>
                <a:tab pos="6169819" algn="l"/>
                <a:tab pos="6855619" algn="l"/>
                <a:tab pos="7541419" algn="l"/>
              </a:tabLst>
            </a:pPr>
            <a:r>
              <a:rPr lang="en-US" altLang="en-US" sz="1500" dirty="0">
                <a:latin typeface="Times New Roman" panose="02020603050405020304" pitchFamily="18" charset="0"/>
                <a:cs typeface="Times New Roman" panose="02020603050405020304" pitchFamily="18" charset="0"/>
              </a:rPr>
              <a:t>                {</a:t>
            </a:r>
            <a:r>
              <a:rPr lang="en-US" altLang="en-US" sz="1500" b="1" dirty="0">
                <a:latin typeface="Times New Roman" panose="02020603050405020304" pitchFamily="18" charset="0"/>
                <a:cs typeface="Times New Roman" panose="02020603050405020304" pitchFamily="18" charset="0"/>
              </a:rPr>
              <a:t>engine</a:t>
            </a:r>
            <a:r>
              <a:rPr lang="en-US" altLang="en-US" sz="1500" dirty="0">
                <a:latin typeface="Times New Roman" panose="02020603050405020304" pitchFamily="18" charset="0"/>
                <a:cs typeface="Times New Roman" panose="02020603050405020304" pitchFamily="18" charset="0"/>
              </a:rPr>
              <a:t>}</a:t>
            </a:r>
          </a:p>
          <a:p>
            <a:pPr>
              <a:spcBef>
                <a:spcPts val="375"/>
              </a:spcBef>
              <a:buNone/>
              <a:tabLst>
                <a:tab pos="683419" algn="l"/>
                <a:tab pos="1369219" algn="l"/>
                <a:tab pos="2055019" algn="l"/>
                <a:tab pos="2740819" algn="l"/>
                <a:tab pos="3426619" algn="l"/>
                <a:tab pos="4112419" algn="l"/>
                <a:tab pos="4798219" algn="l"/>
                <a:tab pos="5484019" algn="l"/>
                <a:tab pos="6169819" algn="l"/>
                <a:tab pos="6855619" algn="l"/>
                <a:tab pos="7541419" algn="l"/>
              </a:tabLst>
            </a:pPr>
            <a:r>
              <a:rPr lang="en-US" altLang="en-US" sz="1500" dirty="0">
                <a:latin typeface="Times New Roman" panose="02020603050405020304" pitchFamily="18" charset="0"/>
                <a:cs typeface="Times New Roman" panose="02020603050405020304" pitchFamily="18" charset="0"/>
              </a:rPr>
              <a:t>                 /          \</a:t>
            </a:r>
          </a:p>
          <a:p>
            <a:pPr>
              <a:spcBef>
                <a:spcPts val="375"/>
              </a:spcBef>
              <a:buNone/>
              <a:tabLst>
                <a:tab pos="683419" algn="l"/>
                <a:tab pos="1369219" algn="l"/>
                <a:tab pos="2055019" algn="l"/>
                <a:tab pos="2740819" algn="l"/>
                <a:tab pos="3426619" algn="l"/>
                <a:tab pos="4112419" algn="l"/>
                <a:tab pos="4798219" algn="l"/>
                <a:tab pos="5484019" algn="l"/>
                <a:tab pos="6169819" algn="l"/>
                <a:tab pos="6855619" algn="l"/>
                <a:tab pos="7541419" algn="l"/>
              </a:tabLst>
            </a:pPr>
            <a:r>
              <a:rPr lang="en-US" altLang="en-US" sz="1500" dirty="0">
                <a:latin typeface="Times New Roman" panose="02020603050405020304" pitchFamily="18" charset="0"/>
                <a:cs typeface="Times New Roman" panose="02020603050405020304" pitchFamily="18" charset="0"/>
              </a:rPr>
              <a:t>        {</a:t>
            </a:r>
            <a:r>
              <a:rPr lang="en-US" altLang="en-US" sz="1500" b="1" dirty="0">
                <a:latin typeface="Times New Roman" panose="02020603050405020304" pitchFamily="18" charset="0"/>
                <a:cs typeface="Times New Roman" panose="02020603050405020304" pitchFamily="18" charset="0"/>
              </a:rPr>
              <a:t>spark</a:t>
            </a:r>
            <a:r>
              <a:rPr lang="en-US" altLang="en-US" sz="1500" dirty="0">
                <a:latin typeface="Times New Roman" panose="02020603050405020304" pitchFamily="18" charset="0"/>
                <a:cs typeface="Times New Roman" panose="02020603050405020304" pitchFamily="18" charset="0"/>
              </a:rPr>
              <a:t> </a:t>
            </a:r>
            <a:r>
              <a:rPr lang="en-US" altLang="en-US" sz="1500" b="1" dirty="0">
                <a:latin typeface="Times New Roman" panose="02020603050405020304" pitchFamily="18" charset="0"/>
                <a:cs typeface="Times New Roman" panose="02020603050405020304" pitchFamily="18" charset="0"/>
              </a:rPr>
              <a:t>plug</a:t>
            </a:r>
            <a:r>
              <a:rPr lang="en-US" altLang="en-US" sz="1500" dirty="0">
                <a:latin typeface="Times New Roman" panose="02020603050405020304" pitchFamily="18" charset="0"/>
                <a:cs typeface="Times New Roman" panose="02020603050405020304" pitchFamily="18" charset="0"/>
              </a:rPr>
              <a:t>} {</a:t>
            </a:r>
            <a:r>
              <a:rPr lang="en-US" altLang="en-US" sz="1500" b="1" dirty="0">
                <a:latin typeface="Times New Roman" panose="02020603050405020304" pitchFamily="18" charset="0"/>
                <a:cs typeface="Times New Roman" panose="02020603050405020304" pitchFamily="18" charset="0"/>
              </a:rPr>
              <a:t>cylinder</a:t>
            </a:r>
            <a:r>
              <a:rPr lang="en-US" altLang="en-US" sz="1500" dirty="0">
                <a:latin typeface="Times New Roman" panose="02020603050405020304" pitchFamily="18" charset="0"/>
                <a:cs typeface="Times New Roman" panose="02020603050405020304" pitchFamily="18" charset="0"/>
              </a:rPr>
              <a:t>}</a:t>
            </a:r>
          </a:p>
          <a:p>
            <a:pPr>
              <a:spcBef>
                <a:spcPts val="375"/>
              </a:spcBef>
              <a:buNone/>
              <a:tabLst>
                <a:tab pos="683419" algn="l"/>
                <a:tab pos="1369219" algn="l"/>
                <a:tab pos="2055019" algn="l"/>
                <a:tab pos="2740819" algn="l"/>
                <a:tab pos="3426619" algn="l"/>
                <a:tab pos="4112419" algn="l"/>
                <a:tab pos="4798219" algn="l"/>
                <a:tab pos="5484019" algn="l"/>
                <a:tab pos="6169819" algn="l"/>
                <a:tab pos="6855619" algn="l"/>
                <a:tab pos="7541419" algn="l"/>
              </a:tabLst>
            </a:pPr>
            <a:endParaRPr lang="en-US" altLang="en-US" sz="1500" dirty="0">
              <a:latin typeface="Times New Roman" panose="02020603050405020304" pitchFamily="18" charset="0"/>
              <a:cs typeface="Times New Roman" panose="02020603050405020304" pitchFamily="18" charset="0"/>
            </a:endParaRPr>
          </a:p>
          <a:p>
            <a:pPr>
              <a:spcBef>
                <a:spcPts val="375"/>
              </a:spcBef>
              <a:buNone/>
              <a:tabLst>
                <a:tab pos="683419" algn="l"/>
                <a:tab pos="1369219" algn="l"/>
                <a:tab pos="2055019" algn="l"/>
                <a:tab pos="2740819" algn="l"/>
                <a:tab pos="3426619" algn="l"/>
                <a:tab pos="4112419" algn="l"/>
                <a:tab pos="4798219" algn="l"/>
                <a:tab pos="5484019" algn="l"/>
                <a:tab pos="6169819" algn="l"/>
                <a:tab pos="6855619" algn="l"/>
                <a:tab pos="7541419" algn="l"/>
              </a:tabLst>
            </a:pPr>
            <a:r>
              <a:rPr lang="en-US" altLang="en-US" sz="1500" dirty="0">
                <a:latin typeface="Times New Roman" panose="02020603050405020304" pitchFamily="18" charset="0"/>
                <a:cs typeface="Times New Roman" panose="02020603050405020304" pitchFamily="18" charset="0"/>
              </a:rPr>
              <a:t>“An engine </a:t>
            </a:r>
            <a:r>
              <a:rPr lang="en-US" altLang="en-US" sz="1500" b="1" dirty="0">
                <a:latin typeface="Times New Roman" panose="02020603050405020304" pitchFamily="18" charset="0"/>
                <a:cs typeface="Times New Roman" panose="02020603050405020304" pitchFamily="18" charset="0"/>
              </a:rPr>
              <a:t>has</a:t>
            </a:r>
            <a:r>
              <a:rPr lang="en-US" altLang="en-US" sz="1500" dirty="0">
                <a:latin typeface="Times New Roman" panose="02020603050405020304" pitchFamily="18" charset="0"/>
                <a:cs typeface="Times New Roman" panose="02020603050405020304" pitchFamily="18" charset="0"/>
              </a:rPr>
              <a:t> spark plugs” </a:t>
            </a:r>
          </a:p>
          <a:p>
            <a:pPr>
              <a:spcBef>
                <a:spcPts val="375"/>
              </a:spcBef>
              <a:buNone/>
              <a:tabLst>
                <a:tab pos="683419" algn="l"/>
                <a:tab pos="1369219" algn="l"/>
                <a:tab pos="2055019" algn="l"/>
                <a:tab pos="2740819" algn="l"/>
                <a:tab pos="3426619" algn="l"/>
                <a:tab pos="4112419" algn="l"/>
                <a:tab pos="4798219" algn="l"/>
                <a:tab pos="5484019" algn="l"/>
                <a:tab pos="6169819" algn="l"/>
                <a:tab pos="6855619" algn="l"/>
                <a:tab pos="7541419" algn="l"/>
              </a:tabLst>
            </a:pPr>
            <a:r>
              <a:rPr lang="en-US" altLang="en-US" sz="1500" dirty="0">
                <a:latin typeface="Times New Roman" panose="02020603050405020304" pitchFamily="18" charset="0"/>
                <a:cs typeface="Times New Roman" panose="02020603050405020304" pitchFamily="18" charset="0"/>
              </a:rPr>
              <a:t>“</a:t>
            </a:r>
            <a:r>
              <a:rPr lang="en-US" altLang="en-US" sz="1500" b="1" dirty="0">
                <a:latin typeface="Times New Roman" panose="02020603050405020304" pitchFamily="18" charset="0"/>
                <a:cs typeface="Times New Roman" panose="02020603050405020304" pitchFamily="18" charset="0"/>
              </a:rPr>
              <a:t>Spark plus </a:t>
            </a:r>
            <a:r>
              <a:rPr lang="en-US" altLang="en-US" sz="1500" dirty="0">
                <a:latin typeface="Times New Roman" panose="02020603050405020304" pitchFamily="18" charset="0"/>
                <a:cs typeface="Times New Roman" panose="02020603050405020304" pitchFamily="18" charset="0"/>
              </a:rPr>
              <a:t>and </a:t>
            </a:r>
            <a:r>
              <a:rPr lang="en-US" altLang="en-US" sz="1500" b="1" dirty="0">
                <a:latin typeface="Times New Roman" panose="02020603050405020304" pitchFamily="18" charset="0"/>
                <a:cs typeface="Times New Roman" panose="02020603050405020304" pitchFamily="18" charset="0"/>
              </a:rPr>
              <a:t>cylinders</a:t>
            </a:r>
            <a:r>
              <a:rPr lang="en-US" altLang="en-US" sz="1500" dirty="0">
                <a:latin typeface="Times New Roman" panose="02020603050405020304" pitchFamily="18" charset="0"/>
                <a:cs typeface="Times New Roman" panose="02020603050405020304" pitchFamily="18" charset="0"/>
              </a:rPr>
              <a:t> are </a:t>
            </a:r>
            <a:r>
              <a:rPr lang="en-US" altLang="en-US" sz="1500" b="1" dirty="0">
                <a:latin typeface="Times New Roman" panose="02020603050405020304" pitchFamily="18" charset="0"/>
                <a:cs typeface="Times New Roman" panose="02020603050405020304" pitchFamily="18" charset="0"/>
              </a:rPr>
              <a:t>parts of </a:t>
            </a:r>
            <a:r>
              <a:rPr lang="en-US" altLang="en-US" sz="1500" dirty="0">
                <a:latin typeface="Times New Roman" panose="02020603050405020304" pitchFamily="18" charset="0"/>
                <a:cs typeface="Times New Roman" panose="02020603050405020304" pitchFamily="18" charset="0"/>
              </a:rPr>
              <a:t>an engine”</a:t>
            </a:r>
          </a:p>
          <a:p>
            <a:pPr lvl="4">
              <a:buNone/>
              <a:tabLst>
                <a:tab pos="683419" algn="l"/>
                <a:tab pos="1369219" algn="l"/>
                <a:tab pos="2055019" algn="l"/>
                <a:tab pos="2740819" algn="l"/>
                <a:tab pos="3426619" algn="l"/>
                <a:tab pos="4112419" algn="l"/>
                <a:tab pos="4798219" algn="l"/>
                <a:tab pos="5484019" algn="l"/>
                <a:tab pos="6169819" algn="l"/>
                <a:tab pos="6855619" algn="l"/>
                <a:tab pos="7541419" algn="l"/>
              </a:tabLst>
            </a:pPr>
            <a:endParaRPr lang="en-US" altLang="en-US" dirty="0">
              <a:latin typeface="Times New Roman" panose="02020603050405020304" pitchFamily="18" charset="0"/>
              <a:cs typeface="Times New Roman" panose="02020603050405020304" pitchFamily="18" charset="0"/>
            </a:endParaRPr>
          </a:p>
        </p:txBody>
      </p:sp>
      <p:sp>
        <p:nvSpPr>
          <p:cNvPr id="2" name="Slide Number Placeholder 1">
            <a:extLst>
              <a:ext uri="{FF2B5EF4-FFF2-40B4-BE49-F238E27FC236}">
                <a16:creationId xmlns:a16="http://schemas.microsoft.com/office/drawing/2014/main" id="{6476D998-A337-48B2-9668-4C611F774A65}"/>
              </a:ext>
            </a:extLst>
          </p:cNvPr>
          <p:cNvSpPr>
            <a:spLocks noGrp="1"/>
          </p:cNvSpPr>
          <p:nvPr>
            <p:ph type="sldNum" sz="quarter" idx="12"/>
          </p:nvPr>
        </p:nvSpPr>
        <p:spPr/>
        <p:txBody>
          <a:bodyPr/>
          <a:lstStyle/>
          <a:p>
            <a:pPr>
              <a:defRPr/>
            </a:pPr>
            <a:fld id="{46C95EAB-5877-4365-885A-A60EB0348E4F}" type="slidenum">
              <a:rPr lang="en-US" altLang="en-US" smtClean="0"/>
              <a:pPr>
                <a:defRPr/>
              </a:pPr>
              <a:t>121</a:t>
            </a:fld>
            <a:endParaRPr lang="en-US" altLang="en-US"/>
          </a:p>
        </p:txBody>
      </p:sp>
    </p:spTree>
    <p:extLst>
      <p:ext uri="{BB962C8B-B14F-4D97-AF65-F5344CB8AC3E}">
        <p14:creationId xmlns:p14="http://schemas.microsoft.com/office/powerpoint/2010/main" val="3166019235"/>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Rectangle 1"/>
          <p:cNvSpPr>
            <a:spLocks noGrp="1" noChangeArrowheads="1"/>
          </p:cNvSpPr>
          <p:nvPr>
            <p:ph type="title"/>
          </p:nvPr>
        </p:nvSpPr>
        <p:spPr>
          <a:xfrm>
            <a:off x="1657350" y="1314450"/>
            <a:ext cx="5829300" cy="857250"/>
          </a:xfrm>
          <a:ln/>
        </p:spPr>
        <p:txBody>
          <a:bodyPr/>
          <a:lstStyle/>
          <a:p>
            <a:pPr>
              <a:tabLst>
                <a:tab pos="0" algn="l"/>
                <a:tab pos="685800" algn="l"/>
                <a:tab pos="1371600" algn="l"/>
                <a:tab pos="2057400" algn="l"/>
                <a:tab pos="2743200" algn="l"/>
                <a:tab pos="3429000" algn="l"/>
                <a:tab pos="4114800" algn="l"/>
                <a:tab pos="4800600" algn="l"/>
                <a:tab pos="5486400" algn="l"/>
                <a:tab pos="6172200" algn="l"/>
                <a:tab pos="6858000" algn="l"/>
                <a:tab pos="7543800" algn="l"/>
              </a:tabLst>
            </a:pPr>
            <a:r>
              <a:rPr lang="en-US" altLang="en-US"/>
              <a:t>Meronymy/Holonymy</a:t>
            </a:r>
          </a:p>
        </p:txBody>
      </p:sp>
      <p:sp>
        <p:nvSpPr>
          <p:cNvPr id="25602" name="Rectangle 2"/>
          <p:cNvSpPr>
            <a:spLocks noGrp="1" noChangeArrowheads="1"/>
          </p:cNvSpPr>
          <p:nvPr>
            <p:ph type="body" idx="1"/>
          </p:nvPr>
        </p:nvSpPr>
        <p:spPr>
          <a:xfrm>
            <a:off x="1657350" y="2343150"/>
            <a:ext cx="5829300" cy="3086100"/>
          </a:xfrm>
          <a:ln/>
        </p:spPr>
        <p:txBody>
          <a:bodyPr/>
          <a:lstStyle/>
          <a:p>
            <a:pPr>
              <a:spcBef>
                <a:spcPts val="450"/>
              </a:spcBef>
              <a:buNone/>
              <a:tabLst>
                <a:tab pos="683419" algn="l"/>
                <a:tab pos="1369219" algn="l"/>
                <a:tab pos="2055019" algn="l"/>
                <a:tab pos="2740819" algn="l"/>
                <a:tab pos="3426619" algn="l"/>
                <a:tab pos="4112419" algn="l"/>
                <a:tab pos="4798219" algn="l"/>
                <a:tab pos="5484019" algn="l"/>
                <a:tab pos="6169819" algn="l"/>
                <a:tab pos="6855619" algn="l"/>
                <a:tab pos="7541419" algn="l"/>
              </a:tabLst>
            </a:pPr>
            <a:r>
              <a:rPr lang="en-US" altLang="en-US" sz="1800" dirty="0"/>
              <a:t>Inheritance:</a:t>
            </a:r>
          </a:p>
          <a:p>
            <a:pPr>
              <a:spcBef>
                <a:spcPts val="450"/>
              </a:spcBef>
              <a:buNone/>
              <a:tabLst>
                <a:tab pos="683419" algn="l"/>
                <a:tab pos="1369219" algn="l"/>
                <a:tab pos="2055019" algn="l"/>
                <a:tab pos="2740819" algn="l"/>
                <a:tab pos="3426619" algn="l"/>
                <a:tab pos="4112419" algn="l"/>
                <a:tab pos="4798219" algn="l"/>
                <a:tab pos="5484019" algn="l"/>
                <a:tab pos="6169819" algn="l"/>
                <a:tab pos="6855619" algn="l"/>
                <a:tab pos="7541419" algn="l"/>
              </a:tabLst>
            </a:pPr>
            <a:endParaRPr lang="en-US" altLang="en-US" sz="1800" i="1" dirty="0"/>
          </a:p>
          <a:p>
            <a:pPr>
              <a:spcBef>
                <a:spcPts val="450"/>
              </a:spcBef>
              <a:buNone/>
              <a:tabLst>
                <a:tab pos="683419" algn="l"/>
                <a:tab pos="1369219" algn="l"/>
                <a:tab pos="2055019" algn="l"/>
                <a:tab pos="2740819" algn="l"/>
                <a:tab pos="3426619" algn="l"/>
                <a:tab pos="4112419" algn="l"/>
                <a:tab pos="4798219" algn="l"/>
                <a:tab pos="5484019" algn="l"/>
                <a:tab pos="6169819" algn="l"/>
                <a:tab pos="6855619" algn="l"/>
                <a:tab pos="7541419" algn="l"/>
              </a:tabLst>
            </a:pPr>
            <a:r>
              <a:rPr lang="en-US" altLang="en-US" sz="1800" i="1" dirty="0"/>
              <a:t>A finger is part of a hand </a:t>
            </a:r>
          </a:p>
          <a:p>
            <a:pPr>
              <a:spcBef>
                <a:spcPts val="450"/>
              </a:spcBef>
              <a:buNone/>
              <a:tabLst>
                <a:tab pos="683419" algn="l"/>
                <a:tab pos="1369219" algn="l"/>
                <a:tab pos="2055019" algn="l"/>
                <a:tab pos="2740819" algn="l"/>
                <a:tab pos="3426619" algn="l"/>
                <a:tab pos="4112419" algn="l"/>
                <a:tab pos="4798219" algn="l"/>
                <a:tab pos="5484019" algn="l"/>
                <a:tab pos="6169819" algn="l"/>
                <a:tab pos="6855619" algn="l"/>
                <a:tab pos="7541419" algn="l"/>
              </a:tabLst>
            </a:pPr>
            <a:r>
              <a:rPr lang="en-US" altLang="en-US" sz="1800" i="1" dirty="0"/>
              <a:t>A hand is part of an arm</a:t>
            </a:r>
          </a:p>
          <a:p>
            <a:pPr>
              <a:spcBef>
                <a:spcPts val="450"/>
              </a:spcBef>
              <a:buNone/>
              <a:tabLst>
                <a:tab pos="683419" algn="l"/>
                <a:tab pos="1369219" algn="l"/>
                <a:tab pos="2055019" algn="l"/>
                <a:tab pos="2740819" algn="l"/>
                <a:tab pos="3426619" algn="l"/>
                <a:tab pos="4112419" algn="l"/>
                <a:tab pos="4798219" algn="l"/>
                <a:tab pos="5484019" algn="l"/>
                <a:tab pos="6169819" algn="l"/>
                <a:tab pos="6855619" algn="l"/>
                <a:tab pos="7541419" algn="l"/>
              </a:tabLst>
            </a:pPr>
            <a:r>
              <a:rPr lang="en-US" altLang="en-US" sz="1800" i="1" dirty="0"/>
              <a:t>An arm is part of a body</a:t>
            </a:r>
          </a:p>
          <a:p>
            <a:pPr>
              <a:spcBef>
                <a:spcPts val="450"/>
              </a:spcBef>
              <a:buNone/>
              <a:tabLst>
                <a:tab pos="683419" algn="l"/>
                <a:tab pos="1369219" algn="l"/>
                <a:tab pos="2055019" algn="l"/>
                <a:tab pos="2740819" algn="l"/>
                <a:tab pos="3426619" algn="l"/>
                <a:tab pos="4112419" algn="l"/>
                <a:tab pos="4798219" algn="l"/>
                <a:tab pos="5484019" algn="l"/>
                <a:tab pos="6169819" algn="l"/>
                <a:tab pos="6855619" algn="l"/>
                <a:tab pos="7541419" algn="l"/>
              </a:tabLst>
            </a:pPr>
            <a:r>
              <a:rPr lang="en-US" altLang="en-US" sz="1800" i="1" dirty="0"/>
              <a:t>=&gt;a finger is part of a body </a:t>
            </a:r>
          </a:p>
          <a:p>
            <a:pPr>
              <a:spcBef>
                <a:spcPts val="450"/>
              </a:spcBef>
              <a:buNone/>
              <a:tabLst>
                <a:tab pos="683419" algn="l"/>
                <a:tab pos="1369219" algn="l"/>
                <a:tab pos="2055019" algn="l"/>
                <a:tab pos="2740819" algn="l"/>
                <a:tab pos="3426619" algn="l"/>
                <a:tab pos="4112419" algn="l"/>
                <a:tab pos="4798219" algn="l"/>
                <a:tab pos="5484019" algn="l"/>
                <a:tab pos="6169819" algn="l"/>
                <a:tab pos="6855619" algn="l"/>
                <a:tab pos="7541419" algn="l"/>
              </a:tabLst>
            </a:pPr>
            <a:endParaRPr lang="en-US" altLang="en-US" sz="1800" i="1" dirty="0"/>
          </a:p>
          <a:p>
            <a:pPr>
              <a:spcBef>
                <a:spcPts val="450"/>
              </a:spcBef>
              <a:buNone/>
              <a:tabLst>
                <a:tab pos="683419" algn="l"/>
                <a:tab pos="1369219" algn="l"/>
                <a:tab pos="2055019" algn="l"/>
                <a:tab pos="2740819" algn="l"/>
                <a:tab pos="3426619" algn="l"/>
                <a:tab pos="4112419" algn="l"/>
                <a:tab pos="4798219" algn="l"/>
                <a:tab pos="5484019" algn="l"/>
                <a:tab pos="6169819" algn="l"/>
                <a:tab pos="6855619" algn="l"/>
                <a:tab pos="7541419" algn="l"/>
              </a:tabLst>
            </a:pPr>
            <a:endParaRPr lang="en-US" altLang="en-US" sz="1800" dirty="0"/>
          </a:p>
          <a:p>
            <a:pPr lvl="4">
              <a:spcBef>
                <a:spcPts val="450"/>
              </a:spcBef>
              <a:buNone/>
              <a:tabLst>
                <a:tab pos="683419" algn="l"/>
                <a:tab pos="1369219" algn="l"/>
                <a:tab pos="2055019" algn="l"/>
                <a:tab pos="2740819" algn="l"/>
                <a:tab pos="3426619" algn="l"/>
                <a:tab pos="4112419" algn="l"/>
                <a:tab pos="4798219" algn="l"/>
                <a:tab pos="5484019" algn="l"/>
                <a:tab pos="6169819" algn="l"/>
                <a:tab pos="6855619" algn="l"/>
                <a:tab pos="7541419" algn="l"/>
              </a:tabLst>
            </a:pPr>
            <a:endParaRPr lang="en-US" altLang="en-US" sz="1800" dirty="0"/>
          </a:p>
        </p:txBody>
      </p:sp>
      <p:sp>
        <p:nvSpPr>
          <p:cNvPr id="2" name="Slide Number Placeholder 1">
            <a:extLst>
              <a:ext uri="{FF2B5EF4-FFF2-40B4-BE49-F238E27FC236}">
                <a16:creationId xmlns:a16="http://schemas.microsoft.com/office/drawing/2014/main" id="{4EBE11B5-78E9-4409-BFBF-3AE97E3405F1}"/>
              </a:ext>
            </a:extLst>
          </p:cNvPr>
          <p:cNvSpPr>
            <a:spLocks noGrp="1"/>
          </p:cNvSpPr>
          <p:nvPr>
            <p:ph type="sldNum" sz="quarter" idx="12"/>
          </p:nvPr>
        </p:nvSpPr>
        <p:spPr/>
        <p:txBody>
          <a:bodyPr/>
          <a:lstStyle/>
          <a:p>
            <a:pPr>
              <a:defRPr/>
            </a:pPr>
            <a:fld id="{46C95EAB-5877-4365-885A-A60EB0348E4F}" type="slidenum">
              <a:rPr lang="en-US" altLang="en-US" smtClean="0"/>
              <a:pPr>
                <a:defRPr/>
              </a:pPr>
              <a:t>122</a:t>
            </a:fld>
            <a:endParaRPr lang="en-US" altLang="en-US"/>
          </a:p>
        </p:txBody>
      </p:sp>
    </p:spTree>
    <p:extLst>
      <p:ext uri="{BB962C8B-B14F-4D97-AF65-F5344CB8AC3E}">
        <p14:creationId xmlns:p14="http://schemas.microsoft.com/office/powerpoint/2010/main" val="1776499406"/>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6626" name="Object 2"/>
          <p:cNvGraphicFramePr>
            <a:graphicFrameLocks noChangeAspect="1"/>
          </p:cNvGraphicFramePr>
          <p:nvPr>
            <p:extLst>
              <p:ext uri="{D42A27DB-BD31-4B8C-83A1-F6EECF244321}">
                <p14:modId xmlns:p14="http://schemas.microsoft.com/office/powerpoint/2010/main" val="2376920343"/>
              </p:ext>
            </p:extLst>
          </p:nvPr>
        </p:nvGraphicFramePr>
        <p:xfrm>
          <a:off x="462665" y="2046420"/>
          <a:ext cx="7858925" cy="3619625"/>
        </p:xfrm>
        <a:graphic>
          <a:graphicData uri="http://schemas.openxmlformats.org/presentationml/2006/ole">
            <mc:AlternateContent xmlns:mc="http://schemas.openxmlformats.org/markup-compatibility/2006">
              <mc:Choice xmlns:v="urn:schemas-microsoft-com:vml" Requires="v">
                <p:oleObj spid="_x0000_s47314" name="Document" r:id="rId4" imgW="7608122" imgH="3113162" progId="Word.Document.8">
                  <p:embed/>
                </p:oleObj>
              </mc:Choice>
              <mc:Fallback>
                <p:oleObj name="Document" r:id="rId4" imgW="7608122" imgH="3113162" progId="Word.Document.8">
                  <p:embed/>
                  <p:pic>
                    <p:nvPicPr>
                      <p:cNvPr id="26626" name="Object 2"/>
                      <p:cNvPicPr>
                        <a:picLocks noChangeAspect="1" noChangeArrowheads="1"/>
                      </p:cNvPicPr>
                      <p:nvPr/>
                    </p:nvPicPr>
                    <p:blipFill>
                      <a:blip r:embed="rId5"/>
                      <a:srcRect/>
                      <a:stretch>
                        <a:fillRect/>
                      </a:stretch>
                    </p:blipFill>
                    <p:spPr bwMode="auto">
                      <a:xfrm>
                        <a:off x="462665" y="2046420"/>
                        <a:ext cx="7858925" cy="3619625"/>
                      </a:xfrm>
                      <a:prstGeom prst="rect">
                        <a:avLst/>
                      </a:prstGeom>
                      <a:noFill/>
                      <a:effectLst/>
                      <a:extLst/>
                    </p:spPr>
                  </p:pic>
                </p:oleObj>
              </mc:Fallback>
            </mc:AlternateContent>
          </a:graphicData>
        </a:graphic>
      </p:graphicFrame>
      <p:sp>
        <p:nvSpPr>
          <p:cNvPr id="26625" name="Rectangle 1"/>
          <p:cNvSpPr>
            <a:spLocks noGrp="1" noChangeArrowheads="1"/>
          </p:cNvSpPr>
          <p:nvPr>
            <p:ph type="title"/>
          </p:nvPr>
        </p:nvSpPr>
        <p:spPr>
          <a:xfrm>
            <a:off x="1657350" y="1314450"/>
            <a:ext cx="5829300" cy="857250"/>
          </a:xfrm>
          <a:ln/>
        </p:spPr>
        <p:txBody>
          <a:bodyPr>
            <a:normAutofit/>
          </a:bodyPr>
          <a:lstStyle/>
          <a:p>
            <a:pPr>
              <a:tabLst>
                <a:tab pos="0" algn="l"/>
                <a:tab pos="685800" algn="l"/>
                <a:tab pos="1371600" algn="l"/>
                <a:tab pos="2057400" algn="l"/>
                <a:tab pos="2743200" algn="l"/>
                <a:tab pos="3429000" algn="l"/>
                <a:tab pos="4114800" algn="l"/>
                <a:tab pos="4800600" algn="l"/>
                <a:tab pos="5486400" algn="l"/>
                <a:tab pos="6172200" algn="l"/>
                <a:tab pos="6858000" algn="l"/>
                <a:tab pos="7543800" algn="l"/>
              </a:tabLst>
            </a:pPr>
            <a:r>
              <a:rPr lang="en-GB" altLang="en-US" sz="2700" dirty="0"/>
              <a:t>Structure of WordNet (Nouns)</a:t>
            </a:r>
            <a:r>
              <a:rPr lang="ar-SA" altLang="en-US" sz="2700" dirty="0"/>
              <a:t>‏</a:t>
            </a:r>
            <a:endParaRPr lang="en-GB" altLang="en-US" sz="2700" dirty="0"/>
          </a:p>
        </p:txBody>
      </p:sp>
      <p:sp>
        <p:nvSpPr>
          <p:cNvPr id="2" name="Slide Number Placeholder 1">
            <a:extLst>
              <a:ext uri="{FF2B5EF4-FFF2-40B4-BE49-F238E27FC236}">
                <a16:creationId xmlns:a16="http://schemas.microsoft.com/office/drawing/2014/main" id="{40F0FECF-B70B-480B-B59F-F8CDB10194A1}"/>
              </a:ext>
            </a:extLst>
          </p:cNvPr>
          <p:cNvSpPr>
            <a:spLocks noGrp="1"/>
          </p:cNvSpPr>
          <p:nvPr>
            <p:ph type="sldNum" sz="quarter" idx="12"/>
          </p:nvPr>
        </p:nvSpPr>
        <p:spPr/>
        <p:txBody>
          <a:bodyPr/>
          <a:lstStyle/>
          <a:p>
            <a:pPr>
              <a:defRPr/>
            </a:pPr>
            <a:fld id="{1E50BBC1-3E9D-40A3-BB66-80AE2A165108}" type="slidenum">
              <a:rPr lang="en-US" altLang="en-US" smtClean="0"/>
              <a:pPr>
                <a:defRPr/>
              </a:pPr>
              <a:t>123</a:t>
            </a:fld>
            <a:endParaRPr lang="en-US" altLang="en-US"/>
          </a:p>
        </p:txBody>
      </p:sp>
    </p:spTree>
    <p:extLst>
      <p:ext uri="{BB962C8B-B14F-4D97-AF65-F5344CB8AC3E}">
        <p14:creationId xmlns:p14="http://schemas.microsoft.com/office/powerpoint/2010/main" val="4140791073"/>
      </p:ext>
    </p:extLst>
  </p:cSld>
  <p:clrMapOvr>
    <a:masterClrMapping/>
  </p:clrMapOvr>
  <p:transition/>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WordNet limitations</a:t>
            </a:r>
          </a:p>
        </p:txBody>
      </p:sp>
      <p:sp>
        <p:nvSpPr>
          <p:cNvPr id="3" name="Rectangle 2"/>
          <p:cNvSpPr/>
          <p:nvPr/>
        </p:nvSpPr>
        <p:spPr>
          <a:xfrm>
            <a:off x="545306" y="2471046"/>
            <a:ext cx="8053388" cy="1384995"/>
          </a:xfrm>
          <a:prstGeom prst="rect">
            <a:avLst/>
          </a:prstGeom>
        </p:spPr>
        <p:txBody>
          <a:bodyPr wrap="square">
            <a:spAutoFit/>
          </a:bodyPr>
          <a:lstStyle/>
          <a:p>
            <a:pPr marL="342900" indent="-342900" algn="just">
              <a:buFont typeface="Wingdings" panose="05000000000000000000" pitchFamily="2" charset="2"/>
              <a:buChar char="§"/>
            </a:pPr>
            <a:r>
              <a:rPr lang="en-US" sz="2100" dirty="0"/>
              <a:t>WordNet was designed more as a dictionary based on </a:t>
            </a:r>
            <a:r>
              <a:rPr lang="en-US" sz="2100" b="1" dirty="0"/>
              <a:t>psycholinguistic principles than as a knowledge base</a:t>
            </a:r>
            <a:r>
              <a:rPr lang="en-US" sz="2100" dirty="0"/>
              <a:t>. </a:t>
            </a:r>
          </a:p>
          <a:p>
            <a:pPr marL="342900" indent="-342900" algn="just">
              <a:buFont typeface="Wingdings" panose="05000000000000000000" pitchFamily="2" charset="2"/>
              <a:buChar char="§"/>
            </a:pPr>
            <a:r>
              <a:rPr lang="en-US" sz="2100" dirty="0"/>
              <a:t>WordNet has only a </a:t>
            </a:r>
            <a:r>
              <a:rPr lang="en-US" sz="2100" b="1" dirty="0"/>
              <a:t>limited number of connections between topically related words</a:t>
            </a:r>
            <a:r>
              <a:rPr lang="en-US" sz="2100" dirty="0"/>
              <a:t> (</a:t>
            </a:r>
            <a:r>
              <a:rPr lang="en-US" sz="2100" dirty="0" err="1"/>
              <a:t>Harabagiu</a:t>
            </a:r>
            <a:r>
              <a:rPr lang="en-US" sz="2100" dirty="0"/>
              <a:t> and Moldovan, 1998).</a:t>
            </a:r>
          </a:p>
        </p:txBody>
      </p:sp>
      <p:sp>
        <p:nvSpPr>
          <p:cNvPr id="4" name="Slide Number Placeholder 3">
            <a:extLst>
              <a:ext uri="{FF2B5EF4-FFF2-40B4-BE49-F238E27FC236}">
                <a16:creationId xmlns:a16="http://schemas.microsoft.com/office/drawing/2014/main" id="{28B9C252-BF94-4FE1-B8F7-66421D1CB434}"/>
              </a:ext>
            </a:extLst>
          </p:cNvPr>
          <p:cNvSpPr>
            <a:spLocks noGrp="1"/>
          </p:cNvSpPr>
          <p:nvPr>
            <p:ph type="sldNum" sz="quarter" idx="12"/>
          </p:nvPr>
        </p:nvSpPr>
        <p:spPr/>
        <p:txBody>
          <a:bodyPr/>
          <a:lstStyle/>
          <a:p>
            <a:pPr>
              <a:defRPr/>
            </a:pPr>
            <a:fld id="{1E50BBC1-3E9D-40A3-BB66-80AE2A165108}" type="slidenum">
              <a:rPr lang="en-US" altLang="en-US" smtClean="0"/>
              <a:pPr>
                <a:defRPr/>
              </a:pPr>
              <a:t>124</a:t>
            </a:fld>
            <a:endParaRPr lang="en-US" altLang="en-US"/>
          </a:p>
        </p:txBody>
      </p:sp>
    </p:spTree>
    <p:extLst>
      <p:ext uri="{BB962C8B-B14F-4D97-AF65-F5344CB8AC3E}">
        <p14:creationId xmlns:p14="http://schemas.microsoft.com/office/powerpoint/2010/main" val="1793236428"/>
      </p:ext>
    </p:extLst>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3838" y="992669"/>
            <a:ext cx="7886700" cy="994172"/>
          </a:xfrm>
        </p:spPr>
        <p:txBody>
          <a:bodyPr/>
          <a:lstStyle/>
          <a:p>
            <a:r>
              <a:rPr lang="en-US" b="1" dirty="0"/>
              <a:t>Verbnet </a:t>
            </a:r>
          </a:p>
        </p:txBody>
      </p:sp>
      <p:sp>
        <p:nvSpPr>
          <p:cNvPr id="3" name="Rectangle 2"/>
          <p:cNvSpPr/>
          <p:nvPr/>
        </p:nvSpPr>
        <p:spPr>
          <a:xfrm>
            <a:off x="223838" y="1986841"/>
            <a:ext cx="8696325" cy="3647152"/>
          </a:xfrm>
          <a:prstGeom prst="rect">
            <a:avLst/>
          </a:prstGeom>
        </p:spPr>
        <p:txBody>
          <a:bodyPr wrap="square">
            <a:spAutoFit/>
          </a:bodyPr>
          <a:lstStyle/>
          <a:p>
            <a:pPr algn="just"/>
            <a:r>
              <a:rPr lang="en-US" sz="2100" b="1" dirty="0"/>
              <a:t>VerbNet</a:t>
            </a:r>
            <a:r>
              <a:rPr lang="en-US" sz="2100" dirty="0"/>
              <a:t> is a lexicon of approximately 5800 English verbs, and </a:t>
            </a:r>
          </a:p>
          <a:p>
            <a:pPr algn="just"/>
            <a:r>
              <a:rPr lang="en-US" sz="2100" dirty="0"/>
              <a:t>groups verbs according to shared syntactic behaviors.</a:t>
            </a:r>
          </a:p>
          <a:p>
            <a:pPr algn="just"/>
            <a:r>
              <a:rPr lang="en-US" sz="2100" dirty="0"/>
              <a:t> </a:t>
            </a:r>
            <a:r>
              <a:rPr lang="en-US" sz="2100" b="1" dirty="0"/>
              <a:t>VerbNet</a:t>
            </a:r>
            <a:r>
              <a:rPr lang="en-US" sz="2100" dirty="0"/>
              <a:t> is consisting of over 270 such verb classes, and is inspired by Beth Levin’s classification of verb classes and their syntactic alternations (Levin, 1993). According to Levin’s work, members within a single verb class participate in shared types of alternations, such as the locative alternation (spray verbs,) or the causative alternation (wrinkle verbs,) etc., </a:t>
            </a:r>
          </a:p>
          <a:p>
            <a:pPr algn="just"/>
            <a:r>
              <a:rPr lang="en-US" sz="2100" dirty="0"/>
              <a:t>because of an </a:t>
            </a:r>
            <a:r>
              <a:rPr lang="en-US" sz="2100" b="1" dirty="0"/>
              <a:t>underlying shared semantic meaning</a:t>
            </a:r>
            <a:r>
              <a:rPr lang="en-US" sz="2100" dirty="0"/>
              <a:t>. Thus, although the basis of VerbNet classification is syntactic, the verbs of a given class do share semantic regularities as well because, as Levin hypothesized, the syntactic behavior of a verb is largely determined by its meaning.</a:t>
            </a:r>
          </a:p>
        </p:txBody>
      </p:sp>
      <p:sp>
        <p:nvSpPr>
          <p:cNvPr id="4" name="Slide Number Placeholder 3">
            <a:extLst>
              <a:ext uri="{FF2B5EF4-FFF2-40B4-BE49-F238E27FC236}">
                <a16:creationId xmlns:a16="http://schemas.microsoft.com/office/drawing/2014/main" id="{7DD97E70-A9A2-48E5-9DD8-44F1B1763809}"/>
              </a:ext>
            </a:extLst>
          </p:cNvPr>
          <p:cNvSpPr>
            <a:spLocks noGrp="1"/>
          </p:cNvSpPr>
          <p:nvPr>
            <p:ph type="sldNum" sz="quarter" idx="12"/>
          </p:nvPr>
        </p:nvSpPr>
        <p:spPr/>
        <p:txBody>
          <a:bodyPr/>
          <a:lstStyle/>
          <a:p>
            <a:pPr>
              <a:defRPr/>
            </a:pPr>
            <a:fld id="{1E50BBC1-3E9D-40A3-BB66-80AE2A165108}" type="slidenum">
              <a:rPr lang="en-US" altLang="en-US" smtClean="0"/>
              <a:pPr>
                <a:defRPr/>
              </a:pPr>
              <a:t>125</a:t>
            </a:fld>
            <a:endParaRPr lang="en-US" altLang="en-US"/>
          </a:p>
        </p:txBody>
      </p:sp>
    </p:spTree>
    <p:extLst>
      <p:ext uri="{BB962C8B-B14F-4D97-AF65-F5344CB8AC3E}">
        <p14:creationId xmlns:p14="http://schemas.microsoft.com/office/powerpoint/2010/main" val="894058704"/>
      </p:ext>
    </p:extLst>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857251"/>
            <a:ext cx="9144000" cy="631031"/>
          </a:xfrm>
        </p:spPr>
        <p:txBody>
          <a:bodyPr>
            <a:normAutofit/>
          </a:bodyPr>
          <a:lstStyle/>
          <a:p>
            <a:pPr algn="ctr"/>
            <a:r>
              <a:rPr lang="en-US" sz="2100" dirty="0">
                <a:latin typeface="Times New Roman" panose="02020603050405020304" pitchFamily="18" charset="0"/>
                <a:ea typeface="Yu Gothic Medium" panose="020B0500000000000000" pitchFamily="34" charset="-128"/>
                <a:cs typeface="Times New Roman" panose="02020603050405020304" pitchFamily="18" charset="0"/>
              </a:rPr>
              <a:t>Components of a VerbNet Verb Class </a:t>
            </a:r>
          </a:p>
        </p:txBody>
      </p:sp>
      <p:graphicFrame>
        <p:nvGraphicFramePr>
          <p:cNvPr id="4" name="Diagram 3"/>
          <p:cNvGraphicFramePr/>
          <p:nvPr>
            <p:extLst/>
          </p:nvPr>
        </p:nvGraphicFramePr>
        <p:xfrm>
          <a:off x="385762" y="1488282"/>
          <a:ext cx="8691563" cy="425529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5" name="Picture 4"/>
          <p:cNvPicPr>
            <a:picLocks noChangeAspect="1"/>
          </p:cNvPicPr>
          <p:nvPr/>
        </p:nvPicPr>
        <p:blipFill>
          <a:blip r:embed="rId7"/>
          <a:stretch>
            <a:fillRect/>
          </a:stretch>
        </p:blipFill>
        <p:spPr>
          <a:xfrm>
            <a:off x="5078016" y="1276350"/>
            <a:ext cx="1693069" cy="842963"/>
          </a:xfrm>
          <a:prstGeom prst="rect">
            <a:avLst/>
          </a:prstGeom>
        </p:spPr>
      </p:pic>
      <p:pic>
        <p:nvPicPr>
          <p:cNvPr id="6" name="Picture 5"/>
          <p:cNvPicPr>
            <a:picLocks noChangeAspect="1"/>
          </p:cNvPicPr>
          <p:nvPr/>
        </p:nvPicPr>
        <p:blipFill>
          <a:blip r:embed="rId8"/>
          <a:stretch>
            <a:fillRect/>
          </a:stretch>
        </p:blipFill>
        <p:spPr>
          <a:xfrm>
            <a:off x="6265069" y="3257551"/>
            <a:ext cx="4329113" cy="1039415"/>
          </a:xfrm>
          <a:prstGeom prst="rect">
            <a:avLst/>
          </a:prstGeom>
        </p:spPr>
      </p:pic>
      <p:pic>
        <p:nvPicPr>
          <p:cNvPr id="7" name="Picture 6"/>
          <p:cNvPicPr>
            <a:picLocks noChangeAspect="1"/>
          </p:cNvPicPr>
          <p:nvPr/>
        </p:nvPicPr>
        <p:blipFill>
          <a:blip r:embed="rId9"/>
          <a:stretch>
            <a:fillRect/>
          </a:stretch>
        </p:blipFill>
        <p:spPr>
          <a:xfrm>
            <a:off x="1445419" y="2437209"/>
            <a:ext cx="2557463" cy="785813"/>
          </a:xfrm>
          <a:prstGeom prst="rect">
            <a:avLst/>
          </a:prstGeom>
        </p:spPr>
      </p:pic>
      <p:pic>
        <p:nvPicPr>
          <p:cNvPr id="9" name="Picture 8"/>
          <p:cNvPicPr>
            <a:picLocks noChangeAspect="1"/>
          </p:cNvPicPr>
          <p:nvPr/>
        </p:nvPicPr>
        <p:blipFill>
          <a:blip r:embed="rId10"/>
          <a:stretch>
            <a:fillRect/>
          </a:stretch>
        </p:blipFill>
        <p:spPr>
          <a:xfrm>
            <a:off x="123825" y="4562475"/>
            <a:ext cx="3201591" cy="1143000"/>
          </a:xfrm>
          <a:prstGeom prst="rect">
            <a:avLst/>
          </a:prstGeom>
        </p:spPr>
      </p:pic>
      <p:sp>
        <p:nvSpPr>
          <p:cNvPr id="3" name="Slide Number Placeholder 2">
            <a:extLst>
              <a:ext uri="{FF2B5EF4-FFF2-40B4-BE49-F238E27FC236}">
                <a16:creationId xmlns:a16="http://schemas.microsoft.com/office/drawing/2014/main" id="{5A0AA968-A6BC-42CB-A5FA-E1823C549484}"/>
              </a:ext>
            </a:extLst>
          </p:cNvPr>
          <p:cNvSpPr>
            <a:spLocks noGrp="1"/>
          </p:cNvSpPr>
          <p:nvPr>
            <p:ph type="sldNum" sz="quarter" idx="12"/>
          </p:nvPr>
        </p:nvSpPr>
        <p:spPr/>
        <p:txBody>
          <a:bodyPr/>
          <a:lstStyle/>
          <a:p>
            <a:pPr>
              <a:defRPr/>
            </a:pPr>
            <a:fld id="{1E50BBC1-3E9D-40A3-BB66-80AE2A165108}" type="slidenum">
              <a:rPr lang="en-US" altLang="en-US" smtClean="0"/>
              <a:pPr>
                <a:defRPr/>
              </a:pPr>
              <a:t>126</a:t>
            </a:fld>
            <a:endParaRPr lang="en-US" altLang="en-US"/>
          </a:p>
        </p:txBody>
      </p:sp>
    </p:spTree>
    <p:extLst>
      <p:ext uri="{BB962C8B-B14F-4D97-AF65-F5344CB8AC3E}">
        <p14:creationId xmlns:p14="http://schemas.microsoft.com/office/powerpoint/2010/main" val="1629344368"/>
      </p:ext>
    </p:extLst>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FF00349F-F04A-4E16-9A13-CF3EE9570C1D}"/>
              </a:ext>
            </a:extLst>
          </p:cNvPr>
          <p:cNvSpPr>
            <a:spLocks noGrp="1"/>
          </p:cNvSpPr>
          <p:nvPr>
            <p:ph type="sldNum" sz="quarter" idx="12"/>
          </p:nvPr>
        </p:nvSpPr>
        <p:spPr/>
        <p:txBody>
          <a:bodyPr/>
          <a:lstStyle/>
          <a:p>
            <a:pPr>
              <a:defRPr/>
            </a:pPr>
            <a:fld id="{46C95EAB-5877-4365-885A-A60EB0348E4F}" type="slidenum">
              <a:rPr lang="en-US" altLang="en-US" smtClean="0"/>
              <a:pPr>
                <a:defRPr/>
              </a:pPr>
              <a:t>127</a:t>
            </a:fld>
            <a:endParaRPr lang="en-US" altLang="en-US"/>
          </a:p>
        </p:txBody>
      </p:sp>
      <p:sp>
        <p:nvSpPr>
          <p:cNvPr id="5" name="Rectangle 1">
            <a:extLst>
              <a:ext uri="{FF2B5EF4-FFF2-40B4-BE49-F238E27FC236}">
                <a16:creationId xmlns:a16="http://schemas.microsoft.com/office/drawing/2014/main" id="{6DF92134-EF2B-485D-82B4-E87D5B0DA198}"/>
              </a:ext>
            </a:extLst>
          </p:cNvPr>
          <p:cNvSpPr>
            <a:spLocks noGrp="1" noChangeArrowheads="1"/>
          </p:cNvSpPr>
          <p:nvPr>
            <p:ph idx="1"/>
          </p:nvPr>
        </p:nvSpPr>
        <p:spPr bwMode="auto">
          <a:xfrm>
            <a:off x="270640" y="949186"/>
            <a:ext cx="8152607" cy="49596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317400" tIns="45720" rIns="317400" bIns="45720" numCol="1" anchor="ctr"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indent="0">
              <a:spcBef>
                <a:spcPct val="0"/>
              </a:spcBef>
              <a:buClrTx/>
              <a:buSzTx/>
              <a:buNone/>
            </a:pPr>
            <a:r>
              <a:rPr lang="en-US" altLang="en-US" sz="1800" dirty="0">
                <a:latin typeface="Times" panose="02020603050405020304" pitchFamily="18" charset="0"/>
                <a:cs typeface="Times" panose="02020603050405020304" pitchFamily="18" charset="0"/>
              </a:rPr>
              <a:t>(I went to the bank to deposit money)</a:t>
            </a:r>
          </a:p>
          <a:p>
            <a:pPr marL="0" marR="0" lvl="0" indent="0" algn="just" defTabSz="914400" latinLnBrk="0">
              <a:buNone/>
              <a:tabLst/>
            </a:pPr>
            <a:r>
              <a:rPr lang="en-US" altLang="en-US" sz="1800" dirty="0">
                <a:latin typeface="Times" panose="02020603050405020304" pitchFamily="18" charset="0"/>
                <a:cs typeface="Times" panose="02020603050405020304" pitchFamily="18" charset="0"/>
              </a:rPr>
              <a:t>from </a:t>
            </a:r>
            <a:r>
              <a:rPr lang="en-US" altLang="en-US" sz="1800" dirty="0" err="1">
                <a:latin typeface="Times" panose="02020603050405020304" pitchFamily="18" charset="0"/>
                <a:cs typeface="Times" panose="02020603050405020304" pitchFamily="18" charset="0"/>
              </a:rPr>
              <a:t>nltk.corpus</a:t>
            </a:r>
            <a:r>
              <a:rPr lang="en-US" altLang="en-US" sz="1800" dirty="0">
                <a:latin typeface="Times" panose="02020603050405020304" pitchFamily="18" charset="0"/>
                <a:cs typeface="Times" panose="02020603050405020304" pitchFamily="18" charset="0"/>
              </a:rPr>
              <a:t> import wordnet as </a:t>
            </a:r>
            <a:r>
              <a:rPr lang="en-US" altLang="en-US" sz="1800" dirty="0" err="1">
                <a:latin typeface="Times" panose="02020603050405020304" pitchFamily="18" charset="0"/>
                <a:cs typeface="Times" panose="02020603050405020304" pitchFamily="18" charset="0"/>
              </a:rPr>
              <a:t>wn</a:t>
            </a:r>
            <a:r>
              <a:rPr lang="en-US" altLang="en-US" sz="1800" dirty="0">
                <a:latin typeface="Times" panose="02020603050405020304" pitchFamily="18" charset="0"/>
                <a:cs typeface="Times" panose="02020603050405020304" pitchFamily="18" charset="0"/>
              </a:rPr>
              <a:t> </a:t>
            </a:r>
          </a:p>
          <a:p>
            <a:pPr marL="0" indent="0" algn="just">
              <a:buNone/>
            </a:pPr>
            <a:r>
              <a:rPr lang="en-US" altLang="en-US" sz="1800" dirty="0">
                <a:latin typeface="Times" panose="02020603050405020304" pitchFamily="18" charset="0"/>
                <a:cs typeface="Times" panose="02020603050405020304" pitchFamily="18" charset="0"/>
              </a:rPr>
              <a:t>sent = ['I', 'went', 'to', 'the', 'bank', 'to', 'deposit', 'money', '.’]</a:t>
            </a:r>
          </a:p>
          <a:p>
            <a:pPr marL="0" marR="0" lvl="0" indent="0" algn="just" defTabSz="914400" latinLnBrk="0">
              <a:buNone/>
              <a:tabLst/>
            </a:pPr>
            <a:r>
              <a:rPr lang="en-US" altLang="en-US" sz="1800" dirty="0">
                <a:latin typeface="Times" panose="02020603050405020304" pitchFamily="18" charset="0"/>
                <a:cs typeface="Times" panose="02020603050405020304" pitchFamily="18" charset="0"/>
              </a:rPr>
              <a:t>for sent in </a:t>
            </a:r>
            <a:r>
              <a:rPr lang="en-US" altLang="en-US" sz="1800" dirty="0" err="1">
                <a:latin typeface="Times" panose="02020603050405020304" pitchFamily="18" charset="0"/>
                <a:cs typeface="Times" panose="02020603050405020304" pitchFamily="18" charset="0"/>
              </a:rPr>
              <a:t>wn.synsets</a:t>
            </a:r>
            <a:r>
              <a:rPr lang="en-US" altLang="en-US" sz="1800" dirty="0">
                <a:latin typeface="Times" panose="02020603050405020304" pitchFamily="18" charset="0"/>
                <a:cs typeface="Times" panose="02020603050405020304" pitchFamily="18" charset="0"/>
              </a:rPr>
              <a:t>('bank’)</a:t>
            </a:r>
          </a:p>
          <a:p>
            <a:pPr marL="0" marR="0" lvl="0" indent="0" algn="just" defTabSz="914400" latinLnBrk="0">
              <a:buNone/>
              <a:tabLst/>
            </a:pPr>
            <a:r>
              <a:rPr lang="en-US" altLang="en-US" sz="1800" dirty="0">
                <a:latin typeface="Times" panose="02020603050405020304" pitchFamily="18" charset="0"/>
                <a:cs typeface="Times" panose="02020603050405020304" pitchFamily="18" charset="0"/>
              </a:rPr>
              <a:t>print(</a:t>
            </a:r>
            <a:r>
              <a:rPr lang="en-US" altLang="en-US" sz="1800" dirty="0" err="1">
                <a:latin typeface="Times" panose="02020603050405020304" pitchFamily="18" charset="0"/>
                <a:cs typeface="Times" panose="02020603050405020304" pitchFamily="18" charset="0"/>
              </a:rPr>
              <a:t>sent.definition</a:t>
            </a:r>
            <a:r>
              <a:rPr lang="en-US" altLang="en-US" sz="1800" dirty="0">
                <a:latin typeface="Times" panose="02020603050405020304" pitchFamily="18" charset="0"/>
                <a:cs typeface="Times" panose="02020603050405020304" pitchFamily="18" charset="0"/>
              </a:rPr>
              <a:t>()) </a:t>
            </a:r>
          </a:p>
          <a:p>
            <a:pPr lvl="1" algn="just">
              <a:lnSpc>
                <a:spcPct val="150000"/>
              </a:lnSpc>
              <a:tabLst>
                <a:tab pos="2060575" algn="l"/>
              </a:tabLst>
            </a:pPr>
            <a:r>
              <a:rPr lang="en-US" altLang="en-US" sz="1400" dirty="0">
                <a:latin typeface="Times" panose="02020603050405020304" pitchFamily="18" charset="0"/>
                <a:cs typeface="Times" panose="02020603050405020304" pitchFamily="18" charset="0"/>
              </a:rPr>
              <a:t>Synset('bank.n.01') sloping land (especially the slope beside a body of water) </a:t>
            </a:r>
          </a:p>
          <a:p>
            <a:pPr lvl="1" algn="just">
              <a:lnSpc>
                <a:spcPct val="150000"/>
              </a:lnSpc>
            </a:pPr>
            <a:r>
              <a:rPr lang="en-US" altLang="en-US" sz="1400" dirty="0">
                <a:latin typeface="Times" panose="02020603050405020304" pitchFamily="18" charset="0"/>
                <a:cs typeface="Times" panose="02020603050405020304" pitchFamily="18" charset="0"/>
              </a:rPr>
              <a:t>Synset('bank.n.02') a long ridge or pile </a:t>
            </a:r>
          </a:p>
          <a:p>
            <a:pPr lvl="1" algn="just">
              <a:lnSpc>
                <a:spcPct val="150000"/>
              </a:lnSpc>
            </a:pPr>
            <a:r>
              <a:rPr lang="en-US" altLang="en-US" sz="1400" dirty="0">
                <a:latin typeface="Times" panose="02020603050405020304" pitchFamily="18" charset="0"/>
                <a:cs typeface="Times" panose="02020603050405020304" pitchFamily="18" charset="0"/>
              </a:rPr>
              <a:t>Synset('bank.n.03') an arrangement of similar objects in a row or in tiers </a:t>
            </a:r>
          </a:p>
          <a:p>
            <a:pPr lvl="1" algn="just">
              <a:lnSpc>
                <a:spcPct val="150000"/>
              </a:lnSpc>
            </a:pPr>
            <a:r>
              <a:rPr lang="en-US" altLang="en-US" sz="1400" dirty="0">
                <a:latin typeface="Times" panose="02020603050405020304" pitchFamily="18" charset="0"/>
                <a:cs typeface="Times" panose="02020603050405020304" pitchFamily="18" charset="0"/>
              </a:rPr>
              <a:t>Synset('bank.n.04') a supply or stock held in reserve for future use (especially in emergencies)</a:t>
            </a:r>
          </a:p>
          <a:p>
            <a:pPr marL="0" indent="0" algn="just">
              <a:buNone/>
            </a:pPr>
            <a:r>
              <a:rPr lang="en-US" altLang="en-US" sz="1800" dirty="0">
                <a:latin typeface="Times" panose="02020603050405020304" pitchFamily="18" charset="0"/>
                <a:cs typeface="Times" panose="02020603050405020304" pitchFamily="18" charset="0"/>
              </a:rPr>
              <a:t>from </a:t>
            </a:r>
            <a:r>
              <a:rPr lang="en-US" altLang="en-US" sz="1800" dirty="0" err="1">
                <a:latin typeface="Times" panose="02020603050405020304" pitchFamily="18" charset="0"/>
                <a:cs typeface="Times" panose="02020603050405020304" pitchFamily="18" charset="0"/>
              </a:rPr>
              <a:t>nltk.wsd</a:t>
            </a:r>
            <a:r>
              <a:rPr lang="en-US" altLang="en-US" sz="1800" dirty="0">
                <a:latin typeface="Times" panose="02020603050405020304" pitchFamily="18" charset="0"/>
                <a:cs typeface="Times" panose="02020603050405020304" pitchFamily="18" charset="0"/>
              </a:rPr>
              <a:t> import </a:t>
            </a:r>
            <a:r>
              <a:rPr lang="en-US" altLang="en-US" sz="1800" dirty="0" err="1">
                <a:latin typeface="Times" panose="02020603050405020304" pitchFamily="18" charset="0"/>
                <a:cs typeface="Times" panose="02020603050405020304" pitchFamily="18" charset="0"/>
              </a:rPr>
              <a:t>lesk</a:t>
            </a:r>
            <a:endParaRPr lang="en-US" altLang="en-US" sz="1800" dirty="0">
              <a:latin typeface="Times" panose="02020603050405020304" pitchFamily="18" charset="0"/>
              <a:cs typeface="Times" panose="02020603050405020304" pitchFamily="18" charset="0"/>
            </a:endParaRPr>
          </a:p>
          <a:p>
            <a:pPr marL="0" indent="0" algn="just">
              <a:buNone/>
            </a:pPr>
            <a:r>
              <a:rPr lang="en-US" altLang="en-US" sz="1800" dirty="0">
                <a:latin typeface="Times" panose="02020603050405020304" pitchFamily="18" charset="0"/>
                <a:cs typeface="Times" panose="02020603050405020304" pitchFamily="18" charset="0"/>
              </a:rPr>
              <a:t>print(</a:t>
            </a:r>
            <a:r>
              <a:rPr lang="en-US" altLang="en-US" sz="1800" dirty="0" err="1">
                <a:latin typeface="Times" panose="02020603050405020304" pitchFamily="18" charset="0"/>
                <a:cs typeface="Times" panose="02020603050405020304" pitchFamily="18" charset="0"/>
              </a:rPr>
              <a:t>lesk</a:t>
            </a:r>
            <a:r>
              <a:rPr lang="en-US" altLang="en-US" sz="1800" dirty="0">
                <a:latin typeface="Times" panose="02020603050405020304" pitchFamily="18" charset="0"/>
                <a:cs typeface="Times" panose="02020603050405020304" pitchFamily="18" charset="0"/>
              </a:rPr>
              <a:t>(sent, 'bank', 'n’)) </a:t>
            </a:r>
          </a:p>
          <a:p>
            <a:pPr marL="0" indent="0" algn="just">
              <a:buNone/>
            </a:pPr>
            <a:r>
              <a:rPr lang="en-US" altLang="en-US" sz="1800" dirty="0">
                <a:latin typeface="Times" panose="02020603050405020304" pitchFamily="18" charset="0"/>
                <a:cs typeface="Times" panose="02020603050405020304" pitchFamily="18" charset="0"/>
              </a:rPr>
              <a:t>Synset('savings_bank.n.02') </a:t>
            </a:r>
          </a:p>
          <a:p>
            <a:pPr marL="0" indent="0" algn="just">
              <a:lnSpc>
                <a:spcPct val="150000"/>
              </a:lnSpc>
              <a:buNone/>
            </a:pPr>
            <a:endParaRPr lang="en-US" altLang="en-US" sz="1800" dirty="0">
              <a:latin typeface="Times" panose="02020603050405020304" pitchFamily="18" charset="0"/>
              <a:cs typeface="Times" panose="02020603050405020304" pitchFamily="18" charset="0"/>
            </a:endParaRPr>
          </a:p>
          <a:p>
            <a:pPr marL="0" lvl="1" indent="0" algn="just">
              <a:lnSpc>
                <a:spcPct val="150000"/>
              </a:lnSpc>
              <a:buNone/>
            </a:pPr>
            <a:endParaRPr lang="en-US" altLang="en-US" sz="1400" dirty="0">
              <a:latin typeface="Times" panose="02020603050405020304" pitchFamily="18" charset="0"/>
              <a:cs typeface="Times" panose="02020603050405020304" pitchFamily="18" charset="0"/>
            </a:endParaRPr>
          </a:p>
        </p:txBody>
      </p:sp>
    </p:spTree>
    <p:extLst>
      <p:ext uri="{BB962C8B-B14F-4D97-AF65-F5344CB8AC3E}">
        <p14:creationId xmlns:p14="http://schemas.microsoft.com/office/powerpoint/2010/main" val="4090808538"/>
      </p:ext>
    </p:extLst>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7DC13AF4-D8F6-47BA-B46A-AB9A198A19F3}"/>
              </a:ext>
            </a:extLst>
          </p:cNvPr>
          <p:cNvSpPr>
            <a:spLocks noGrp="1"/>
          </p:cNvSpPr>
          <p:nvPr>
            <p:ph type="sldNum" sz="quarter" idx="12"/>
          </p:nvPr>
        </p:nvSpPr>
        <p:spPr/>
        <p:txBody>
          <a:bodyPr/>
          <a:lstStyle/>
          <a:p>
            <a:pPr>
              <a:defRPr/>
            </a:pPr>
            <a:fld id="{46C95EAB-5877-4365-885A-A60EB0348E4F}" type="slidenum">
              <a:rPr lang="en-US" altLang="en-US" smtClean="0"/>
              <a:pPr>
                <a:defRPr/>
              </a:pPr>
              <a:t>128</a:t>
            </a:fld>
            <a:endParaRPr lang="en-US" altLang="en-US"/>
          </a:p>
        </p:txBody>
      </p:sp>
      <mc:AlternateContent xmlns:mc="http://schemas.openxmlformats.org/markup-compatibility/2006" xmlns:a14="http://schemas.microsoft.com/office/drawing/2010/main">
        <mc:Choice Requires="a14">
          <p:graphicFrame>
            <p:nvGraphicFramePr>
              <p:cNvPr id="5" name="Table 4">
                <a:extLst>
                  <a:ext uri="{FF2B5EF4-FFF2-40B4-BE49-F238E27FC236}">
                    <a16:creationId xmlns:a16="http://schemas.microsoft.com/office/drawing/2014/main" id="{17693813-5270-44C9-A481-CE8F32C473AB}"/>
                  </a:ext>
                </a:extLst>
              </p:cNvPr>
              <p:cNvGraphicFramePr>
                <a:graphicFrameLocks noGrp="1"/>
              </p:cNvGraphicFramePr>
              <p:nvPr>
                <p:extLst>
                  <p:ext uri="{D42A27DB-BD31-4B8C-83A1-F6EECF244321}">
                    <p14:modId xmlns:p14="http://schemas.microsoft.com/office/powerpoint/2010/main" val="12548924"/>
                  </p:ext>
                </p:extLst>
              </p:nvPr>
            </p:nvGraphicFramePr>
            <p:xfrm>
              <a:off x="3611875" y="1689320"/>
              <a:ext cx="1997060" cy="826770"/>
            </p:xfrm>
            <a:graphic>
              <a:graphicData uri="http://schemas.openxmlformats.org/drawingml/2006/table">
                <a:tbl>
                  <a:tblPr firstRow="1" firstCol="1" bandRow="1">
                    <a:tableStyleId>{5C22544A-7EE6-4342-B048-85BDC9FD1C3A}</a:tableStyleId>
                  </a:tblPr>
                  <a:tblGrid>
                    <a:gridCol w="1997060">
                      <a:extLst>
                        <a:ext uri="{9D8B030D-6E8A-4147-A177-3AD203B41FA5}">
                          <a16:colId xmlns:a16="http://schemas.microsoft.com/office/drawing/2014/main" val="810227265"/>
                        </a:ext>
                      </a:extLst>
                    </a:gridCol>
                  </a:tblGrid>
                  <a:tr h="646331">
                    <a:tc>
                      <a:txBody>
                        <a:bodyPr/>
                        <a:lstStyle/>
                        <a:p>
                          <a:pPr marL="0" marR="0" indent="457200" algn="just">
                            <a:lnSpc>
                              <a:spcPct val="200000"/>
                            </a:lnSpc>
                            <a:spcBef>
                              <a:spcPts val="0"/>
                            </a:spcBef>
                            <a:spcAft>
                              <a:spcPts val="0"/>
                            </a:spcAft>
                          </a:pPr>
                          <a14:m>
                            <m:oMathPara xmlns:m="http://schemas.openxmlformats.org/officeDocument/2006/math">
                              <m:oMathParaPr>
                                <m:jc m:val="centerGroup"/>
                              </m:oMathParaPr>
                              <m:oMath xmlns:m="http://schemas.openxmlformats.org/officeDocument/2006/math">
                                <m:r>
                                  <m:rPr>
                                    <m:nor/>
                                  </m:rPr>
                                  <a:rPr lang="en-US" sz="1200" smtClean="0">
                                    <a:solidFill>
                                      <a:schemeClr val="tx1"/>
                                    </a:solidFill>
                                    <a:effectLst/>
                                  </a:rPr>
                                  <m:t>P</m:t>
                                </m:r>
                                <m:r>
                                  <m:rPr>
                                    <m:nor/>
                                  </m:rPr>
                                  <a:rPr lang="en-US" sz="1200" smtClean="0">
                                    <a:solidFill>
                                      <a:schemeClr val="tx1"/>
                                    </a:solidFill>
                                    <a:effectLst/>
                                  </a:rPr>
                                  <m:t> = </m:t>
                                </m:r>
                                <m:f>
                                  <m:fPr>
                                    <m:ctrlPr>
                                      <a:rPr lang="en-US" sz="1200" i="1">
                                        <a:solidFill>
                                          <a:schemeClr val="tx1"/>
                                        </a:solidFill>
                                        <a:effectLst/>
                                        <a:latin typeface="Cambria Math" panose="02040503050406030204" pitchFamily="18" charset="0"/>
                                      </a:rPr>
                                    </m:ctrlPr>
                                  </m:fPr>
                                  <m:num>
                                    <m:sSub>
                                      <m:sSubPr>
                                        <m:ctrlPr>
                                          <a:rPr lang="en-US" sz="1200" i="1">
                                            <a:solidFill>
                                              <a:schemeClr val="tx1"/>
                                            </a:solidFill>
                                            <a:effectLst/>
                                            <a:latin typeface="Cambria Math" panose="02040503050406030204" pitchFamily="18" charset="0"/>
                                          </a:rPr>
                                        </m:ctrlPr>
                                      </m:sSubPr>
                                      <m:e>
                                        <m:r>
                                          <m:rPr>
                                            <m:nor/>
                                          </m:rPr>
                                          <a:rPr lang="en-US" sz="1200">
                                            <a:solidFill>
                                              <a:schemeClr val="tx1"/>
                                            </a:solidFill>
                                            <a:effectLst/>
                                          </a:rPr>
                                          <m:t>a</m:t>
                                        </m:r>
                                      </m:e>
                                      <m:sub>
                                        <m:r>
                                          <m:rPr>
                                            <m:nor/>
                                          </m:rPr>
                                          <a:rPr lang="en-US" sz="1200">
                                            <a:solidFill>
                                              <a:schemeClr val="tx1"/>
                                            </a:solidFill>
                                            <a:effectLst/>
                                          </a:rPr>
                                          <m:t>11</m:t>
                                        </m:r>
                                      </m:sub>
                                    </m:sSub>
                                  </m:num>
                                  <m:den>
                                    <m:nary>
                                      <m:naryPr>
                                        <m:chr m:val="∑"/>
                                        <m:limLoc m:val="undOvr"/>
                                        <m:ctrlPr>
                                          <a:rPr lang="en-US" sz="1200" i="1">
                                            <a:solidFill>
                                              <a:schemeClr val="tx1"/>
                                            </a:solidFill>
                                            <a:effectLst/>
                                            <a:latin typeface="Cambria Math" panose="02040503050406030204" pitchFamily="18" charset="0"/>
                                          </a:rPr>
                                        </m:ctrlPr>
                                      </m:naryPr>
                                      <m:sub>
                                        <m:r>
                                          <m:rPr>
                                            <m:nor/>
                                          </m:rPr>
                                          <a:rPr lang="en-US" sz="1200">
                                            <a:solidFill>
                                              <a:schemeClr val="tx1"/>
                                            </a:solidFill>
                                            <a:effectLst/>
                                          </a:rPr>
                                          <m:t>i</m:t>
                                        </m:r>
                                        <m:r>
                                          <m:rPr>
                                            <m:nor/>
                                          </m:rPr>
                                          <a:rPr lang="en-US" sz="1200">
                                            <a:solidFill>
                                              <a:schemeClr val="tx1"/>
                                            </a:solidFill>
                                            <a:effectLst/>
                                          </a:rPr>
                                          <m:t>=1</m:t>
                                        </m:r>
                                      </m:sub>
                                      <m:sup>
                                        <m:r>
                                          <m:rPr>
                                            <m:nor/>
                                          </m:rPr>
                                          <a:rPr lang="en-US" sz="1200">
                                            <a:solidFill>
                                              <a:schemeClr val="tx1"/>
                                            </a:solidFill>
                                            <a:effectLst/>
                                          </a:rPr>
                                          <m:t>2</m:t>
                                        </m:r>
                                      </m:sup>
                                      <m:e>
                                        <m:sSub>
                                          <m:sSubPr>
                                            <m:ctrlPr>
                                              <a:rPr lang="en-US" sz="1200" i="1">
                                                <a:solidFill>
                                                  <a:schemeClr val="tx1"/>
                                                </a:solidFill>
                                                <a:effectLst/>
                                                <a:latin typeface="Cambria Math" panose="02040503050406030204" pitchFamily="18" charset="0"/>
                                              </a:rPr>
                                            </m:ctrlPr>
                                          </m:sSubPr>
                                          <m:e>
                                            <m:r>
                                              <m:rPr>
                                                <m:nor/>
                                              </m:rPr>
                                              <a:rPr lang="en-US" sz="1200">
                                                <a:solidFill>
                                                  <a:schemeClr val="tx1"/>
                                                </a:solidFill>
                                                <a:effectLst/>
                                              </a:rPr>
                                              <m:t>a</m:t>
                                            </m:r>
                                          </m:e>
                                          <m:sub>
                                            <m:r>
                                              <m:rPr>
                                                <m:nor/>
                                              </m:rPr>
                                              <a:rPr lang="en-US" sz="1200">
                                                <a:solidFill>
                                                  <a:schemeClr val="tx1"/>
                                                </a:solidFill>
                                                <a:effectLst/>
                                              </a:rPr>
                                              <m:t>i</m:t>
                                            </m:r>
                                            <m:r>
                                              <m:rPr>
                                                <m:nor/>
                                              </m:rPr>
                                              <a:rPr lang="en-US" sz="1200">
                                                <a:solidFill>
                                                  <a:schemeClr val="tx1"/>
                                                </a:solidFill>
                                                <a:effectLst/>
                                              </a:rPr>
                                              <m:t>1</m:t>
                                            </m:r>
                                          </m:sub>
                                        </m:sSub>
                                      </m:e>
                                    </m:nary>
                                  </m:den>
                                </m:f>
                              </m:oMath>
                            </m:oMathPara>
                          </a14:m>
                          <a:endParaRPr lang="en-US" sz="1200" dirty="0">
                            <a:solidFill>
                              <a:schemeClr val="tx1"/>
                            </a:solidFill>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solidFill>
                          <a:schemeClr val="bg1"/>
                        </a:solidFill>
                      </a:tcPr>
                    </a:tc>
                    <a:extLst>
                      <a:ext uri="{0D108BD9-81ED-4DB2-BD59-A6C34878D82A}">
                        <a16:rowId xmlns:a16="http://schemas.microsoft.com/office/drawing/2014/main" val="1131612444"/>
                      </a:ext>
                    </a:extLst>
                  </a:tr>
                </a:tbl>
              </a:graphicData>
            </a:graphic>
          </p:graphicFrame>
        </mc:Choice>
        <mc:Fallback xmlns="">
          <p:graphicFrame>
            <p:nvGraphicFramePr>
              <p:cNvPr id="5" name="Table 4">
                <a:extLst>
                  <a:ext uri="{FF2B5EF4-FFF2-40B4-BE49-F238E27FC236}">
                    <a16:creationId xmlns:a16="http://schemas.microsoft.com/office/drawing/2014/main" id="{17693813-5270-44C9-A481-CE8F32C473AB}"/>
                  </a:ext>
                </a:extLst>
              </p:cNvPr>
              <p:cNvGraphicFramePr>
                <a:graphicFrameLocks noGrp="1"/>
              </p:cNvGraphicFramePr>
              <p:nvPr>
                <p:extLst>
                  <p:ext uri="{D42A27DB-BD31-4B8C-83A1-F6EECF244321}">
                    <p14:modId xmlns:p14="http://schemas.microsoft.com/office/powerpoint/2010/main" val="12548924"/>
                  </p:ext>
                </p:extLst>
              </p:nvPr>
            </p:nvGraphicFramePr>
            <p:xfrm>
              <a:off x="3611875" y="1689320"/>
              <a:ext cx="1997060" cy="826770"/>
            </p:xfrm>
            <a:graphic>
              <a:graphicData uri="http://schemas.openxmlformats.org/drawingml/2006/table">
                <a:tbl>
                  <a:tblPr firstRow="1" firstCol="1" bandRow="1">
                    <a:tableStyleId>{5C22544A-7EE6-4342-B048-85BDC9FD1C3A}</a:tableStyleId>
                  </a:tblPr>
                  <a:tblGrid>
                    <a:gridCol w="1997060">
                      <a:extLst>
                        <a:ext uri="{9D8B030D-6E8A-4147-A177-3AD203B41FA5}">
                          <a16:colId xmlns:a16="http://schemas.microsoft.com/office/drawing/2014/main" val="810227265"/>
                        </a:ext>
                      </a:extLst>
                    </a:gridCol>
                  </a:tblGrid>
                  <a:tr h="826770">
                    <a:tc>
                      <a:txBody>
                        <a:bodyPr/>
                        <a:lstStyle/>
                        <a:p>
                          <a:endParaRPr lang="en-US"/>
                        </a:p>
                      </a:txBody>
                      <a:tcPr marL="68580" marR="68580" marT="0" marB="0">
                        <a:blipFill>
                          <a:blip r:embed="rId2"/>
                          <a:stretch>
                            <a:fillRect l="-304" t="-735" r="-1216" b="-2941"/>
                          </a:stretch>
                        </a:blipFill>
                      </a:tcPr>
                    </a:tc>
                    <a:extLst>
                      <a:ext uri="{0D108BD9-81ED-4DB2-BD59-A6C34878D82A}">
                        <a16:rowId xmlns:a16="http://schemas.microsoft.com/office/drawing/2014/main" val="1131612444"/>
                      </a:ext>
                    </a:extLst>
                  </a:tr>
                </a:tbl>
              </a:graphicData>
            </a:graphic>
          </p:graphicFrame>
        </mc:Fallback>
      </mc:AlternateContent>
      <p:sp>
        <p:nvSpPr>
          <p:cNvPr id="6" name="Rectangle 1">
            <a:extLst>
              <a:ext uri="{FF2B5EF4-FFF2-40B4-BE49-F238E27FC236}">
                <a16:creationId xmlns:a16="http://schemas.microsoft.com/office/drawing/2014/main" id="{91CDC2AB-44ED-4F6C-B3D1-C651F7E337E2}"/>
              </a:ext>
            </a:extLst>
          </p:cNvPr>
          <p:cNvSpPr>
            <a:spLocks noChangeArrowheads="1"/>
          </p:cNvSpPr>
          <p:nvPr/>
        </p:nvSpPr>
        <p:spPr bwMode="auto">
          <a:xfrm>
            <a:off x="309045" y="872452"/>
            <a:ext cx="8257075"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457200" algn="justLow" defTabSz="914400" rtl="0" eaLnBrk="0" fontAlgn="base" latinLnBrk="0" hangingPunct="0">
              <a:lnSpc>
                <a:spcPct val="100000"/>
              </a:lnSpc>
              <a:spcBef>
                <a:spcPct val="0"/>
              </a:spcBef>
              <a:spcAft>
                <a:spcPct val="0"/>
              </a:spcAft>
              <a:buClrTx/>
              <a:buSzTx/>
              <a:buFontTx/>
              <a:buNone/>
              <a:tabLst/>
            </a:pPr>
            <a:r>
              <a:rPr kumimoji="0" lang="en-US" altLang="en-US" sz="1200" b="1" i="0" u="none" strike="noStrike" cap="none" normalizeH="0" baseline="0" dirty="0">
                <a:ln>
                  <a:noFill/>
                </a:ln>
                <a:solidFill>
                  <a:schemeClr val="tx1"/>
                </a:solidFill>
                <a:effectLst/>
                <a:latin typeface="Times" panose="02020603050405020304" pitchFamily="18" charset="0"/>
                <a:ea typeface="Times New Roman" panose="02020603050405020304" pitchFamily="18" charset="0"/>
                <a:cs typeface="Times" panose="02020603050405020304" pitchFamily="18" charset="0"/>
              </a:rPr>
              <a:t>Precision</a:t>
            </a:r>
            <a:r>
              <a:rPr kumimoji="0" lang="en-US" altLang="en-US" sz="1200" b="0" i="0" u="none" strike="noStrike" cap="none" normalizeH="0" baseline="0" dirty="0">
                <a:ln>
                  <a:noFill/>
                </a:ln>
                <a:solidFill>
                  <a:schemeClr val="tx1"/>
                </a:solidFill>
                <a:effectLst/>
                <a:latin typeface="Times" panose="02020603050405020304" pitchFamily="18" charset="0"/>
                <a:ea typeface="Times New Roman" panose="02020603050405020304" pitchFamily="18" charset="0"/>
                <a:cs typeface="Times" panose="02020603050405020304" pitchFamily="18" charset="0"/>
              </a:rPr>
              <a:t>: this is a factor to measure how much of the </a:t>
            </a:r>
            <a:r>
              <a:rPr kumimoji="0" lang="en-US" altLang="en-US" sz="1200" b="0" i="1" u="none" strike="noStrike" cap="none" normalizeH="0" baseline="0" dirty="0">
                <a:ln>
                  <a:noFill/>
                </a:ln>
                <a:solidFill>
                  <a:schemeClr val="tx1"/>
                </a:solidFill>
                <a:effectLst/>
                <a:latin typeface="Times" panose="02020603050405020304" pitchFamily="18" charset="0"/>
                <a:ea typeface="Times New Roman" panose="02020603050405020304" pitchFamily="18" charset="0"/>
                <a:cs typeface="Times" panose="02020603050405020304" pitchFamily="18" charset="0"/>
              </a:rPr>
              <a:t>MCKSN</a:t>
            </a:r>
            <a:r>
              <a:rPr kumimoji="0" lang="en-US" altLang="en-US" sz="1200" b="0" i="0" u="none" strike="noStrike" cap="none" normalizeH="0" baseline="0" dirty="0">
                <a:ln>
                  <a:noFill/>
                </a:ln>
                <a:solidFill>
                  <a:schemeClr val="tx1"/>
                </a:solidFill>
                <a:effectLst/>
                <a:latin typeface="Times" panose="02020603050405020304" pitchFamily="18" charset="0"/>
                <a:ea typeface="Times New Roman" panose="02020603050405020304" pitchFamily="18" charset="0"/>
                <a:cs typeface="Times" panose="02020603050405020304" pitchFamily="18" charset="0"/>
              </a:rPr>
              <a:t> model’s guess was correct (</a:t>
            </a:r>
            <a:r>
              <a:rPr kumimoji="0" lang="en-US" altLang="en-US" sz="1200" b="0" i="0" u="none" strike="noStrike" cap="none" normalizeH="0" baseline="0" dirty="0">
                <a:ln>
                  <a:noFill/>
                </a:ln>
                <a:solidFill>
                  <a:schemeClr val="tx1"/>
                </a:solidFill>
                <a:effectLst/>
                <a:latin typeface="Times" panose="02020603050405020304" pitchFamily="18" charset="0"/>
                <a:ea typeface="Times New Roman" panose="02020603050405020304" pitchFamily="18" charset="0"/>
                <a:cs typeface="Times" panose="02020603050405020304" pitchFamily="18" charset="0"/>
                <a:hlinkClick r:id="rId3" tooltip="Grishman, 1996 #110"/>
              </a:rPr>
              <a:t>Grishman &amp; </a:t>
            </a:r>
            <a:r>
              <a:rPr kumimoji="0" lang="en-US" altLang="en-US" sz="1200" b="0" i="0" u="none" strike="noStrike" cap="none" normalizeH="0" baseline="0" dirty="0" err="1">
                <a:ln>
                  <a:noFill/>
                </a:ln>
                <a:solidFill>
                  <a:schemeClr val="tx1"/>
                </a:solidFill>
                <a:effectLst/>
                <a:latin typeface="Times" panose="02020603050405020304" pitchFamily="18" charset="0"/>
                <a:ea typeface="Times New Roman" panose="02020603050405020304" pitchFamily="18" charset="0"/>
                <a:cs typeface="Times" panose="02020603050405020304" pitchFamily="18" charset="0"/>
                <a:hlinkClick r:id="rId3" tooltip="Grishman, 1996 #110"/>
              </a:rPr>
              <a:t>Sundheim</a:t>
            </a:r>
            <a:r>
              <a:rPr kumimoji="0" lang="en-US" altLang="en-US" sz="1200" b="0" i="0" u="none" strike="noStrike" cap="none" normalizeH="0" baseline="0" dirty="0">
                <a:ln>
                  <a:noFill/>
                </a:ln>
                <a:solidFill>
                  <a:schemeClr val="tx1"/>
                </a:solidFill>
                <a:effectLst/>
                <a:latin typeface="Times" panose="02020603050405020304" pitchFamily="18" charset="0"/>
                <a:ea typeface="Times New Roman" panose="02020603050405020304" pitchFamily="18" charset="0"/>
                <a:cs typeface="Times" panose="02020603050405020304" pitchFamily="18" charset="0"/>
                <a:hlinkClick r:id="rId3" tooltip="Grishman, 1996 #110"/>
              </a:rPr>
              <a:t>, 1996</a:t>
            </a:r>
            <a:r>
              <a:rPr kumimoji="0" lang="en-US" altLang="en-US" sz="1200" b="0" i="0" u="none" strike="noStrike" cap="none" normalizeH="0" baseline="0" dirty="0">
                <a:ln>
                  <a:noFill/>
                </a:ln>
                <a:solidFill>
                  <a:schemeClr val="tx1"/>
                </a:solidFill>
                <a:effectLst/>
                <a:latin typeface="Times" panose="02020603050405020304" pitchFamily="18" charset="0"/>
                <a:ea typeface="Times New Roman" panose="02020603050405020304" pitchFamily="18" charset="0"/>
                <a:cs typeface="Times" panose="02020603050405020304" pitchFamily="18" charset="0"/>
              </a:rPr>
              <a:t>). </a:t>
            </a:r>
          </a:p>
          <a:p>
            <a:pPr marL="0" marR="0" lvl="0" indent="457200" algn="justLow"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chemeClr val="tx1"/>
                </a:solidFill>
                <a:effectLst/>
                <a:latin typeface="Times" panose="02020603050405020304" pitchFamily="18" charset="0"/>
                <a:ea typeface="Times New Roman" panose="02020603050405020304" pitchFamily="18" charset="0"/>
                <a:cs typeface="Times" panose="02020603050405020304" pitchFamily="18" charset="0"/>
              </a:rPr>
              <a:t>Based on the first scaling technique, precision was calculated as follows in Equation 6.14:</a:t>
            </a:r>
            <a:endParaRPr kumimoji="0" lang="en-US" altLang="en-US" sz="1800" b="0" i="0" u="none" strike="noStrike" cap="none" normalizeH="0" baseline="0" dirty="0">
              <a:ln>
                <a:noFill/>
              </a:ln>
              <a:solidFill>
                <a:schemeClr val="tx1"/>
              </a:solidFill>
              <a:effectLst/>
              <a:latin typeface="Times" panose="02020603050405020304" pitchFamily="18" charset="0"/>
              <a:cs typeface="Times" panose="02020603050405020304" pitchFamily="18" charset="0"/>
            </a:endParaRPr>
          </a:p>
        </p:txBody>
      </p:sp>
    </p:spTree>
    <p:extLst>
      <p:ext uri="{BB962C8B-B14F-4D97-AF65-F5344CB8AC3E}">
        <p14:creationId xmlns:p14="http://schemas.microsoft.com/office/powerpoint/2010/main" val="2130974118"/>
      </p:ext>
    </p:extLst>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E49F45EE-E128-4922-B026-AC90E6A51673}" type="slidenum">
              <a:rPr lang="en-US" sz="1800" smtClean="0">
                <a:latin typeface="Times New Roman" panose="02020603050405020304" pitchFamily="18" charset="0"/>
                <a:cs typeface="Times New Roman" panose="02020603050405020304" pitchFamily="18" charset="0"/>
              </a:rPr>
              <a:pPr/>
              <a:t>129</a:t>
            </a:fld>
            <a:endParaRPr lang="en-US" sz="1800">
              <a:latin typeface="Times New Roman" panose="02020603050405020304" pitchFamily="18" charset="0"/>
              <a:cs typeface="Times New Roman" panose="02020603050405020304" pitchFamily="18" charset="0"/>
            </a:endParaRPr>
          </a:p>
        </p:txBody>
      </p:sp>
      <p:sp>
        <p:nvSpPr>
          <p:cNvPr id="7" name="Rectangle 6"/>
          <p:cNvSpPr/>
          <p:nvPr/>
        </p:nvSpPr>
        <p:spPr>
          <a:xfrm>
            <a:off x="990600" y="884872"/>
            <a:ext cx="7848600" cy="1477328"/>
          </a:xfrm>
          <a:prstGeom prst="rect">
            <a:avLst/>
          </a:prstGeom>
        </p:spPr>
        <p:txBody>
          <a:bodyPr wrap="square">
            <a:spAutoFit/>
          </a:bodyPr>
          <a:lstStyle/>
          <a:p>
            <a:pPr algn="just"/>
            <a:r>
              <a:rPr lang="en-US" dirty="0">
                <a:solidFill>
                  <a:srgbClr val="FF0000"/>
                </a:solidFill>
                <a:latin typeface="Times New Roman" panose="02020603050405020304" pitchFamily="18" charset="0"/>
                <a:cs typeface="Times New Roman" panose="02020603050405020304" pitchFamily="18" charset="0"/>
              </a:rPr>
              <a:t>Cognitive Domain </a:t>
            </a:r>
            <a:r>
              <a:rPr lang="en-US" dirty="0">
                <a:latin typeface="Times New Roman" panose="02020603050405020304" pitchFamily="18" charset="0"/>
                <a:cs typeface="Times New Roman" panose="02020603050405020304" pitchFamily="18" charset="0"/>
              </a:rPr>
              <a:t>: This domain includes content knowledge and the development of intellectual skills. This includes the recall or recognition of specific facts and concepts that serve developing intellectual abilities and skills. There are six major categories, starting from the simplest behavior (remembering facts) to the most complex (creating).</a:t>
            </a:r>
          </a:p>
        </p:txBody>
      </p:sp>
      <p:sp>
        <p:nvSpPr>
          <p:cNvPr id="8" name="Rectangle 7"/>
          <p:cNvSpPr/>
          <p:nvPr/>
        </p:nvSpPr>
        <p:spPr>
          <a:xfrm>
            <a:off x="934156" y="3084689"/>
            <a:ext cx="7772400" cy="1200329"/>
          </a:xfrm>
          <a:prstGeom prst="rect">
            <a:avLst/>
          </a:prstGeom>
        </p:spPr>
        <p:txBody>
          <a:bodyPr wrap="square">
            <a:spAutoFit/>
          </a:bodyPr>
          <a:lstStyle/>
          <a:p>
            <a:pPr algn="just"/>
            <a:r>
              <a:rPr lang="en-US" dirty="0">
                <a:solidFill>
                  <a:srgbClr val="FF0000"/>
                </a:solidFill>
                <a:latin typeface="Times New Roman" panose="02020603050405020304" pitchFamily="18" charset="0"/>
                <a:cs typeface="Times New Roman" panose="02020603050405020304" pitchFamily="18" charset="0"/>
              </a:rPr>
              <a:t>Affective Domain: </a:t>
            </a:r>
            <a:r>
              <a:rPr lang="en-US" dirty="0">
                <a:latin typeface="Times New Roman" panose="02020603050405020304" pitchFamily="18" charset="0"/>
                <a:cs typeface="Times New Roman" panose="02020603050405020304" pitchFamily="18" charset="0"/>
              </a:rPr>
              <a:t>The Affective domain includes feelings, values, appreciation, enthusiasms, motivations, and attitudes. </a:t>
            </a:r>
          </a:p>
          <a:p>
            <a:pPr algn="just"/>
            <a:r>
              <a:rPr lang="en-US" i="1" dirty="0">
                <a:solidFill>
                  <a:srgbClr val="FF0000"/>
                </a:solidFill>
                <a:latin typeface="Times New Roman" panose="02020603050405020304" pitchFamily="18" charset="0"/>
                <a:cs typeface="Times New Roman" panose="02020603050405020304" pitchFamily="18" charset="0"/>
              </a:rPr>
              <a:t>Example</a:t>
            </a:r>
            <a:r>
              <a:rPr lang="en-US" dirty="0">
                <a:latin typeface="Times New Roman" panose="02020603050405020304" pitchFamily="18" charset="0"/>
                <a:cs typeface="Times New Roman" panose="02020603050405020304" pitchFamily="18" charset="0"/>
              </a:rPr>
              <a:t>: Participates in class discussions. </a:t>
            </a:r>
          </a:p>
          <a:p>
            <a:pPr algn="just"/>
            <a:r>
              <a:rPr lang="en-US" dirty="0">
                <a:latin typeface="Times New Roman" panose="02020603050405020304" pitchFamily="18" charset="0"/>
                <a:cs typeface="Times New Roman" panose="02020603050405020304" pitchFamily="18" charset="0"/>
              </a:rPr>
              <a:t>             Gives a presentation. </a:t>
            </a:r>
          </a:p>
        </p:txBody>
      </p:sp>
      <p:sp>
        <p:nvSpPr>
          <p:cNvPr id="9" name="Rectangle 8"/>
          <p:cNvSpPr/>
          <p:nvPr/>
        </p:nvSpPr>
        <p:spPr>
          <a:xfrm>
            <a:off x="934156" y="4495801"/>
            <a:ext cx="8153400" cy="923330"/>
          </a:xfrm>
          <a:prstGeom prst="rect">
            <a:avLst/>
          </a:prstGeom>
        </p:spPr>
        <p:txBody>
          <a:bodyPr wrap="square">
            <a:spAutoFit/>
          </a:bodyPr>
          <a:lstStyle/>
          <a:p>
            <a:pPr algn="just"/>
            <a:r>
              <a:rPr lang="en-US" dirty="0">
                <a:solidFill>
                  <a:srgbClr val="FF0000"/>
                </a:solidFill>
                <a:latin typeface="Times New Roman" panose="02020603050405020304" pitchFamily="18" charset="0"/>
                <a:cs typeface="Times New Roman" panose="02020603050405020304" pitchFamily="18" charset="0"/>
              </a:rPr>
              <a:t>psychomotor domain </a:t>
            </a:r>
            <a:r>
              <a:rPr lang="en-US" dirty="0">
                <a:latin typeface="Times New Roman" panose="02020603050405020304" pitchFamily="18" charset="0"/>
                <a:cs typeface="Times New Roman" panose="02020603050405020304" pitchFamily="18" charset="0"/>
              </a:rPr>
              <a:t>includes physical movement, coordination, and use of the </a:t>
            </a:r>
          </a:p>
          <a:p>
            <a:pPr algn="just"/>
            <a:r>
              <a:rPr lang="en-US" dirty="0">
                <a:latin typeface="Times New Roman" panose="02020603050405020304" pitchFamily="18" charset="0"/>
                <a:cs typeface="Times New Roman" panose="02020603050405020304" pitchFamily="18" charset="0"/>
              </a:rPr>
              <a:t>motor-skill areas. </a:t>
            </a:r>
            <a:r>
              <a:rPr lang="en-US" i="1" dirty="0">
                <a:solidFill>
                  <a:srgbClr val="FF0000"/>
                </a:solidFill>
                <a:latin typeface="Times New Roman" panose="02020603050405020304" pitchFamily="18" charset="0"/>
                <a:cs typeface="Times New Roman" panose="02020603050405020304" pitchFamily="18" charset="0"/>
              </a:rPr>
              <a:t>Example : </a:t>
            </a:r>
            <a:r>
              <a:rPr lang="en-US" dirty="0">
                <a:latin typeface="Times New Roman" panose="02020603050405020304" pitchFamily="18" charset="0"/>
                <a:cs typeface="Times New Roman" panose="02020603050405020304" pitchFamily="18" charset="0"/>
              </a:rPr>
              <a:t>Adjusts heat of stove to correct temperature by smell and taste of food.</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 name="Freeform: Shape 46"/>
          <p:cNvSpPr/>
          <p:nvPr/>
        </p:nvSpPr>
        <p:spPr>
          <a:xfrm>
            <a:off x="63643" y="1787449"/>
            <a:ext cx="3663441" cy="283049"/>
          </a:xfrm>
          <a:custGeom>
            <a:avLst/>
            <a:gdLst>
              <a:gd name="connsiteX0" fmla="*/ 0 w 5418667"/>
              <a:gd name="connsiteY0" fmla="*/ 0 h 1029546"/>
              <a:gd name="connsiteX1" fmla="*/ 5418667 w 5418667"/>
              <a:gd name="connsiteY1" fmla="*/ 0 h 1029546"/>
              <a:gd name="connsiteX2" fmla="*/ 5418667 w 5418667"/>
              <a:gd name="connsiteY2" fmla="*/ 1029546 h 1029546"/>
              <a:gd name="connsiteX3" fmla="*/ 0 w 5418667"/>
              <a:gd name="connsiteY3" fmla="*/ 1029546 h 1029546"/>
              <a:gd name="connsiteX4" fmla="*/ 0 w 5418667"/>
              <a:gd name="connsiteY4" fmla="*/ 0 h 10295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18667" h="1029546">
                <a:moveTo>
                  <a:pt x="0" y="0"/>
                </a:moveTo>
                <a:lnTo>
                  <a:pt x="5418667" y="0"/>
                </a:lnTo>
                <a:lnTo>
                  <a:pt x="5418667" y="1029546"/>
                </a:lnTo>
                <a:lnTo>
                  <a:pt x="0" y="1029546"/>
                </a:lnTo>
                <a:lnTo>
                  <a:pt x="0" y="0"/>
                </a:lnTo>
                <a:close/>
              </a:path>
            </a:pathLst>
          </a:custGeom>
          <a:solidFill>
            <a:schemeClr val="bg1"/>
          </a:solidFill>
          <a:ln w="41275">
            <a:solidFill>
              <a:srgbClr val="FF0000"/>
            </a:solidFill>
          </a:ln>
          <a:effectLst>
            <a:glow rad="139700">
              <a:schemeClr val="accent6">
                <a:satMod val="175000"/>
                <a:alpha val="40000"/>
              </a:schemeClr>
            </a:glo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30956" tIns="30956" rIns="30956" bIns="30956" numCol="1" spcCol="1270" anchor="ctr" anchorCtr="0">
            <a:noAutofit/>
          </a:bodyPr>
          <a:lstStyle/>
          <a:p>
            <a:pPr algn="ctr" defTabSz="2166938">
              <a:lnSpc>
                <a:spcPct val="90000"/>
              </a:lnSpc>
              <a:spcAft>
                <a:spcPct val="35000"/>
              </a:spcAft>
            </a:pPr>
            <a:r>
              <a:rPr lang="en-US" sz="1600" b="1" dirty="0">
                <a:solidFill>
                  <a:schemeClr val="tx1"/>
                </a:solidFill>
                <a:latin typeface="Times" panose="02020603050405020304" pitchFamily="18" charset="0"/>
                <a:ea typeface="Calibri" panose="020F0502020204030204" pitchFamily="34" charset="0"/>
                <a:cs typeface="Times" panose="02020603050405020304" pitchFamily="18" charset="0"/>
              </a:rPr>
              <a:t>Related Techniques</a:t>
            </a:r>
            <a:endParaRPr lang="en-US" sz="1600" b="1" dirty="0">
              <a:solidFill>
                <a:schemeClr val="tx1"/>
              </a:solidFill>
              <a:latin typeface="Times" panose="02020603050405020304" pitchFamily="18" charset="0"/>
              <a:cs typeface="Times" panose="02020603050405020304" pitchFamily="18" charset="0"/>
            </a:endParaRPr>
          </a:p>
        </p:txBody>
      </p:sp>
      <p:sp>
        <p:nvSpPr>
          <p:cNvPr id="49" name="Freeform: Shape 48"/>
          <p:cNvSpPr/>
          <p:nvPr/>
        </p:nvSpPr>
        <p:spPr>
          <a:xfrm>
            <a:off x="3805273" y="1787489"/>
            <a:ext cx="4939965" cy="298298"/>
          </a:xfrm>
          <a:custGeom>
            <a:avLst/>
            <a:gdLst>
              <a:gd name="connsiteX0" fmla="*/ 0 w 5418667"/>
              <a:gd name="connsiteY0" fmla="*/ 0 h 1029546"/>
              <a:gd name="connsiteX1" fmla="*/ 5418667 w 5418667"/>
              <a:gd name="connsiteY1" fmla="*/ 0 h 1029546"/>
              <a:gd name="connsiteX2" fmla="*/ 5418667 w 5418667"/>
              <a:gd name="connsiteY2" fmla="*/ 1029546 h 1029546"/>
              <a:gd name="connsiteX3" fmla="*/ 0 w 5418667"/>
              <a:gd name="connsiteY3" fmla="*/ 1029546 h 1029546"/>
              <a:gd name="connsiteX4" fmla="*/ 0 w 5418667"/>
              <a:gd name="connsiteY4" fmla="*/ 0 h 10295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18667" h="1029546">
                <a:moveTo>
                  <a:pt x="0" y="0"/>
                </a:moveTo>
                <a:lnTo>
                  <a:pt x="5418667" y="0"/>
                </a:lnTo>
                <a:lnTo>
                  <a:pt x="5418667" y="1029546"/>
                </a:lnTo>
                <a:lnTo>
                  <a:pt x="0" y="1029546"/>
                </a:lnTo>
                <a:lnTo>
                  <a:pt x="0" y="0"/>
                </a:lnTo>
                <a:close/>
              </a:path>
            </a:pathLst>
          </a:custGeom>
          <a:solidFill>
            <a:schemeClr val="bg1"/>
          </a:solidFill>
          <a:ln w="41275">
            <a:solidFill>
              <a:srgbClr val="FF0000"/>
            </a:solidFill>
          </a:ln>
          <a:effectLst>
            <a:glow rad="139700">
              <a:schemeClr val="accent6">
                <a:satMod val="175000"/>
                <a:alpha val="40000"/>
              </a:schemeClr>
            </a:glo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30956" tIns="30956" rIns="30956" bIns="30956" numCol="1" spcCol="1270" anchor="ctr" anchorCtr="0">
            <a:noAutofit/>
          </a:bodyPr>
          <a:lstStyle/>
          <a:p>
            <a:pPr algn="ctr" defTabSz="2166938">
              <a:lnSpc>
                <a:spcPct val="90000"/>
              </a:lnSpc>
              <a:spcAft>
                <a:spcPct val="35000"/>
              </a:spcAft>
            </a:pPr>
            <a:r>
              <a:rPr lang="en-US" sz="1600" b="1" dirty="0">
                <a:solidFill>
                  <a:schemeClr val="tx1"/>
                </a:solidFill>
                <a:latin typeface="Times" panose="02020603050405020304" pitchFamily="18" charset="0"/>
                <a:ea typeface="Calibri" panose="020F0502020204030204" pitchFamily="34" charset="0"/>
                <a:cs typeface="Times" panose="02020603050405020304" pitchFamily="18" charset="0"/>
              </a:rPr>
              <a:t>Related Theories and Models</a:t>
            </a:r>
            <a:endParaRPr lang="en-US" sz="1600" b="1" dirty="0">
              <a:solidFill>
                <a:schemeClr val="tx1"/>
              </a:solidFill>
              <a:latin typeface="Times" panose="02020603050405020304" pitchFamily="18" charset="0"/>
              <a:cs typeface="Times" panose="02020603050405020304" pitchFamily="18" charset="0"/>
            </a:endParaRPr>
          </a:p>
        </p:txBody>
      </p:sp>
      <p:sp>
        <p:nvSpPr>
          <p:cNvPr id="50" name="Freeform: Shape 49"/>
          <p:cNvSpPr/>
          <p:nvPr/>
        </p:nvSpPr>
        <p:spPr>
          <a:xfrm>
            <a:off x="193738" y="2892258"/>
            <a:ext cx="1546802" cy="471632"/>
          </a:xfrm>
          <a:custGeom>
            <a:avLst/>
            <a:gdLst>
              <a:gd name="connsiteX0" fmla="*/ 0 w 5418667"/>
              <a:gd name="connsiteY0" fmla="*/ 0 h 1029546"/>
              <a:gd name="connsiteX1" fmla="*/ 5418667 w 5418667"/>
              <a:gd name="connsiteY1" fmla="*/ 0 h 1029546"/>
              <a:gd name="connsiteX2" fmla="*/ 5418667 w 5418667"/>
              <a:gd name="connsiteY2" fmla="*/ 1029546 h 1029546"/>
              <a:gd name="connsiteX3" fmla="*/ 0 w 5418667"/>
              <a:gd name="connsiteY3" fmla="*/ 1029546 h 1029546"/>
              <a:gd name="connsiteX4" fmla="*/ 0 w 5418667"/>
              <a:gd name="connsiteY4" fmla="*/ 0 h 10295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18667" h="1029546">
                <a:moveTo>
                  <a:pt x="0" y="0"/>
                </a:moveTo>
                <a:lnTo>
                  <a:pt x="5418667" y="0"/>
                </a:lnTo>
                <a:lnTo>
                  <a:pt x="5418667" y="1029546"/>
                </a:lnTo>
                <a:lnTo>
                  <a:pt x="0" y="1029546"/>
                </a:lnTo>
                <a:lnTo>
                  <a:pt x="0" y="0"/>
                </a:lnTo>
                <a:close/>
              </a:path>
            </a:pathLst>
          </a:custGeom>
          <a:solidFill>
            <a:schemeClr val="bg1"/>
          </a:solidFill>
          <a:ln w="34925">
            <a:solidFill>
              <a:srgbClr val="FF0000"/>
            </a:solidFill>
          </a:ln>
          <a:scene3d>
            <a:camera prst="orthographicFront"/>
            <a:lightRig rig="threePt" dir="t"/>
          </a:scene3d>
          <a:sp3d>
            <a:bevelT w="152400" h="50800" prst="softRound"/>
          </a:sp3d>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30956" tIns="30956" rIns="30956" bIns="30956" numCol="1" spcCol="1270" anchor="ctr" anchorCtr="0">
            <a:noAutofit/>
          </a:bodyPr>
          <a:lstStyle/>
          <a:p>
            <a:pPr algn="ctr" defTabSz="2166938">
              <a:lnSpc>
                <a:spcPct val="90000"/>
              </a:lnSpc>
              <a:spcAft>
                <a:spcPct val="35000"/>
              </a:spcAft>
            </a:pPr>
            <a:r>
              <a:rPr lang="en-US" sz="1400" dirty="0">
                <a:solidFill>
                  <a:schemeClr val="tx1"/>
                </a:solidFill>
                <a:latin typeface="Times" panose="02020603050405020304" pitchFamily="18" charset="0"/>
                <a:cs typeface="Times" panose="02020603050405020304" pitchFamily="18" charset="0"/>
              </a:rPr>
              <a:t>Probability-Based Inference</a:t>
            </a:r>
            <a:endParaRPr lang="en-US" sz="1100" dirty="0">
              <a:solidFill>
                <a:schemeClr val="tx1"/>
              </a:solidFill>
              <a:latin typeface="Times" panose="02020603050405020304" pitchFamily="18" charset="0"/>
              <a:cs typeface="Times" panose="02020603050405020304" pitchFamily="18" charset="0"/>
            </a:endParaRPr>
          </a:p>
        </p:txBody>
      </p:sp>
      <p:sp>
        <p:nvSpPr>
          <p:cNvPr id="77" name="Freeform: Shape 76"/>
          <p:cNvSpPr/>
          <p:nvPr/>
        </p:nvSpPr>
        <p:spPr>
          <a:xfrm>
            <a:off x="3999557" y="2333093"/>
            <a:ext cx="2363261" cy="471632"/>
          </a:xfrm>
          <a:custGeom>
            <a:avLst/>
            <a:gdLst>
              <a:gd name="connsiteX0" fmla="*/ 0 w 5418667"/>
              <a:gd name="connsiteY0" fmla="*/ 0 h 1029546"/>
              <a:gd name="connsiteX1" fmla="*/ 5418667 w 5418667"/>
              <a:gd name="connsiteY1" fmla="*/ 0 h 1029546"/>
              <a:gd name="connsiteX2" fmla="*/ 5418667 w 5418667"/>
              <a:gd name="connsiteY2" fmla="*/ 1029546 h 1029546"/>
              <a:gd name="connsiteX3" fmla="*/ 0 w 5418667"/>
              <a:gd name="connsiteY3" fmla="*/ 1029546 h 1029546"/>
              <a:gd name="connsiteX4" fmla="*/ 0 w 5418667"/>
              <a:gd name="connsiteY4" fmla="*/ 0 h 10295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18667" h="1029546">
                <a:moveTo>
                  <a:pt x="0" y="0"/>
                </a:moveTo>
                <a:lnTo>
                  <a:pt x="5418667" y="0"/>
                </a:lnTo>
                <a:lnTo>
                  <a:pt x="5418667" y="1029546"/>
                </a:lnTo>
                <a:lnTo>
                  <a:pt x="0" y="1029546"/>
                </a:lnTo>
                <a:lnTo>
                  <a:pt x="0" y="0"/>
                </a:lnTo>
                <a:close/>
              </a:path>
            </a:pathLst>
          </a:custGeom>
          <a:solidFill>
            <a:srgbClr val="66FF99"/>
          </a:solidFill>
          <a:ln w="41275">
            <a:solidFill>
              <a:srgbClr val="FF0000"/>
            </a:solidFill>
          </a:ln>
          <a:scene3d>
            <a:camera prst="orthographicFront"/>
            <a:lightRig rig="threePt" dir="t"/>
          </a:scene3d>
          <a:sp3d>
            <a:bevelT w="152400" h="50800" prst="softRound"/>
          </a:sp3d>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30956" tIns="30956" rIns="30956" bIns="30956" numCol="1" spcCol="1270" anchor="ctr" anchorCtr="0">
            <a:noAutofit/>
          </a:bodyPr>
          <a:lstStyle/>
          <a:p>
            <a:pPr algn="ctr"/>
            <a:endParaRPr lang="en-US" sz="1400" dirty="0">
              <a:solidFill>
                <a:schemeClr val="tx1"/>
              </a:solidFill>
              <a:latin typeface="Times" panose="02020603050405020304" pitchFamily="18" charset="0"/>
              <a:cs typeface="Times" panose="02020603050405020304" pitchFamily="18" charset="0"/>
            </a:endParaRPr>
          </a:p>
          <a:p>
            <a:pPr algn="ctr"/>
            <a:r>
              <a:rPr lang="en-US" sz="1400" dirty="0">
                <a:solidFill>
                  <a:schemeClr val="tx1"/>
                </a:solidFill>
                <a:latin typeface="Times" panose="02020603050405020304" pitchFamily="18" charset="0"/>
                <a:cs typeface="Times" panose="02020603050405020304" pitchFamily="18" charset="0"/>
              </a:rPr>
              <a:t>Constructivism Theory (Piaget 1957)</a:t>
            </a:r>
          </a:p>
          <a:p>
            <a:pPr algn="ctr"/>
            <a:r>
              <a:rPr lang="en-US" sz="1400" dirty="0">
                <a:latin typeface="Times" panose="02020603050405020304" pitchFamily="18" charset="0"/>
                <a:cs typeface="Times" panose="02020603050405020304" pitchFamily="18" charset="0"/>
              </a:rPr>
              <a:t>of</a:t>
            </a:r>
          </a:p>
        </p:txBody>
      </p:sp>
      <p:sp>
        <p:nvSpPr>
          <p:cNvPr id="79" name="Freeform: Shape 78"/>
          <p:cNvSpPr/>
          <p:nvPr/>
        </p:nvSpPr>
        <p:spPr>
          <a:xfrm>
            <a:off x="3999557" y="2886725"/>
            <a:ext cx="2363260" cy="471632"/>
          </a:xfrm>
          <a:custGeom>
            <a:avLst/>
            <a:gdLst>
              <a:gd name="connsiteX0" fmla="*/ 0 w 5418667"/>
              <a:gd name="connsiteY0" fmla="*/ 0 h 1029546"/>
              <a:gd name="connsiteX1" fmla="*/ 5418667 w 5418667"/>
              <a:gd name="connsiteY1" fmla="*/ 0 h 1029546"/>
              <a:gd name="connsiteX2" fmla="*/ 5418667 w 5418667"/>
              <a:gd name="connsiteY2" fmla="*/ 1029546 h 1029546"/>
              <a:gd name="connsiteX3" fmla="*/ 0 w 5418667"/>
              <a:gd name="connsiteY3" fmla="*/ 1029546 h 1029546"/>
              <a:gd name="connsiteX4" fmla="*/ 0 w 5418667"/>
              <a:gd name="connsiteY4" fmla="*/ 0 h 10295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18667" h="1029546">
                <a:moveTo>
                  <a:pt x="0" y="0"/>
                </a:moveTo>
                <a:lnTo>
                  <a:pt x="5418667" y="0"/>
                </a:lnTo>
                <a:lnTo>
                  <a:pt x="5418667" y="1029546"/>
                </a:lnTo>
                <a:lnTo>
                  <a:pt x="0" y="1029546"/>
                </a:lnTo>
                <a:lnTo>
                  <a:pt x="0" y="0"/>
                </a:lnTo>
                <a:close/>
              </a:path>
            </a:pathLst>
          </a:custGeom>
          <a:solidFill>
            <a:schemeClr val="bg1"/>
          </a:solidFill>
          <a:ln w="34925">
            <a:solidFill>
              <a:srgbClr val="FF0000"/>
            </a:solidFill>
          </a:ln>
          <a:scene3d>
            <a:camera prst="orthographicFront"/>
            <a:lightRig rig="threePt" dir="t"/>
          </a:scene3d>
          <a:sp3d>
            <a:bevelT w="152400" h="50800" prst="softRound"/>
          </a:sp3d>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30956" tIns="30956" rIns="30956" bIns="30956" numCol="1" spcCol="1270" anchor="ctr" anchorCtr="0">
            <a:noAutofit/>
          </a:bodyPr>
          <a:lstStyle/>
          <a:p>
            <a:pPr algn="ctr" defTabSz="2166938">
              <a:lnSpc>
                <a:spcPct val="90000"/>
              </a:lnSpc>
              <a:spcAft>
                <a:spcPct val="35000"/>
              </a:spcAft>
            </a:pPr>
            <a:r>
              <a:rPr lang="en-US" sz="1400" dirty="0">
                <a:solidFill>
                  <a:schemeClr val="tx1"/>
                </a:solidFill>
                <a:latin typeface="Times" panose="02020603050405020304" pitchFamily="18" charset="0"/>
                <a:cs typeface="Times" panose="02020603050405020304" pitchFamily="18" charset="0"/>
              </a:rPr>
              <a:t>Bloom Theory</a:t>
            </a:r>
          </a:p>
        </p:txBody>
      </p:sp>
      <p:sp>
        <p:nvSpPr>
          <p:cNvPr id="40" name="Freeform: Shape 39">
            <a:extLst>
              <a:ext uri="{FF2B5EF4-FFF2-40B4-BE49-F238E27FC236}">
                <a16:creationId xmlns:a16="http://schemas.microsoft.com/office/drawing/2014/main" id="{F4E96CF2-4689-4487-9CFB-D439B0C11C82}"/>
              </a:ext>
            </a:extLst>
          </p:cNvPr>
          <p:cNvSpPr/>
          <p:nvPr/>
        </p:nvSpPr>
        <p:spPr>
          <a:xfrm>
            <a:off x="4178589" y="3667617"/>
            <a:ext cx="2096820" cy="452673"/>
          </a:xfrm>
          <a:custGeom>
            <a:avLst/>
            <a:gdLst>
              <a:gd name="connsiteX0" fmla="*/ 0 w 5418667"/>
              <a:gd name="connsiteY0" fmla="*/ 0 h 1029546"/>
              <a:gd name="connsiteX1" fmla="*/ 5418667 w 5418667"/>
              <a:gd name="connsiteY1" fmla="*/ 0 h 1029546"/>
              <a:gd name="connsiteX2" fmla="*/ 5418667 w 5418667"/>
              <a:gd name="connsiteY2" fmla="*/ 1029546 h 1029546"/>
              <a:gd name="connsiteX3" fmla="*/ 0 w 5418667"/>
              <a:gd name="connsiteY3" fmla="*/ 1029546 h 1029546"/>
              <a:gd name="connsiteX4" fmla="*/ 0 w 5418667"/>
              <a:gd name="connsiteY4" fmla="*/ 0 h 10295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18667" h="1029546">
                <a:moveTo>
                  <a:pt x="0" y="0"/>
                </a:moveTo>
                <a:lnTo>
                  <a:pt x="5418667" y="0"/>
                </a:lnTo>
                <a:lnTo>
                  <a:pt x="5418667" y="1029546"/>
                </a:lnTo>
                <a:lnTo>
                  <a:pt x="0" y="1029546"/>
                </a:lnTo>
                <a:lnTo>
                  <a:pt x="0" y="0"/>
                </a:lnTo>
                <a:close/>
              </a:path>
            </a:pathLst>
          </a:custGeom>
          <a:solidFill>
            <a:schemeClr val="bg1"/>
          </a:solidFill>
          <a:ln w="34925">
            <a:solidFill>
              <a:srgbClr val="FF0000"/>
            </a:solidFill>
          </a:ln>
          <a:scene3d>
            <a:camera prst="orthographicFront"/>
            <a:lightRig rig="threePt" dir="t"/>
          </a:scene3d>
          <a:sp3d>
            <a:bevelT w="152400" h="50800" prst="softRound"/>
          </a:sp3d>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30956" tIns="30956" rIns="30956" bIns="30956" numCol="1" spcCol="1270" anchor="ctr" anchorCtr="0">
            <a:noAutofit/>
          </a:bodyPr>
          <a:lstStyle/>
          <a:p>
            <a:pPr algn="ctr" defTabSz="2166938">
              <a:lnSpc>
                <a:spcPct val="90000"/>
              </a:lnSpc>
              <a:spcAft>
                <a:spcPct val="35000"/>
              </a:spcAft>
            </a:pPr>
            <a:r>
              <a:rPr lang="en-US" sz="1400" b="1" dirty="0">
                <a:solidFill>
                  <a:schemeClr val="tx1"/>
                </a:solidFill>
                <a:latin typeface="Times" panose="02020603050405020304" pitchFamily="18" charset="0"/>
                <a:cs typeface="Times" panose="02020603050405020304" pitchFamily="18" charset="0"/>
              </a:rPr>
              <a:t>Cognitive Domain</a:t>
            </a:r>
          </a:p>
        </p:txBody>
      </p:sp>
      <p:sp>
        <p:nvSpPr>
          <p:cNvPr id="63" name="Freeform: Shape 62">
            <a:extLst>
              <a:ext uri="{FF2B5EF4-FFF2-40B4-BE49-F238E27FC236}">
                <a16:creationId xmlns:a16="http://schemas.microsoft.com/office/drawing/2014/main" id="{5D811555-1900-4715-88BC-A8DE23F30F4E}"/>
              </a:ext>
            </a:extLst>
          </p:cNvPr>
          <p:cNvSpPr/>
          <p:nvPr/>
        </p:nvSpPr>
        <p:spPr>
          <a:xfrm>
            <a:off x="1945300" y="2346361"/>
            <a:ext cx="1820195" cy="470136"/>
          </a:xfrm>
          <a:custGeom>
            <a:avLst/>
            <a:gdLst>
              <a:gd name="connsiteX0" fmla="*/ 0 w 5418667"/>
              <a:gd name="connsiteY0" fmla="*/ 0 h 1029546"/>
              <a:gd name="connsiteX1" fmla="*/ 5418667 w 5418667"/>
              <a:gd name="connsiteY1" fmla="*/ 0 h 1029546"/>
              <a:gd name="connsiteX2" fmla="*/ 5418667 w 5418667"/>
              <a:gd name="connsiteY2" fmla="*/ 1029546 h 1029546"/>
              <a:gd name="connsiteX3" fmla="*/ 0 w 5418667"/>
              <a:gd name="connsiteY3" fmla="*/ 1029546 h 1029546"/>
              <a:gd name="connsiteX4" fmla="*/ 0 w 5418667"/>
              <a:gd name="connsiteY4" fmla="*/ 0 h 10295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18667" h="1029546">
                <a:moveTo>
                  <a:pt x="0" y="0"/>
                </a:moveTo>
                <a:lnTo>
                  <a:pt x="5418667" y="0"/>
                </a:lnTo>
                <a:lnTo>
                  <a:pt x="5418667" y="1029546"/>
                </a:lnTo>
                <a:lnTo>
                  <a:pt x="0" y="1029546"/>
                </a:lnTo>
                <a:lnTo>
                  <a:pt x="0" y="0"/>
                </a:lnTo>
                <a:close/>
              </a:path>
            </a:pathLst>
          </a:custGeom>
          <a:solidFill>
            <a:schemeClr val="bg1"/>
          </a:solidFill>
          <a:ln w="34925">
            <a:solidFill>
              <a:srgbClr val="FF0000"/>
            </a:solidFill>
          </a:ln>
          <a:scene3d>
            <a:camera prst="orthographicFront"/>
            <a:lightRig rig="threePt" dir="t"/>
          </a:scene3d>
          <a:sp3d>
            <a:bevelT w="152400" h="50800" prst="softRound"/>
          </a:sp3d>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30956" tIns="30956" rIns="30956" bIns="30956" numCol="1" spcCol="1270" anchor="ctr" anchorCtr="0">
            <a:noAutofit/>
          </a:bodyPr>
          <a:lstStyle/>
          <a:p>
            <a:pPr algn="ctr" defTabSz="2166938">
              <a:lnSpc>
                <a:spcPct val="90000"/>
              </a:lnSpc>
              <a:spcAft>
                <a:spcPct val="35000"/>
              </a:spcAft>
            </a:pPr>
            <a:r>
              <a:rPr lang="en-US" sz="1400" dirty="0">
                <a:solidFill>
                  <a:schemeClr val="tx1"/>
                </a:solidFill>
                <a:latin typeface="Times" panose="02020603050405020304" pitchFamily="18" charset="0"/>
                <a:cs typeface="Times" panose="02020603050405020304" pitchFamily="18" charset="0"/>
              </a:rPr>
              <a:t>Knowledge Representation</a:t>
            </a:r>
          </a:p>
        </p:txBody>
      </p:sp>
      <p:sp>
        <p:nvSpPr>
          <p:cNvPr id="64" name="Freeform: Shape 63">
            <a:extLst>
              <a:ext uri="{FF2B5EF4-FFF2-40B4-BE49-F238E27FC236}">
                <a16:creationId xmlns:a16="http://schemas.microsoft.com/office/drawing/2014/main" id="{856A9649-32AE-427F-B178-3180BA506766}"/>
              </a:ext>
            </a:extLst>
          </p:cNvPr>
          <p:cNvSpPr/>
          <p:nvPr/>
        </p:nvSpPr>
        <p:spPr>
          <a:xfrm>
            <a:off x="101854" y="2339579"/>
            <a:ext cx="1729147" cy="461172"/>
          </a:xfrm>
          <a:custGeom>
            <a:avLst/>
            <a:gdLst>
              <a:gd name="connsiteX0" fmla="*/ 0 w 5418667"/>
              <a:gd name="connsiteY0" fmla="*/ 0 h 1029546"/>
              <a:gd name="connsiteX1" fmla="*/ 5418667 w 5418667"/>
              <a:gd name="connsiteY1" fmla="*/ 0 h 1029546"/>
              <a:gd name="connsiteX2" fmla="*/ 5418667 w 5418667"/>
              <a:gd name="connsiteY2" fmla="*/ 1029546 h 1029546"/>
              <a:gd name="connsiteX3" fmla="*/ 0 w 5418667"/>
              <a:gd name="connsiteY3" fmla="*/ 1029546 h 1029546"/>
              <a:gd name="connsiteX4" fmla="*/ 0 w 5418667"/>
              <a:gd name="connsiteY4" fmla="*/ 0 h 10295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18667" h="1029546">
                <a:moveTo>
                  <a:pt x="0" y="0"/>
                </a:moveTo>
                <a:lnTo>
                  <a:pt x="5418667" y="0"/>
                </a:lnTo>
                <a:lnTo>
                  <a:pt x="5418667" y="1029546"/>
                </a:lnTo>
                <a:lnTo>
                  <a:pt x="0" y="1029546"/>
                </a:lnTo>
                <a:lnTo>
                  <a:pt x="0" y="0"/>
                </a:lnTo>
                <a:close/>
              </a:path>
            </a:pathLst>
          </a:custGeom>
          <a:solidFill>
            <a:schemeClr val="bg1"/>
          </a:solidFill>
          <a:ln w="34925">
            <a:solidFill>
              <a:srgbClr val="FF0000"/>
            </a:solidFill>
          </a:ln>
          <a:scene3d>
            <a:camera prst="orthographicFront"/>
            <a:lightRig rig="threePt" dir="t"/>
          </a:scene3d>
          <a:sp3d>
            <a:bevelT w="152400" h="50800" prst="softRound"/>
          </a:sp3d>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30956" tIns="30956" rIns="30956" bIns="30956" numCol="1" spcCol="1270" anchor="ctr" anchorCtr="0">
            <a:noAutofit/>
          </a:bodyPr>
          <a:lstStyle/>
          <a:p>
            <a:pPr algn="ctr" defTabSz="2166938">
              <a:lnSpc>
                <a:spcPct val="90000"/>
              </a:lnSpc>
              <a:spcAft>
                <a:spcPct val="35000"/>
              </a:spcAft>
            </a:pPr>
            <a:r>
              <a:rPr lang="en-US" sz="1400" dirty="0">
                <a:solidFill>
                  <a:schemeClr val="tx1"/>
                </a:solidFill>
                <a:latin typeface="Times" panose="02020603050405020304" pitchFamily="18" charset="0"/>
                <a:cs typeface="Times" panose="02020603050405020304" pitchFamily="18" charset="0"/>
              </a:rPr>
              <a:t>Knowledge Discovery </a:t>
            </a:r>
          </a:p>
        </p:txBody>
      </p:sp>
      <p:sp>
        <p:nvSpPr>
          <p:cNvPr id="88" name="Freeform: Shape 87">
            <a:extLst>
              <a:ext uri="{FF2B5EF4-FFF2-40B4-BE49-F238E27FC236}">
                <a16:creationId xmlns:a16="http://schemas.microsoft.com/office/drawing/2014/main" id="{22888251-8C1C-4A57-BEA4-EAAA54E6C018}"/>
              </a:ext>
            </a:extLst>
          </p:cNvPr>
          <p:cNvSpPr/>
          <p:nvPr/>
        </p:nvSpPr>
        <p:spPr>
          <a:xfrm>
            <a:off x="2047070" y="2898899"/>
            <a:ext cx="1609892" cy="464991"/>
          </a:xfrm>
          <a:custGeom>
            <a:avLst/>
            <a:gdLst>
              <a:gd name="connsiteX0" fmla="*/ 0 w 5418667"/>
              <a:gd name="connsiteY0" fmla="*/ 0 h 1029546"/>
              <a:gd name="connsiteX1" fmla="*/ 5418667 w 5418667"/>
              <a:gd name="connsiteY1" fmla="*/ 0 h 1029546"/>
              <a:gd name="connsiteX2" fmla="*/ 5418667 w 5418667"/>
              <a:gd name="connsiteY2" fmla="*/ 1029546 h 1029546"/>
              <a:gd name="connsiteX3" fmla="*/ 0 w 5418667"/>
              <a:gd name="connsiteY3" fmla="*/ 1029546 h 1029546"/>
              <a:gd name="connsiteX4" fmla="*/ 0 w 5418667"/>
              <a:gd name="connsiteY4" fmla="*/ 0 h 10295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18667" h="1029546">
                <a:moveTo>
                  <a:pt x="0" y="0"/>
                </a:moveTo>
                <a:lnTo>
                  <a:pt x="5418667" y="0"/>
                </a:lnTo>
                <a:lnTo>
                  <a:pt x="5418667" y="1029546"/>
                </a:lnTo>
                <a:lnTo>
                  <a:pt x="0" y="1029546"/>
                </a:lnTo>
                <a:lnTo>
                  <a:pt x="0" y="0"/>
                </a:lnTo>
                <a:close/>
              </a:path>
            </a:pathLst>
          </a:custGeom>
          <a:solidFill>
            <a:srgbClr val="66FF99"/>
          </a:solidFill>
          <a:ln w="34925">
            <a:solidFill>
              <a:srgbClr val="FF0000"/>
            </a:solidFill>
          </a:ln>
          <a:scene3d>
            <a:camera prst="orthographicFront"/>
            <a:lightRig rig="threePt" dir="t"/>
          </a:scene3d>
          <a:sp3d>
            <a:bevelT w="152400" h="50800" prst="softRound"/>
          </a:sp3d>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30956" tIns="30956" rIns="30956" bIns="30956" numCol="1" spcCol="1270" anchor="ctr" anchorCtr="0">
            <a:noAutofit/>
          </a:bodyPr>
          <a:lstStyle/>
          <a:p>
            <a:pPr algn="ctr" defTabSz="2166938">
              <a:lnSpc>
                <a:spcPct val="90000"/>
              </a:lnSpc>
              <a:spcAft>
                <a:spcPct val="35000"/>
              </a:spcAft>
            </a:pPr>
            <a:r>
              <a:rPr lang="en-US" sz="1400" dirty="0">
                <a:solidFill>
                  <a:schemeClr val="tx1"/>
                </a:solidFill>
                <a:latin typeface="Times" panose="02020603050405020304" pitchFamily="18" charset="0"/>
                <a:cs typeface="Times" panose="02020603050405020304" pitchFamily="18" charset="0"/>
              </a:rPr>
              <a:t>Graph Based</a:t>
            </a:r>
          </a:p>
        </p:txBody>
      </p:sp>
      <p:sp>
        <p:nvSpPr>
          <p:cNvPr id="97" name="Freeform: Shape 96">
            <a:extLst>
              <a:ext uri="{FF2B5EF4-FFF2-40B4-BE49-F238E27FC236}">
                <a16:creationId xmlns:a16="http://schemas.microsoft.com/office/drawing/2014/main" id="{2EA557A6-9B60-44AF-AE38-90FD80853128}"/>
              </a:ext>
            </a:extLst>
          </p:cNvPr>
          <p:cNvSpPr/>
          <p:nvPr/>
        </p:nvSpPr>
        <p:spPr>
          <a:xfrm>
            <a:off x="6585891" y="3358929"/>
            <a:ext cx="2119043" cy="333174"/>
          </a:xfrm>
          <a:custGeom>
            <a:avLst/>
            <a:gdLst>
              <a:gd name="connsiteX0" fmla="*/ 0 w 5418667"/>
              <a:gd name="connsiteY0" fmla="*/ 0 h 1029546"/>
              <a:gd name="connsiteX1" fmla="*/ 5418667 w 5418667"/>
              <a:gd name="connsiteY1" fmla="*/ 0 h 1029546"/>
              <a:gd name="connsiteX2" fmla="*/ 5418667 w 5418667"/>
              <a:gd name="connsiteY2" fmla="*/ 1029546 h 1029546"/>
              <a:gd name="connsiteX3" fmla="*/ 0 w 5418667"/>
              <a:gd name="connsiteY3" fmla="*/ 1029546 h 1029546"/>
              <a:gd name="connsiteX4" fmla="*/ 0 w 5418667"/>
              <a:gd name="connsiteY4" fmla="*/ 0 h 10295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18667" h="1029546">
                <a:moveTo>
                  <a:pt x="0" y="0"/>
                </a:moveTo>
                <a:lnTo>
                  <a:pt x="5418667" y="0"/>
                </a:lnTo>
                <a:lnTo>
                  <a:pt x="5418667" y="1029546"/>
                </a:lnTo>
                <a:lnTo>
                  <a:pt x="0" y="1029546"/>
                </a:lnTo>
                <a:lnTo>
                  <a:pt x="0" y="0"/>
                </a:lnTo>
                <a:close/>
              </a:path>
            </a:pathLst>
          </a:custGeom>
          <a:solidFill>
            <a:schemeClr val="bg1"/>
          </a:solidFill>
          <a:ln w="31750">
            <a:solidFill>
              <a:srgbClr val="FF0000"/>
            </a:solidFill>
          </a:ln>
          <a:scene3d>
            <a:camera prst="orthographicFront"/>
            <a:lightRig rig="threePt" dir="t"/>
          </a:scene3d>
          <a:sp3d>
            <a:bevelT w="152400" h="50800" prst="softRound"/>
          </a:sp3d>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30956" tIns="30956" rIns="30956" bIns="30956" numCol="1" spcCol="1270" anchor="ctr" anchorCtr="0">
            <a:noAutofit/>
          </a:bodyPr>
          <a:lstStyle/>
          <a:p>
            <a:pPr algn="ctr" defTabSz="2166938">
              <a:lnSpc>
                <a:spcPct val="90000"/>
              </a:lnSpc>
              <a:spcAft>
                <a:spcPct val="35000"/>
              </a:spcAft>
            </a:pPr>
            <a:r>
              <a:rPr lang="en-US" sz="1400" dirty="0">
                <a:solidFill>
                  <a:schemeClr val="tx1"/>
                </a:solidFill>
                <a:latin typeface="Times" panose="02020603050405020304" pitchFamily="18" charset="0"/>
                <a:cs typeface="Times" panose="02020603050405020304" pitchFamily="18" charset="0"/>
              </a:rPr>
              <a:t>Bloom CD Taxonomy</a:t>
            </a:r>
          </a:p>
        </p:txBody>
      </p:sp>
      <p:sp>
        <p:nvSpPr>
          <p:cNvPr id="100" name="Freeform: Shape 99">
            <a:extLst>
              <a:ext uri="{FF2B5EF4-FFF2-40B4-BE49-F238E27FC236}">
                <a16:creationId xmlns:a16="http://schemas.microsoft.com/office/drawing/2014/main" id="{851D7617-0FBC-48D5-9016-D3F6FD47A699}"/>
              </a:ext>
            </a:extLst>
          </p:cNvPr>
          <p:cNvSpPr/>
          <p:nvPr/>
        </p:nvSpPr>
        <p:spPr>
          <a:xfrm>
            <a:off x="6589567" y="3777510"/>
            <a:ext cx="2064963" cy="419878"/>
          </a:xfrm>
          <a:custGeom>
            <a:avLst/>
            <a:gdLst>
              <a:gd name="connsiteX0" fmla="*/ 0 w 5418667"/>
              <a:gd name="connsiteY0" fmla="*/ 0 h 1029546"/>
              <a:gd name="connsiteX1" fmla="*/ 5418667 w 5418667"/>
              <a:gd name="connsiteY1" fmla="*/ 0 h 1029546"/>
              <a:gd name="connsiteX2" fmla="*/ 5418667 w 5418667"/>
              <a:gd name="connsiteY2" fmla="*/ 1029546 h 1029546"/>
              <a:gd name="connsiteX3" fmla="*/ 0 w 5418667"/>
              <a:gd name="connsiteY3" fmla="*/ 1029546 h 1029546"/>
              <a:gd name="connsiteX4" fmla="*/ 0 w 5418667"/>
              <a:gd name="connsiteY4" fmla="*/ 0 h 10295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18667" h="1029546">
                <a:moveTo>
                  <a:pt x="0" y="0"/>
                </a:moveTo>
                <a:lnTo>
                  <a:pt x="5418667" y="0"/>
                </a:lnTo>
                <a:lnTo>
                  <a:pt x="5418667" y="1029546"/>
                </a:lnTo>
                <a:lnTo>
                  <a:pt x="0" y="1029546"/>
                </a:lnTo>
                <a:lnTo>
                  <a:pt x="0" y="0"/>
                </a:lnTo>
                <a:close/>
              </a:path>
            </a:pathLst>
          </a:custGeom>
          <a:solidFill>
            <a:schemeClr val="bg1"/>
          </a:solidFill>
          <a:ln w="31750">
            <a:solidFill>
              <a:srgbClr val="FF0000"/>
            </a:solidFill>
          </a:ln>
          <a:scene3d>
            <a:camera prst="orthographicFront"/>
            <a:lightRig rig="threePt" dir="t"/>
          </a:scene3d>
          <a:sp3d>
            <a:bevelT w="152400" h="50800" prst="softRound"/>
          </a:sp3d>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30956" tIns="30956" rIns="30956" bIns="30956" numCol="1" spcCol="1270" anchor="ctr" anchorCtr="0">
            <a:noAutofit/>
          </a:bodyPr>
          <a:lstStyle/>
          <a:p>
            <a:pPr algn="ctr" defTabSz="2166938">
              <a:lnSpc>
                <a:spcPct val="90000"/>
              </a:lnSpc>
              <a:spcAft>
                <a:spcPct val="35000"/>
              </a:spcAft>
            </a:pPr>
            <a:r>
              <a:rPr lang="en-US" sz="1400" dirty="0">
                <a:solidFill>
                  <a:schemeClr val="tx1"/>
                </a:solidFill>
                <a:latin typeface="Times" panose="02020603050405020304" pitchFamily="18" charset="0"/>
                <a:cs typeface="Times" panose="02020603050405020304" pitchFamily="18" charset="0"/>
              </a:rPr>
              <a:t>Revised Bloom Taxonomy</a:t>
            </a:r>
          </a:p>
        </p:txBody>
      </p:sp>
      <p:sp>
        <p:nvSpPr>
          <p:cNvPr id="101" name="Freeform: Shape 100">
            <a:extLst>
              <a:ext uri="{FF2B5EF4-FFF2-40B4-BE49-F238E27FC236}">
                <a16:creationId xmlns:a16="http://schemas.microsoft.com/office/drawing/2014/main" id="{D45FD5D7-5A74-438E-9DE5-CD560900326A}"/>
              </a:ext>
            </a:extLst>
          </p:cNvPr>
          <p:cNvSpPr/>
          <p:nvPr/>
        </p:nvSpPr>
        <p:spPr>
          <a:xfrm>
            <a:off x="6589574" y="4298654"/>
            <a:ext cx="2064951" cy="339784"/>
          </a:xfrm>
          <a:custGeom>
            <a:avLst/>
            <a:gdLst>
              <a:gd name="connsiteX0" fmla="*/ 0 w 5418667"/>
              <a:gd name="connsiteY0" fmla="*/ 0 h 1029546"/>
              <a:gd name="connsiteX1" fmla="*/ 5418667 w 5418667"/>
              <a:gd name="connsiteY1" fmla="*/ 0 h 1029546"/>
              <a:gd name="connsiteX2" fmla="*/ 5418667 w 5418667"/>
              <a:gd name="connsiteY2" fmla="*/ 1029546 h 1029546"/>
              <a:gd name="connsiteX3" fmla="*/ 0 w 5418667"/>
              <a:gd name="connsiteY3" fmla="*/ 1029546 h 1029546"/>
              <a:gd name="connsiteX4" fmla="*/ 0 w 5418667"/>
              <a:gd name="connsiteY4" fmla="*/ 0 h 10295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18667" h="1029546">
                <a:moveTo>
                  <a:pt x="0" y="0"/>
                </a:moveTo>
                <a:lnTo>
                  <a:pt x="5418667" y="0"/>
                </a:lnTo>
                <a:lnTo>
                  <a:pt x="5418667" y="1029546"/>
                </a:lnTo>
                <a:lnTo>
                  <a:pt x="0" y="1029546"/>
                </a:lnTo>
                <a:lnTo>
                  <a:pt x="0" y="0"/>
                </a:lnTo>
                <a:close/>
              </a:path>
            </a:pathLst>
          </a:custGeom>
          <a:solidFill>
            <a:schemeClr val="bg1"/>
          </a:solidFill>
          <a:ln w="34925">
            <a:solidFill>
              <a:srgbClr val="FF0000"/>
            </a:solidFill>
          </a:ln>
          <a:scene3d>
            <a:camera prst="orthographicFront"/>
            <a:lightRig rig="threePt" dir="t"/>
          </a:scene3d>
          <a:sp3d>
            <a:bevelT w="152400" h="50800" prst="softRound"/>
          </a:sp3d>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30956" tIns="30956" rIns="30956" bIns="30956" numCol="1" spcCol="1270" anchor="ctr" anchorCtr="0">
            <a:noAutofit/>
          </a:bodyPr>
          <a:lstStyle/>
          <a:p>
            <a:pPr algn="ctr" defTabSz="2166938">
              <a:lnSpc>
                <a:spcPct val="90000"/>
              </a:lnSpc>
              <a:spcAft>
                <a:spcPct val="35000"/>
              </a:spcAft>
            </a:pPr>
            <a:r>
              <a:rPr lang="en-US" sz="1400" b="1" dirty="0">
                <a:solidFill>
                  <a:schemeClr val="tx1"/>
                </a:solidFill>
                <a:latin typeface="Times" panose="02020603050405020304" pitchFamily="18" charset="0"/>
                <a:cs typeface="Times" panose="02020603050405020304" pitchFamily="18" charset="0"/>
              </a:rPr>
              <a:t>CS Taxonomy</a:t>
            </a:r>
          </a:p>
        </p:txBody>
      </p:sp>
      <p:sp>
        <p:nvSpPr>
          <p:cNvPr id="108" name="Freeform: Shape 107">
            <a:extLst>
              <a:ext uri="{FF2B5EF4-FFF2-40B4-BE49-F238E27FC236}">
                <a16:creationId xmlns:a16="http://schemas.microsoft.com/office/drawing/2014/main" id="{4765E1F5-2775-443E-9B40-0859867AB41B}"/>
              </a:ext>
            </a:extLst>
          </p:cNvPr>
          <p:cNvSpPr/>
          <p:nvPr/>
        </p:nvSpPr>
        <p:spPr>
          <a:xfrm>
            <a:off x="6663001" y="4965200"/>
            <a:ext cx="1813164" cy="267992"/>
          </a:xfrm>
          <a:custGeom>
            <a:avLst/>
            <a:gdLst>
              <a:gd name="connsiteX0" fmla="*/ 0 w 5418667"/>
              <a:gd name="connsiteY0" fmla="*/ 0 h 1029546"/>
              <a:gd name="connsiteX1" fmla="*/ 5418667 w 5418667"/>
              <a:gd name="connsiteY1" fmla="*/ 0 h 1029546"/>
              <a:gd name="connsiteX2" fmla="*/ 5418667 w 5418667"/>
              <a:gd name="connsiteY2" fmla="*/ 1029546 h 1029546"/>
              <a:gd name="connsiteX3" fmla="*/ 0 w 5418667"/>
              <a:gd name="connsiteY3" fmla="*/ 1029546 h 1029546"/>
              <a:gd name="connsiteX4" fmla="*/ 0 w 5418667"/>
              <a:gd name="connsiteY4" fmla="*/ 0 h 10295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18667" h="1029546">
                <a:moveTo>
                  <a:pt x="0" y="0"/>
                </a:moveTo>
                <a:lnTo>
                  <a:pt x="5418667" y="0"/>
                </a:lnTo>
                <a:lnTo>
                  <a:pt x="5418667" y="1029546"/>
                </a:lnTo>
                <a:lnTo>
                  <a:pt x="0" y="1029546"/>
                </a:lnTo>
                <a:lnTo>
                  <a:pt x="0" y="0"/>
                </a:lnTo>
                <a:close/>
              </a:path>
            </a:pathLst>
          </a:custGeom>
          <a:solidFill>
            <a:srgbClr val="FFFFCC"/>
          </a:solidFill>
          <a:ln w="31750">
            <a:solidFill>
              <a:srgbClr val="FF0000"/>
            </a:solidFill>
          </a:ln>
          <a:scene3d>
            <a:camera prst="orthographicFront"/>
            <a:lightRig rig="threePt" dir="t"/>
          </a:scene3d>
          <a:sp3d>
            <a:bevelT w="152400" h="50800" prst="softRound"/>
          </a:sp3d>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30956" tIns="30956" rIns="30956" bIns="30956" numCol="1" spcCol="1270" anchor="ctr" anchorCtr="0">
            <a:noAutofit/>
          </a:bodyPr>
          <a:lstStyle/>
          <a:p>
            <a:pPr algn="ctr" defTabSz="2166938">
              <a:lnSpc>
                <a:spcPct val="90000"/>
              </a:lnSpc>
              <a:spcAft>
                <a:spcPct val="35000"/>
              </a:spcAft>
            </a:pPr>
            <a:r>
              <a:rPr lang="en-US" sz="1400" dirty="0">
                <a:solidFill>
                  <a:schemeClr val="tx1"/>
                </a:solidFill>
                <a:latin typeface="Times" panose="02020603050405020304" pitchFamily="18" charset="0"/>
                <a:cs typeface="Times" panose="02020603050405020304" pitchFamily="18" charset="0"/>
              </a:rPr>
              <a:t>Course Design*</a:t>
            </a:r>
          </a:p>
        </p:txBody>
      </p:sp>
      <p:sp>
        <p:nvSpPr>
          <p:cNvPr id="109" name="Freeform: Shape 108">
            <a:extLst>
              <a:ext uri="{FF2B5EF4-FFF2-40B4-BE49-F238E27FC236}">
                <a16:creationId xmlns:a16="http://schemas.microsoft.com/office/drawing/2014/main" id="{9B7B8F57-AAB9-4DEF-8EE3-E1A35240E8DB}"/>
              </a:ext>
            </a:extLst>
          </p:cNvPr>
          <p:cNvSpPr/>
          <p:nvPr/>
        </p:nvSpPr>
        <p:spPr>
          <a:xfrm>
            <a:off x="6663001" y="5298187"/>
            <a:ext cx="1813164" cy="397611"/>
          </a:xfrm>
          <a:custGeom>
            <a:avLst/>
            <a:gdLst>
              <a:gd name="connsiteX0" fmla="*/ 0 w 5418667"/>
              <a:gd name="connsiteY0" fmla="*/ 0 h 1029546"/>
              <a:gd name="connsiteX1" fmla="*/ 5418667 w 5418667"/>
              <a:gd name="connsiteY1" fmla="*/ 0 h 1029546"/>
              <a:gd name="connsiteX2" fmla="*/ 5418667 w 5418667"/>
              <a:gd name="connsiteY2" fmla="*/ 1029546 h 1029546"/>
              <a:gd name="connsiteX3" fmla="*/ 0 w 5418667"/>
              <a:gd name="connsiteY3" fmla="*/ 1029546 h 1029546"/>
              <a:gd name="connsiteX4" fmla="*/ 0 w 5418667"/>
              <a:gd name="connsiteY4" fmla="*/ 0 h 10295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18667" h="1029546">
                <a:moveTo>
                  <a:pt x="0" y="0"/>
                </a:moveTo>
                <a:lnTo>
                  <a:pt x="5418667" y="0"/>
                </a:lnTo>
                <a:lnTo>
                  <a:pt x="5418667" y="1029546"/>
                </a:lnTo>
                <a:lnTo>
                  <a:pt x="0" y="1029546"/>
                </a:lnTo>
                <a:lnTo>
                  <a:pt x="0" y="0"/>
                </a:lnTo>
                <a:close/>
              </a:path>
            </a:pathLst>
          </a:custGeom>
          <a:solidFill>
            <a:schemeClr val="bg1"/>
          </a:solidFill>
          <a:ln w="31750">
            <a:solidFill>
              <a:srgbClr val="FF0000"/>
            </a:solidFill>
          </a:ln>
          <a:scene3d>
            <a:camera prst="orthographicFront"/>
            <a:lightRig rig="threePt" dir="t"/>
          </a:scene3d>
          <a:sp3d>
            <a:bevelT w="152400" h="50800" prst="softRound"/>
          </a:sp3d>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30956" tIns="30956" rIns="30956" bIns="30956" numCol="1" spcCol="1270" anchor="ctr" anchorCtr="0">
            <a:noAutofit/>
          </a:bodyPr>
          <a:lstStyle/>
          <a:p>
            <a:pPr algn="ctr" defTabSz="2166938">
              <a:lnSpc>
                <a:spcPct val="90000"/>
              </a:lnSpc>
              <a:spcAft>
                <a:spcPct val="35000"/>
              </a:spcAft>
            </a:pPr>
            <a:r>
              <a:rPr lang="en-US" sz="1400" dirty="0">
                <a:solidFill>
                  <a:schemeClr val="tx1"/>
                </a:solidFill>
                <a:latin typeface="Times" panose="02020603050405020304" pitchFamily="18" charset="0"/>
                <a:cs typeface="Times" panose="02020603050405020304" pitchFamily="18" charset="0"/>
              </a:rPr>
              <a:t>Teaching Methodology*</a:t>
            </a:r>
          </a:p>
        </p:txBody>
      </p:sp>
      <p:sp>
        <p:nvSpPr>
          <p:cNvPr id="111" name="Freeform: Shape 110">
            <a:extLst>
              <a:ext uri="{FF2B5EF4-FFF2-40B4-BE49-F238E27FC236}">
                <a16:creationId xmlns:a16="http://schemas.microsoft.com/office/drawing/2014/main" id="{73F4D2F1-93C5-4927-9D8B-A42209A6DCFC}"/>
              </a:ext>
            </a:extLst>
          </p:cNvPr>
          <p:cNvSpPr/>
          <p:nvPr/>
        </p:nvSpPr>
        <p:spPr>
          <a:xfrm>
            <a:off x="6663001" y="5758144"/>
            <a:ext cx="1813164" cy="397611"/>
          </a:xfrm>
          <a:custGeom>
            <a:avLst/>
            <a:gdLst>
              <a:gd name="connsiteX0" fmla="*/ 0 w 5418667"/>
              <a:gd name="connsiteY0" fmla="*/ 0 h 1029546"/>
              <a:gd name="connsiteX1" fmla="*/ 5418667 w 5418667"/>
              <a:gd name="connsiteY1" fmla="*/ 0 h 1029546"/>
              <a:gd name="connsiteX2" fmla="*/ 5418667 w 5418667"/>
              <a:gd name="connsiteY2" fmla="*/ 1029546 h 1029546"/>
              <a:gd name="connsiteX3" fmla="*/ 0 w 5418667"/>
              <a:gd name="connsiteY3" fmla="*/ 1029546 h 1029546"/>
              <a:gd name="connsiteX4" fmla="*/ 0 w 5418667"/>
              <a:gd name="connsiteY4" fmla="*/ 0 h 10295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18667" h="1029546">
                <a:moveTo>
                  <a:pt x="0" y="0"/>
                </a:moveTo>
                <a:lnTo>
                  <a:pt x="5418667" y="0"/>
                </a:lnTo>
                <a:lnTo>
                  <a:pt x="5418667" y="1029546"/>
                </a:lnTo>
                <a:lnTo>
                  <a:pt x="0" y="1029546"/>
                </a:lnTo>
                <a:lnTo>
                  <a:pt x="0" y="0"/>
                </a:lnTo>
                <a:close/>
              </a:path>
            </a:pathLst>
          </a:custGeom>
          <a:solidFill>
            <a:schemeClr val="accent2">
              <a:lumMod val="60000"/>
              <a:lumOff val="40000"/>
            </a:schemeClr>
          </a:solidFill>
          <a:ln w="31750">
            <a:solidFill>
              <a:srgbClr val="FF0000"/>
            </a:solidFill>
          </a:ln>
          <a:scene3d>
            <a:camera prst="orthographicFront"/>
            <a:lightRig rig="threePt" dir="t"/>
          </a:scene3d>
          <a:sp3d>
            <a:bevelT w="152400" h="50800" prst="softRound"/>
          </a:sp3d>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30956" tIns="30956" rIns="30956" bIns="30956" numCol="1" spcCol="1270" anchor="ctr" anchorCtr="0">
            <a:noAutofit/>
          </a:bodyPr>
          <a:lstStyle/>
          <a:p>
            <a:pPr algn="ctr" defTabSz="2166938">
              <a:lnSpc>
                <a:spcPct val="90000"/>
              </a:lnSpc>
              <a:spcAft>
                <a:spcPct val="35000"/>
              </a:spcAft>
            </a:pPr>
            <a:r>
              <a:rPr lang="en-US" altLang="en-US" sz="1400" dirty="0">
                <a:solidFill>
                  <a:schemeClr val="tx1"/>
                </a:solidFill>
                <a:latin typeface="Times" panose="02020603050405020304" pitchFamily="18" charset="0"/>
                <a:cs typeface="Times" panose="02020603050405020304" pitchFamily="18" charset="0"/>
              </a:rPr>
              <a:t>Test Problem Assessment*</a:t>
            </a:r>
            <a:r>
              <a:rPr lang="en-US" sz="1400" dirty="0">
                <a:solidFill>
                  <a:schemeClr val="tx1"/>
                </a:solidFill>
                <a:latin typeface="Times" panose="02020603050405020304" pitchFamily="18" charset="0"/>
                <a:cs typeface="Times" panose="02020603050405020304" pitchFamily="18" charset="0"/>
              </a:rPr>
              <a:t> </a:t>
            </a:r>
          </a:p>
        </p:txBody>
      </p:sp>
      <p:sp>
        <p:nvSpPr>
          <p:cNvPr id="131" name="Freeform: Shape 130">
            <a:extLst>
              <a:ext uri="{FF2B5EF4-FFF2-40B4-BE49-F238E27FC236}">
                <a16:creationId xmlns:a16="http://schemas.microsoft.com/office/drawing/2014/main" id="{B0069063-97A5-4D96-9CDF-93249D0609EC}"/>
              </a:ext>
            </a:extLst>
          </p:cNvPr>
          <p:cNvSpPr/>
          <p:nvPr/>
        </p:nvSpPr>
        <p:spPr>
          <a:xfrm>
            <a:off x="6728175" y="2586044"/>
            <a:ext cx="2092620" cy="460906"/>
          </a:xfrm>
          <a:custGeom>
            <a:avLst/>
            <a:gdLst>
              <a:gd name="connsiteX0" fmla="*/ 0 w 5418667"/>
              <a:gd name="connsiteY0" fmla="*/ 0 h 1029546"/>
              <a:gd name="connsiteX1" fmla="*/ 5418667 w 5418667"/>
              <a:gd name="connsiteY1" fmla="*/ 0 h 1029546"/>
              <a:gd name="connsiteX2" fmla="*/ 5418667 w 5418667"/>
              <a:gd name="connsiteY2" fmla="*/ 1029546 h 1029546"/>
              <a:gd name="connsiteX3" fmla="*/ 0 w 5418667"/>
              <a:gd name="connsiteY3" fmla="*/ 1029546 h 1029546"/>
              <a:gd name="connsiteX4" fmla="*/ 0 w 5418667"/>
              <a:gd name="connsiteY4" fmla="*/ 0 h 10295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18667" h="1029546">
                <a:moveTo>
                  <a:pt x="0" y="0"/>
                </a:moveTo>
                <a:lnTo>
                  <a:pt x="5418667" y="0"/>
                </a:lnTo>
                <a:lnTo>
                  <a:pt x="5418667" y="1029546"/>
                </a:lnTo>
                <a:lnTo>
                  <a:pt x="0" y="1029546"/>
                </a:lnTo>
                <a:lnTo>
                  <a:pt x="0" y="0"/>
                </a:lnTo>
                <a:close/>
              </a:path>
            </a:pathLst>
          </a:custGeom>
          <a:solidFill>
            <a:srgbClr val="66FF99"/>
          </a:solidFill>
          <a:ln w="38100">
            <a:solidFill>
              <a:srgbClr val="FF0000"/>
            </a:solidFill>
          </a:ln>
          <a:scene3d>
            <a:camera prst="orthographicFront"/>
            <a:lightRig rig="threePt" dir="t"/>
          </a:scene3d>
          <a:sp3d>
            <a:bevelT w="152400" h="50800" prst="softRound"/>
          </a:sp3d>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30956" tIns="30956" rIns="30956" bIns="30956" numCol="1" spcCol="1270" anchor="ctr" anchorCtr="0">
            <a:noAutofit/>
          </a:bodyPr>
          <a:lstStyle/>
          <a:p>
            <a:pPr algn="ctr"/>
            <a:r>
              <a:rPr lang="en-US" sz="1400" dirty="0">
                <a:solidFill>
                  <a:schemeClr val="tx1"/>
                </a:solidFill>
                <a:latin typeface="Times" panose="02020603050405020304" pitchFamily="18" charset="0"/>
                <a:cs typeface="Times" panose="02020603050405020304" pitchFamily="18" charset="0"/>
              </a:rPr>
              <a:t>Concept Network Growth</a:t>
            </a:r>
          </a:p>
        </p:txBody>
      </p:sp>
      <p:sp>
        <p:nvSpPr>
          <p:cNvPr id="75" name="Freeform: Shape 74">
            <a:extLst>
              <a:ext uri="{FF2B5EF4-FFF2-40B4-BE49-F238E27FC236}">
                <a16:creationId xmlns:a16="http://schemas.microsoft.com/office/drawing/2014/main" id="{043DFAC1-1084-481E-A363-C6DB3F2AC577}"/>
              </a:ext>
            </a:extLst>
          </p:cNvPr>
          <p:cNvSpPr/>
          <p:nvPr/>
        </p:nvSpPr>
        <p:spPr>
          <a:xfrm>
            <a:off x="282066" y="3455938"/>
            <a:ext cx="1346582" cy="471632"/>
          </a:xfrm>
          <a:custGeom>
            <a:avLst/>
            <a:gdLst>
              <a:gd name="connsiteX0" fmla="*/ 0 w 5418667"/>
              <a:gd name="connsiteY0" fmla="*/ 0 h 1029546"/>
              <a:gd name="connsiteX1" fmla="*/ 5418667 w 5418667"/>
              <a:gd name="connsiteY1" fmla="*/ 0 h 1029546"/>
              <a:gd name="connsiteX2" fmla="*/ 5418667 w 5418667"/>
              <a:gd name="connsiteY2" fmla="*/ 1029546 h 1029546"/>
              <a:gd name="connsiteX3" fmla="*/ 0 w 5418667"/>
              <a:gd name="connsiteY3" fmla="*/ 1029546 h 1029546"/>
              <a:gd name="connsiteX4" fmla="*/ 0 w 5418667"/>
              <a:gd name="connsiteY4" fmla="*/ 0 h 10295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18667" h="1029546">
                <a:moveTo>
                  <a:pt x="0" y="0"/>
                </a:moveTo>
                <a:lnTo>
                  <a:pt x="5418667" y="0"/>
                </a:lnTo>
                <a:lnTo>
                  <a:pt x="5418667" y="1029546"/>
                </a:lnTo>
                <a:lnTo>
                  <a:pt x="0" y="1029546"/>
                </a:lnTo>
                <a:lnTo>
                  <a:pt x="0" y="0"/>
                </a:lnTo>
                <a:close/>
              </a:path>
            </a:pathLst>
          </a:custGeom>
          <a:solidFill>
            <a:schemeClr val="bg1"/>
          </a:solidFill>
          <a:ln w="34925">
            <a:solidFill>
              <a:srgbClr val="FF0000"/>
            </a:solidFill>
          </a:ln>
          <a:scene3d>
            <a:camera prst="orthographicFront"/>
            <a:lightRig rig="threePt" dir="t"/>
          </a:scene3d>
          <a:sp3d>
            <a:bevelT w="152400" h="50800" prst="softRound"/>
          </a:sp3d>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30956" tIns="30956" rIns="30956" bIns="30956" numCol="1" spcCol="1270" anchor="ctr" anchorCtr="0">
            <a:noAutofit/>
          </a:bodyPr>
          <a:lstStyle/>
          <a:p>
            <a:pPr algn="ctr" defTabSz="2166938">
              <a:lnSpc>
                <a:spcPct val="90000"/>
              </a:lnSpc>
              <a:spcAft>
                <a:spcPct val="35000"/>
              </a:spcAft>
            </a:pPr>
            <a:r>
              <a:rPr lang="en-US" sz="1400" dirty="0">
                <a:solidFill>
                  <a:schemeClr val="tx1"/>
                </a:solidFill>
                <a:latin typeface="Times" panose="02020603050405020304" pitchFamily="18" charset="0"/>
                <a:cs typeface="Times" panose="02020603050405020304" pitchFamily="18" charset="0"/>
              </a:rPr>
              <a:t>Markov Logic Network(MLN)</a:t>
            </a:r>
            <a:endParaRPr lang="en-US" sz="1100" dirty="0">
              <a:solidFill>
                <a:schemeClr val="tx1"/>
              </a:solidFill>
              <a:latin typeface="Times" panose="02020603050405020304" pitchFamily="18" charset="0"/>
              <a:cs typeface="Times" panose="02020603050405020304" pitchFamily="18" charset="0"/>
            </a:endParaRPr>
          </a:p>
        </p:txBody>
      </p:sp>
      <p:sp>
        <p:nvSpPr>
          <p:cNvPr id="89" name="Freeform: Shape 88">
            <a:extLst>
              <a:ext uri="{FF2B5EF4-FFF2-40B4-BE49-F238E27FC236}">
                <a16:creationId xmlns:a16="http://schemas.microsoft.com/office/drawing/2014/main" id="{5C24D739-E124-4111-AFE9-EFFF3B92700B}"/>
              </a:ext>
            </a:extLst>
          </p:cNvPr>
          <p:cNvSpPr/>
          <p:nvPr/>
        </p:nvSpPr>
        <p:spPr>
          <a:xfrm>
            <a:off x="2352359" y="3460314"/>
            <a:ext cx="1287218" cy="315136"/>
          </a:xfrm>
          <a:custGeom>
            <a:avLst/>
            <a:gdLst>
              <a:gd name="connsiteX0" fmla="*/ 0 w 5418667"/>
              <a:gd name="connsiteY0" fmla="*/ 0 h 1029546"/>
              <a:gd name="connsiteX1" fmla="*/ 5418667 w 5418667"/>
              <a:gd name="connsiteY1" fmla="*/ 0 h 1029546"/>
              <a:gd name="connsiteX2" fmla="*/ 5418667 w 5418667"/>
              <a:gd name="connsiteY2" fmla="*/ 1029546 h 1029546"/>
              <a:gd name="connsiteX3" fmla="*/ 0 w 5418667"/>
              <a:gd name="connsiteY3" fmla="*/ 1029546 h 1029546"/>
              <a:gd name="connsiteX4" fmla="*/ 0 w 5418667"/>
              <a:gd name="connsiteY4" fmla="*/ 0 h 10295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18667" h="1029546">
                <a:moveTo>
                  <a:pt x="0" y="0"/>
                </a:moveTo>
                <a:lnTo>
                  <a:pt x="5418667" y="0"/>
                </a:lnTo>
                <a:lnTo>
                  <a:pt x="5418667" y="1029546"/>
                </a:lnTo>
                <a:lnTo>
                  <a:pt x="0" y="1029546"/>
                </a:lnTo>
                <a:lnTo>
                  <a:pt x="0" y="0"/>
                </a:lnTo>
                <a:close/>
              </a:path>
            </a:pathLst>
          </a:custGeom>
          <a:solidFill>
            <a:srgbClr val="FF9999"/>
          </a:solidFill>
          <a:ln w="31750">
            <a:solidFill>
              <a:srgbClr val="FF0000"/>
            </a:solidFill>
          </a:ln>
          <a:scene3d>
            <a:camera prst="orthographicFront"/>
            <a:lightRig rig="threePt" dir="t"/>
          </a:scene3d>
          <a:sp3d>
            <a:bevelT w="152400" h="50800" prst="softRound"/>
          </a:sp3d>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30956" tIns="30956" rIns="30956" bIns="30956" numCol="1" spcCol="1270" anchor="ctr" anchorCtr="0">
            <a:noAutofit/>
          </a:bodyPr>
          <a:lstStyle/>
          <a:p>
            <a:pPr algn="ctr" defTabSz="2166938">
              <a:lnSpc>
                <a:spcPct val="90000"/>
              </a:lnSpc>
              <a:spcAft>
                <a:spcPct val="35000"/>
              </a:spcAft>
            </a:pPr>
            <a:r>
              <a:rPr lang="en-US" sz="1400" b="1" dirty="0">
                <a:solidFill>
                  <a:schemeClr val="tx1"/>
                </a:solidFill>
                <a:latin typeface="Times" panose="02020603050405020304" pitchFamily="18" charset="0"/>
                <a:cs typeface="Times" panose="02020603050405020304" pitchFamily="18" charset="0"/>
              </a:rPr>
              <a:t>WordNet</a:t>
            </a:r>
          </a:p>
        </p:txBody>
      </p:sp>
      <p:sp>
        <p:nvSpPr>
          <p:cNvPr id="90" name="Freeform: Shape 89">
            <a:extLst>
              <a:ext uri="{FF2B5EF4-FFF2-40B4-BE49-F238E27FC236}">
                <a16:creationId xmlns:a16="http://schemas.microsoft.com/office/drawing/2014/main" id="{BA00165C-E08E-4BED-942D-6A8405243170}"/>
              </a:ext>
            </a:extLst>
          </p:cNvPr>
          <p:cNvSpPr/>
          <p:nvPr/>
        </p:nvSpPr>
        <p:spPr>
          <a:xfrm>
            <a:off x="2337557" y="3865405"/>
            <a:ext cx="1287218" cy="315137"/>
          </a:xfrm>
          <a:custGeom>
            <a:avLst/>
            <a:gdLst>
              <a:gd name="connsiteX0" fmla="*/ 0 w 5418667"/>
              <a:gd name="connsiteY0" fmla="*/ 0 h 1029546"/>
              <a:gd name="connsiteX1" fmla="*/ 5418667 w 5418667"/>
              <a:gd name="connsiteY1" fmla="*/ 0 h 1029546"/>
              <a:gd name="connsiteX2" fmla="*/ 5418667 w 5418667"/>
              <a:gd name="connsiteY2" fmla="*/ 1029546 h 1029546"/>
              <a:gd name="connsiteX3" fmla="*/ 0 w 5418667"/>
              <a:gd name="connsiteY3" fmla="*/ 1029546 h 1029546"/>
              <a:gd name="connsiteX4" fmla="*/ 0 w 5418667"/>
              <a:gd name="connsiteY4" fmla="*/ 0 h 10295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18667" h="1029546">
                <a:moveTo>
                  <a:pt x="0" y="0"/>
                </a:moveTo>
                <a:lnTo>
                  <a:pt x="5418667" y="0"/>
                </a:lnTo>
                <a:lnTo>
                  <a:pt x="5418667" y="1029546"/>
                </a:lnTo>
                <a:lnTo>
                  <a:pt x="0" y="1029546"/>
                </a:lnTo>
                <a:lnTo>
                  <a:pt x="0" y="0"/>
                </a:lnTo>
                <a:close/>
              </a:path>
            </a:pathLst>
          </a:custGeom>
          <a:solidFill>
            <a:srgbClr val="FF9999"/>
          </a:solidFill>
          <a:ln w="31750">
            <a:solidFill>
              <a:srgbClr val="FF0000"/>
            </a:solidFill>
          </a:ln>
          <a:scene3d>
            <a:camera prst="orthographicFront"/>
            <a:lightRig rig="threePt" dir="t"/>
          </a:scene3d>
          <a:sp3d>
            <a:bevelT w="152400" h="50800" prst="softRound"/>
          </a:sp3d>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30956" tIns="30956" rIns="30956" bIns="30956" numCol="1" spcCol="1270" anchor="ctr" anchorCtr="0">
            <a:noAutofit/>
          </a:bodyPr>
          <a:lstStyle/>
          <a:p>
            <a:pPr algn="ctr" defTabSz="2166938">
              <a:lnSpc>
                <a:spcPct val="90000"/>
              </a:lnSpc>
              <a:spcAft>
                <a:spcPct val="35000"/>
              </a:spcAft>
            </a:pPr>
            <a:r>
              <a:rPr lang="en-US" sz="1400" b="1" dirty="0">
                <a:solidFill>
                  <a:schemeClr val="tx1"/>
                </a:solidFill>
                <a:latin typeface="Times" panose="02020603050405020304" pitchFamily="18" charset="0"/>
                <a:cs typeface="Times" panose="02020603050405020304" pitchFamily="18" charset="0"/>
              </a:rPr>
              <a:t>VerbNet</a:t>
            </a:r>
          </a:p>
        </p:txBody>
      </p:sp>
      <p:sp>
        <p:nvSpPr>
          <p:cNvPr id="91" name="Freeform: Shape 90">
            <a:extLst>
              <a:ext uri="{FF2B5EF4-FFF2-40B4-BE49-F238E27FC236}">
                <a16:creationId xmlns:a16="http://schemas.microsoft.com/office/drawing/2014/main" id="{9DC0214A-151D-464A-8C81-CF12AA02FCAD}"/>
              </a:ext>
            </a:extLst>
          </p:cNvPr>
          <p:cNvSpPr/>
          <p:nvPr/>
        </p:nvSpPr>
        <p:spPr>
          <a:xfrm>
            <a:off x="2324311" y="4281808"/>
            <a:ext cx="1315266" cy="345667"/>
          </a:xfrm>
          <a:custGeom>
            <a:avLst/>
            <a:gdLst>
              <a:gd name="connsiteX0" fmla="*/ 0 w 5418667"/>
              <a:gd name="connsiteY0" fmla="*/ 0 h 1029546"/>
              <a:gd name="connsiteX1" fmla="*/ 5418667 w 5418667"/>
              <a:gd name="connsiteY1" fmla="*/ 0 h 1029546"/>
              <a:gd name="connsiteX2" fmla="*/ 5418667 w 5418667"/>
              <a:gd name="connsiteY2" fmla="*/ 1029546 h 1029546"/>
              <a:gd name="connsiteX3" fmla="*/ 0 w 5418667"/>
              <a:gd name="connsiteY3" fmla="*/ 1029546 h 1029546"/>
              <a:gd name="connsiteX4" fmla="*/ 0 w 5418667"/>
              <a:gd name="connsiteY4" fmla="*/ 0 h 10295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18667" h="1029546">
                <a:moveTo>
                  <a:pt x="0" y="0"/>
                </a:moveTo>
                <a:lnTo>
                  <a:pt x="5418667" y="0"/>
                </a:lnTo>
                <a:lnTo>
                  <a:pt x="5418667" y="1029546"/>
                </a:lnTo>
                <a:lnTo>
                  <a:pt x="0" y="1029546"/>
                </a:lnTo>
                <a:lnTo>
                  <a:pt x="0" y="0"/>
                </a:lnTo>
                <a:close/>
              </a:path>
            </a:pathLst>
          </a:custGeom>
          <a:solidFill>
            <a:srgbClr val="FF9999"/>
          </a:solidFill>
          <a:ln w="31750">
            <a:solidFill>
              <a:srgbClr val="FF0000"/>
            </a:solidFill>
          </a:ln>
          <a:scene3d>
            <a:camera prst="orthographicFront"/>
            <a:lightRig rig="threePt" dir="t"/>
          </a:scene3d>
          <a:sp3d>
            <a:bevelT w="152400" h="50800" prst="softRound"/>
          </a:sp3d>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30956" tIns="30956" rIns="30956" bIns="30956" numCol="1" spcCol="1270" anchor="ctr" anchorCtr="0">
            <a:noAutofit/>
          </a:bodyPr>
          <a:lstStyle/>
          <a:p>
            <a:pPr algn="ctr" defTabSz="2166938">
              <a:lnSpc>
                <a:spcPct val="90000"/>
              </a:lnSpc>
              <a:spcAft>
                <a:spcPct val="35000"/>
              </a:spcAft>
            </a:pPr>
            <a:r>
              <a:rPr lang="en-US" sz="1400" b="1" dirty="0">
                <a:solidFill>
                  <a:schemeClr val="tx1"/>
                </a:solidFill>
                <a:latin typeface="Times" panose="02020603050405020304" pitchFamily="18" charset="0"/>
                <a:cs typeface="Times" panose="02020603050405020304" pitchFamily="18" charset="0"/>
              </a:rPr>
              <a:t>SVD</a:t>
            </a:r>
          </a:p>
        </p:txBody>
      </p:sp>
      <p:sp>
        <p:nvSpPr>
          <p:cNvPr id="110" name="Freeform: Shape 109">
            <a:extLst>
              <a:ext uri="{FF2B5EF4-FFF2-40B4-BE49-F238E27FC236}">
                <a16:creationId xmlns:a16="http://schemas.microsoft.com/office/drawing/2014/main" id="{E896DEA6-AF08-44F3-A2F1-B2550FC04174}"/>
              </a:ext>
            </a:extLst>
          </p:cNvPr>
          <p:cNvSpPr/>
          <p:nvPr/>
        </p:nvSpPr>
        <p:spPr>
          <a:xfrm>
            <a:off x="311082" y="4012816"/>
            <a:ext cx="1296178" cy="733924"/>
          </a:xfrm>
          <a:custGeom>
            <a:avLst/>
            <a:gdLst>
              <a:gd name="connsiteX0" fmla="*/ 0 w 5418667"/>
              <a:gd name="connsiteY0" fmla="*/ 0 h 1029546"/>
              <a:gd name="connsiteX1" fmla="*/ 5418667 w 5418667"/>
              <a:gd name="connsiteY1" fmla="*/ 0 h 1029546"/>
              <a:gd name="connsiteX2" fmla="*/ 5418667 w 5418667"/>
              <a:gd name="connsiteY2" fmla="*/ 1029546 h 1029546"/>
              <a:gd name="connsiteX3" fmla="*/ 0 w 5418667"/>
              <a:gd name="connsiteY3" fmla="*/ 1029546 h 1029546"/>
              <a:gd name="connsiteX4" fmla="*/ 0 w 5418667"/>
              <a:gd name="connsiteY4" fmla="*/ 0 h 10295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18667" h="1029546">
                <a:moveTo>
                  <a:pt x="0" y="0"/>
                </a:moveTo>
                <a:lnTo>
                  <a:pt x="5418667" y="0"/>
                </a:lnTo>
                <a:lnTo>
                  <a:pt x="5418667" y="1029546"/>
                </a:lnTo>
                <a:lnTo>
                  <a:pt x="0" y="1029546"/>
                </a:lnTo>
                <a:lnTo>
                  <a:pt x="0" y="0"/>
                </a:lnTo>
                <a:close/>
              </a:path>
            </a:pathLst>
          </a:custGeom>
          <a:solidFill>
            <a:schemeClr val="bg1"/>
          </a:solidFill>
          <a:ln w="31750">
            <a:solidFill>
              <a:srgbClr val="FF0000"/>
            </a:solidFill>
          </a:ln>
          <a:scene3d>
            <a:camera prst="orthographicFront"/>
            <a:lightRig rig="threePt" dir="t"/>
          </a:scene3d>
          <a:sp3d>
            <a:bevelT w="152400" h="50800" prst="softRound"/>
          </a:sp3d>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30956" tIns="30956" rIns="30956" bIns="30956" numCol="1" spcCol="1270" anchor="ctr" anchorCtr="0">
            <a:noAutofit/>
          </a:bodyPr>
          <a:lstStyle/>
          <a:p>
            <a:pPr marL="0" lvl="1" algn="ctr" defTabSz="2166938">
              <a:lnSpc>
                <a:spcPct val="90000"/>
              </a:lnSpc>
              <a:spcAft>
                <a:spcPct val="35000"/>
              </a:spcAft>
            </a:pPr>
            <a:r>
              <a:rPr lang="en-US" sz="1200" dirty="0">
                <a:solidFill>
                  <a:schemeClr val="tx1"/>
                </a:solidFill>
                <a:latin typeface="Times" panose="02020603050405020304" pitchFamily="18" charset="0"/>
                <a:cs typeface="Times" panose="02020603050405020304" pitchFamily="18" charset="0"/>
              </a:rPr>
              <a:t>Markov Cognitive Knowledge Sate Network (</a:t>
            </a:r>
            <a:r>
              <a:rPr lang="en-US" sz="1200" i="1" dirty="0">
                <a:solidFill>
                  <a:schemeClr val="tx1"/>
                </a:solidFill>
                <a:latin typeface="Times" panose="02020603050405020304" pitchFamily="18" charset="0"/>
                <a:cs typeface="Times" panose="02020603050405020304" pitchFamily="18" charset="0"/>
              </a:rPr>
              <a:t>MKNSN</a:t>
            </a:r>
            <a:r>
              <a:rPr lang="en-US" sz="1200" dirty="0">
                <a:solidFill>
                  <a:schemeClr val="tx1"/>
                </a:solidFill>
                <a:latin typeface="Times" panose="02020603050405020304" pitchFamily="18" charset="0"/>
                <a:cs typeface="Times" panose="02020603050405020304" pitchFamily="18" charset="0"/>
              </a:rPr>
              <a:t>)</a:t>
            </a:r>
            <a:endParaRPr lang="en-US" sz="1050" dirty="0">
              <a:solidFill>
                <a:schemeClr val="tx1"/>
              </a:solidFill>
              <a:latin typeface="Times" panose="02020603050405020304" pitchFamily="18" charset="0"/>
              <a:cs typeface="Times" panose="02020603050405020304" pitchFamily="18" charset="0"/>
            </a:endParaRPr>
          </a:p>
        </p:txBody>
      </p:sp>
      <p:sp>
        <p:nvSpPr>
          <p:cNvPr id="8" name="Slide Number Placeholder 7">
            <a:extLst>
              <a:ext uri="{FF2B5EF4-FFF2-40B4-BE49-F238E27FC236}">
                <a16:creationId xmlns:a16="http://schemas.microsoft.com/office/drawing/2014/main" id="{5E3C7C3D-8489-4662-A5C7-14280627A58D}"/>
              </a:ext>
            </a:extLst>
          </p:cNvPr>
          <p:cNvSpPr>
            <a:spLocks noGrp="1"/>
          </p:cNvSpPr>
          <p:nvPr>
            <p:ph type="sldNum" sz="quarter" idx="12"/>
          </p:nvPr>
        </p:nvSpPr>
        <p:spPr/>
        <p:txBody>
          <a:bodyPr/>
          <a:lstStyle/>
          <a:p>
            <a:pPr>
              <a:defRPr/>
            </a:pPr>
            <a:fld id="{46C95EAB-5877-4365-885A-A60EB0348E4F}" type="slidenum">
              <a:rPr lang="en-US" altLang="en-US" smtClean="0"/>
              <a:pPr>
                <a:defRPr/>
              </a:pPr>
              <a:t>13</a:t>
            </a:fld>
            <a:endParaRPr lang="en-US" altLang="en-US"/>
          </a:p>
        </p:txBody>
      </p:sp>
      <p:pic>
        <p:nvPicPr>
          <p:cNvPr id="120" name="Picture 119">
            <a:extLst>
              <a:ext uri="{FF2B5EF4-FFF2-40B4-BE49-F238E27FC236}">
                <a16:creationId xmlns:a16="http://schemas.microsoft.com/office/drawing/2014/main" id="{62EACFC9-8A82-46E5-B4A5-8976113DCEBD}"/>
              </a:ext>
            </a:extLst>
          </p:cNvPr>
          <p:cNvPicPr>
            <a:picLocks noChangeAspect="1"/>
          </p:cNvPicPr>
          <p:nvPr/>
        </p:nvPicPr>
        <p:blipFill>
          <a:blip r:embed="rId3"/>
          <a:stretch>
            <a:fillRect/>
          </a:stretch>
        </p:blipFill>
        <p:spPr>
          <a:xfrm>
            <a:off x="8418" y="530024"/>
            <a:ext cx="709926" cy="503438"/>
          </a:xfrm>
          <a:prstGeom prst="rect">
            <a:avLst/>
          </a:prstGeom>
        </p:spPr>
      </p:pic>
      <p:sp>
        <p:nvSpPr>
          <p:cNvPr id="121" name="Freeform: Shape 120">
            <a:extLst>
              <a:ext uri="{FF2B5EF4-FFF2-40B4-BE49-F238E27FC236}">
                <a16:creationId xmlns:a16="http://schemas.microsoft.com/office/drawing/2014/main" id="{3ED12071-F57B-4D7D-8D29-09C7F6BAB4BD}"/>
              </a:ext>
            </a:extLst>
          </p:cNvPr>
          <p:cNvSpPr/>
          <p:nvPr/>
        </p:nvSpPr>
        <p:spPr>
          <a:xfrm>
            <a:off x="4210458" y="4235505"/>
            <a:ext cx="2064951" cy="742019"/>
          </a:xfrm>
          <a:custGeom>
            <a:avLst/>
            <a:gdLst>
              <a:gd name="connsiteX0" fmla="*/ 0 w 5418667"/>
              <a:gd name="connsiteY0" fmla="*/ 0 h 1029546"/>
              <a:gd name="connsiteX1" fmla="*/ 5418667 w 5418667"/>
              <a:gd name="connsiteY1" fmla="*/ 0 h 1029546"/>
              <a:gd name="connsiteX2" fmla="*/ 5418667 w 5418667"/>
              <a:gd name="connsiteY2" fmla="*/ 1029546 h 1029546"/>
              <a:gd name="connsiteX3" fmla="*/ 0 w 5418667"/>
              <a:gd name="connsiteY3" fmla="*/ 1029546 h 1029546"/>
              <a:gd name="connsiteX4" fmla="*/ 0 w 5418667"/>
              <a:gd name="connsiteY4" fmla="*/ 0 h 10295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18667" h="1029546">
                <a:moveTo>
                  <a:pt x="0" y="0"/>
                </a:moveTo>
                <a:lnTo>
                  <a:pt x="5418667" y="0"/>
                </a:lnTo>
                <a:lnTo>
                  <a:pt x="5418667" y="1029546"/>
                </a:lnTo>
                <a:lnTo>
                  <a:pt x="0" y="1029546"/>
                </a:lnTo>
                <a:lnTo>
                  <a:pt x="0" y="0"/>
                </a:lnTo>
                <a:close/>
              </a:path>
            </a:pathLst>
          </a:custGeom>
          <a:solidFill>
            <a:srgbClr val="FF9999"/>
          </a:solidFill>
          <a:ln w="34925">
            <a:solidFill>
              <a:srgbClr val="FF0000"/>
            </a:solidFill>
          </a:ln>
          <a:scene3d>
            <a:camera prst="orthographicFront"/>
            <a:lightRig rig="threePt" dir="t"/>
          </a:scene3d>
          <a:sp3d>
            <a:bevelT w="152400" h="50800" prst="softRound"/>
          </a:sp3d>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30956" tIns="30956" rIns="30956" bIns="30956" numCol="1" spcCol="1270" anchor="ctr" anchorCtr="0">
            <a:noAutofit/>
          </a:bodyPr>
          <a:lstStyle/>
          <a:p>
            <a:pPr algn="ctr" defTabSz="2166938">
              <a:lnSpc>
                <a:spcPct val="90000"/>
              </a:lnSpc>
              <a:spcAft>
                <a:spcPct val="35000"/>
              </a:spcAft>
            </a:pPr>
            <a:r>
              <a:rPr lang="en-US" sz="1400" b="1" dirty="0">
                <a:solidFill>
                  <a:schemeClr val="tx1"/>
                </a:solidFill>
                <a:latin typeface="Times" panose="02020603050405020304" pitchFamily="18" charset="0"/>
                <a:cs typeface="Times" panose="02020603050405020304" pitchFamily="18" charset="0"/>
              </a:rPr>
              <a:t>Automatic CD Relation Identification</a:t>
            </a:r>
          </a:p>
        </p:txBody>
      </p:sp>
      <p:sp>
        <p:nvSpPr>
          <p:cNvPr id="122" name="Freeform: Shape 121">
            <a:extLst>
              <a:ext uri="{FF2B5EF4-FFF2-40B4-BE49-F238E27FC236}">
                <a16:creationId xmlns:a16="http://schemas.microsoft.com/office/drawing/2014/main" id="{72265D72-6DA6-4694-B18A-7D57C26FC999}"/>
              </a:ext>
            </a:extLst>
          </p:cNvPr>
          <p:cNvSpPr/>
          <p:nvPr/>
        </p:nvSpPr>
        <p:spPr>
          <a:xfrm>
            <a:off x="4233480" y="5085788"/>
            <a:ext cx="2064951" cy="647512"/>
          </a:xfrm>
          <a:custGeom>
            <a:avLst/>
            <a:gdLst>
              <a:gd name="connsiteX0" fmla="*/ 0 w 5418667"/>
              <a:gd name="connsiteY0" fmla="*/ 0 h 1029546"/>
              <a:gd name="connsiteX1" fmla="*/ 5418667 w 5418667"/>
              <a:gd name="connsiteY1" fmla="*/ 0 h 1029546"/>
              <a:gd name="connsiteX2" fmla="*/ 5418667 w 5418667"/>
              <a:gd name="connsiteY2" fmla="*/ 1029546 h 1029546"/>
              <a:gd name="connsiteX3" fmla="*/ 0 w 5418667"/>
              <a:gd name="connsiteY3" fmla="*/ 1029546 h 1029546"/>
              <a:gd name="connsiteX4" fmla="*/ 0 w 5418667"/>
              <a:gd name="connsiteY4" fmla="*/ 0 h 10295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18667" h="1029546">
                <a:moveTo>
                  <a:pt x="0" y="0"/>
                </a:moveTo>
                <a:lnTo>
                  <a:pt x="5418667" y="0"/>
                </a:lnTo>
                <a:lnTo>
                  <a:pt x="5418667" y="1029546"/>
                </a:lnTo>
                <a:lnTo>
                  <a:pt x="0" y="1029546"/>
                </a:lnTo>
                <a:lnTo>
                  <a:pt x="0" y="0"/>
                </a:lnTo>
                <a:close/>
              </a:path>
            </a:pathLst>
          </a:custGeom>
          <a:solidFill>
            <a:schemeClr val="bg1"/>
          </a:solidFill>
          <a:ln w="34925">
            <a:solidFill>
              <a:srgbClr val="FF0000"/>
            </a:solidFill>
          </a:ln>
          <a:scene3d>
            <a:camera prst="orthographicFront"/>
            <a:lightRig rig="threePt" dir="t"/>
          </a:scene3d>
          <a:sp3d>
            <a:bevelT w="152400" h="50800" prst="softRound"/>
          </a:sp3d>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30956" tIns="30956" rIns="30956" bIns="30956" numCol="1" spcCol="1270" anchor="ctr" anchorCtr="0">
            <a:noAutofit/>
          </a:bodyPr>
          <a:lstStyle/>
          <a:p>
            <a:pPr algn="ctr" defTabSz="2166938">
              <a:lnSpc>
                <a:spcPct val="90000"/>
              </a:lnSpc>
              <a:spcAft>
                <a:spcPct val="35000"/>
              </a:spcAft>
            </a:pPr>
            <a:r>
              <a:rPr lang="en-US" sz="1400" b="1" dirty="0">
                <a:solidFill>
                  <a:schemeClr val="tx1"/>
                </a:solidFill>
                <a:latin typeface="Times" panose="02020603050405020304" pitchFamily="18" charset="0"/>
                <a:cs typeface="Times" panose="02020603050405020304" pitchFamily="18" charset="0"/>
              </a:rPr>
              <a:t>Enhanced Applications</a:t>
            </a:r>
          </a:p>
        </p:txBody>
      </p:sp>
      <p:sp>
        <p:nvSpPr>
          <p:cNvPr id="28" name="Left Brace 27">
            <a:extLst>
              <a:ext uri="{FF2B5EF4-FFF2-40B4-BE49-F238E27FC236}">
                <a16:creationId xmlns:a16="http://schemas.microsoft.com/office/drawing/2014/main" id="{ED6887F4-4A0A-43DC-8705-8E11EF71956E}"/>
              </a:ext>
            </a:extLst>
          </p:cNvPr>
          <p:cNvSpPr/>
          <p:nvPr/>
        </p:nvSpPr>
        <p:spPr bwMode="auto">
          <a:xfrm>
            <a:off x="6289152" y="3455938"/>
            <a:ext cx="239975" cy="1171535"/>
          </a:xfrm>
          <a:prstGeom prst="leftBrace">
            <a:avLst/>
          </a:prstGeom>
          <a:solidFill>
            <a:schemeClr val="bg1"/>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anose="02020603050405020304" pitchFamily="18" charset="0"/>
            </a:endParaRPr>
          </a:p>
        </p:txBody>
      </p:sp>
      <p:cxnSp>
        <p:nvCxnSpPr>
          <p:cNvPr id="35" name="Connector: Elbow 34">
            <a:extLst>
              <a:ext uri="{FF2B5EF4-FFF2-40B4-BE49-F238E27FC236}">
                <a16:creationId xmlns:a16="http://schemas.microsoft.com/office/drawing/2014/main" id="{B49945EE-AB05-46D7-80B2-9A4011C5862A}"/>
              </a:ext>
            </a:extLst>
          </p:cNvPr>
          <p:cNvCxnSpPr>
            <a:cxnSpLocks/>
          </p:cNvCxnSpPr>
          <p:nvPr/>
        </p:nvCxnSpPr>
        <p:spPr bwMode="auto">
          <a:xfrm>
            <a:off x="6363041" y="2526002"/>
            <a:ext cx="373849" cy="278539"/>
          </a:xfrm>
          <a:prstGeom prst="bentConnector3">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36" name="Left Brace 35">
            <a:extLst>
              <a:ext uri="{FF2B5EF4-FFF2-40B4-BE49-F238E27FC236}">
                <a16:creationId xmlns:a16="http://schemas.microsoft.com/office/drawing/2014/main" id="{A7F3BD16-7BAA-446B-8856-E1222A1DFF9C}"/>
              </a:ext>
            </a:extLst>
          </p:cNvPr>
          <p:cNvSpPr/>
          <p:nvPr/>
        </p:nvSpPr>
        <p:spPr bwMode="auto">
          <a:xfrm>
            <a:off x="6337706" y="4965200"/>
            <a:ext cx="239975" cy="1171535"/>
          </a:xfrm>
          <a:prstGeom prst="leftBrace">
            <a:avLst/>
          </a:prstGeom>
          <a:solidFill>
            <a:schemeClr val="bg1"/>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anose="02020603050405020304" pitchFamily="18" charset="0"/>
            </a:endParaRPr>
          </a:p>
        </p:txBody>
      </p:sp>
      <p:cxnSp>
        <p:nvCxnSpPr>
          <p:cNvPr id="32" name="Connector: Curved 31">
            <a:extLst>
              <a:ext uri="{FF2B5EF4-FFF2-40B4-BE49-F238E27FC236}">
                <a16:creationId xmlns:a16="http://schemas.microsoft.com/office/drawing/2014/main" id="{8BE33987-A86B-4865-B30B-6565F32A7A14}"/>
              </a:ext>
            </a:extLst>
          </p:cNvPr>
          <p:cNvCxnSpPr>
            <a:cxnSpLocks/>
          </p:cNvCxnSpPr>
          <p:nvPr/>
        </p:nvCxnSpPr>
        <p:spPr bwMode="auto">
          <a:xfrm rot="5400000" flipH="1" flipV="1">
            <a:off x="3517072" y="2716086"/>
            <a:ext cx="622374" cy="342595"/>
          </a:xfrm>
          <a:prstGeom prst="curvedConnector3">
            <a:avLst>
              <a:gd name="adj1" fmla="val 50000"/>
            </a:avLst>
          </a:prstGeom>
          <a:noFill/>
          <a:ln w="31750" cap="flat" cmpd="sng" algn="ctr">
            <a:solidFill>
              <a:srgbClr val="FF0000"/>
            </a:solidFill>
            <a:prstDash val="sysDot"/>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34" name="Speech Bubble: Rectangle with Corners Rounded 33">
            <a:extLst>
              <a:ext uri="{FF2B5EF4-FFF2-40B4-BE49-F238E27FC236}">
                <a16:creationId xmlns:a16="http://schemas.microsoft.com/office/drawing/2014/main" id="{E1A9A5C5-CFD0-4810-B0F0-6D9A666F9D89}"/>
              </a:ext>
            </a:extLst>
          </p:cNvPr>
          <p:cNvSpPr/>
          <p:nvPr/>
        </p:nvSpPr>
        <p:spPr>
          <a:xfrm>
            <a:off x="1088492" y="5024915"/>
            <a:ext cx="2498130" cy="639743"/>
          </a:xfrm>
          <a:prstGeom prst="wedgeRoundRectCallout">
            <a:avLst>
              <a:gd name="adj1" fmla="val -1765"/>
              <a:gd name="adj2" fmla="val -85025"/>
              <a:gd name="adj3" fmla="val 16667"/>
            </a:avLst>
          </a:prstGeom>
          <a:solidFill>
            <a:srgbClr val="FF9999"/>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solidFill>
                <a:latin typeface="Times" panose="02020603050405020304" pitchFamily="18" charset="0"/>
                <a:cs typeface="Times" panose="02020603050405020304" pitchFamily="18" charset="0"/>
              </a:rPr>
              <a:t>Verb Classification to identify the cognitive  relationships </a:t>
            </a:r>
          </a:p>
        </p:txBody>
      </p:sp>
      <p:sp>
        <p:nvSpPr>
          <p:cNvPr id="37" name="Left Brace 36">
            <a:extLst>
              <a:ext uri="{FF2B5EF4-FFF2-40B4-BE49-F238E27FC236}">
                <a16:creationId xmlns:a16="http://schemas.microsoft.com/office/drawing/2014/main" id="{B42E15A0-AA26-4708-988A-80C5268E6730}"/>
              </a:ext>
            </a:extLst>
          </p:cNvPr>
          <p:cNvSpPr/>
          <p:nvPr/>
        </p:nvSpPr>
        <p:spPr bwMode="auto">
          <a:xfrm>
            <a:off x="2000847" y="3446292"/>
            <a:ext cx="239975" cy="1171535"/>
          </a:xfrm>
          <a:prstGeom prst="leftBrace">
            <a:avLst/>
          </a:prstGeom>
          <a:solidFill>
            <a:schemeClr val="bg1"/>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anose="02020603050405020304" pitchFamily="18" charset="0"/>
            </a:endParaRPr>
          </a:p>
        </p:txBody>
      </p:sp>
      <p:sp>
        <p:nvSpPr>
          <p:cNvPr id="38" name="Title 1">
            <a:extLst>
              <a:ext uri="{FF2B5EF4-FFF2-40B4-BE49-F238E27FC236}">
                <a16:creationId xmlns:a16="http://schemas.microsoft.com/office/drawing/2014/main" id="{610CBC1F-CD13-4451-8A4D-0CCEC21587BA}"/>
              </a:ext>
            </a:extLst>
          </p:cNvPr>
          <p:cNvSpPr txBox="1">
            <a:spLocks/>
          </p:cNvSpPr>
          <p:nvPr/>
        </p:nvSpPr>
        <p:spPr bwMode="auto">
          <a:xfrm>
            <a:off x="686690" y="581442"/>
            <a:ext cx="8134105" cy="6154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noAutofit/>
          </a:bodyPr>
          <a:lstStyle>
            <a:lvl1pPr algn="l" rtl="0" eaLnBrk="0" fontAlgn="base" hangingPunct="0">
              <a:spcBef>
                <a:spcPct val="0"/>
              </a:spcBef>
              <a:spcAft>
                <a:spcPct val="0"/>
              </a:spcAft>
              <a:defRPr sz="4400" b="1" kern="1200">
                <a:solidFill>
                  <a:schemeClr val="bg2"/>
                </a:solidFill>
                <a:latin typeface="+mj-lt"/>
                <a:ea typeface="+mj-ea"/>
                <a:cs typeface="+mj-cs"/>
              </a:defRPr>
            </a:lvl1pPr>
            <a:lvl2pPr algn="l" rtl="0" eaLnBrk="0" fontAlgn="base" hangingPunct="0">
              <a:spcBef>
                <a:spcPct val="0"/>
              </a:spcBef>
              <a:spcAft>
                <a:spcPct val="0"/>
              </a:spcAft>
              <a:defRPr sz="4400" b="1">
                <a:solidFill>
                  <a:schemeClr val="bg2"/>
                </a:solidFill>
                <a:latin typeface="Garamond" panose="02020404030301010803" pitchFamily="18" charset="0"/>
                <a:cs typeface="Arial" panose="020B0604020202020204" pitchFamily="34" charset="0"/>
              </a:defRPr>
            </a:lvl2pPr>
            <a:lvl3pPr algn="l" rtl="0" eaLnBrk="0" fontAlgn="base" hangingPunct="0">
              <a:spcBef>
                <a:spcPct val="0"/>
              </a:spcBef>
              <a:spcAft>
                <a:spcPct val="0"/>
              </a:spcAft>
              <a:defRPr sz="4400" b="1">
                <a:solidFill>
                  <a:schemeClr val="bg2"/>
                </a:solidFill>
                <a:latin typeface="Garamond" panose="02020404030301010803" pitchFamily="18" charset="0"/>
                <a:cs typeface="Arial" panose="020B0604020202020204" pitchFamily="34" charset="0"/>
              </a:defRPr>
            </a:lvl3pPr>
            <a:lvl4pPr algn="l" rtl="0" eaLnBrk="0" fontAlgn="base" hangingPunct="0">
              <a:spcBef>
                <a:spcPct val="0"/>
              </a:spcBef>
              <a:spcAft>
                <a:spcPct val="0"/>
              </a:spcAft>
              <a:defRPr sz="4400" b="1">
                <a:solidFill>
                  <a:schemeClr val="bg2"/>
                </a:solidFill>
                <a:latin typeface="Garamond" panose="02020404030301010803" pitchFamily="18" charset="0"/>
                <a:cs typeface="Arial" panose="020B0604020202020204" pitchFamily="34" charset="0"/>
              </a:defRPr>
            </a:lvl4pPr>
            <a:lvl5pPr algn="l" rtl="0" eaLnBrk="0" fontAlgn="base" hangingPunct="0">
              <a:spcBef>
                <a:spcPct val="0"/>
              </a:spcBef>
              <a:spcAft>
                <a:spcPct val="0"/>
              </a:spcAft>
              <a:defRPr sz="4400" b="1">
                <a:solidFill>
                  <a:schemeClr val="bg2"/>
                </a:solidFill>
                <a:latin typeface="Garamond" panose="02020404030301010803" pitchFamily="18" charset="0"/>
                <a:cs typeface="Arial" panose="020B0604020202020204" pitchFamily="34" charset="0"/>
              </a:defRPr>
            </a:lvl5pPr>
            <a:lvl6pPr marL="457200" algn="l" rtl="0" fontAlgn="base">
              <a:spcBef>
                <a:spcPct val="0"/>
              </a:spcBef>
              <a:spcAft>
                <a:spcPct val="0"/>
              </a:spcAft>
              <a:defRPr sz="4400" b="1">
                <a:solidFill>
                  <a:schemeClr val="bg2"/>
                </a:solidFill>
                <a:latin typeface="Garamond" panose="02020404030301010803" pitchFamily="18" charset="0"/>
                <a:cs typeface="Arial" panose="020B0604020202020204" pitchFamily="34" charset="0"/>
              </a:defRPr>
            </a:lvl6pPr>
            <a:lvl7pPr marL="914400" algn="l" rtl="0" fontAlgn="base">
              <a:spcBef>
                <a:spcPct val="0"/>
              </a:spcBef>
              <a:spcAft>
                <a:spcPct val="0"/>
              </a:spcAft>
              <a:defRPr sz="4400" b="1">
                <a:solidFill>
                  <a:schemeClr val="bg2"/>
                </a:solidFill>
                <a:latin typeface="Garamond" panose="02020404030301010803" pitchFamily="18" charset="0"/>
                <a:cs typeface="Arial" panose="020B0604020202020204" pitchFamily="34" charset="0"/>
              </a:defRPr>
            </a:lvl7pPr>
            <a:lvl8pPr marL="1371600" algn="l" rtl="0" fontAlgn="base">
              <a:spcBef>
                <a:spcPct val="0"/>
              </a:spcBef>
              <a:spcAft>
                <a:spcPct val="0"/>
              </a:spcAft>
              <a:defRPr sz="4400" b="1">
                <a:solidFill>
                  <a:schemeClr val="bg2"/>
                </a:solidFill>
                <a:latin typeface="Garamond" panose="02020404030301010803" pitchFamily="18" charset="0"/>
                <a:cs typeface="Arial" panose="020B0604020202020204" pitchFamily="34" charset="0"/>
              </a:defRPr>
            </a:lvl8pPr>
            <a:lvl9pPr marL="1828800" algn="l" rtl="0" fontAlgn="base">
              <a:spcBef>
                <a:spcPct val="0"/>
              </a:spcBef>
              <a:spcAft>
                <a:spcPct val="0"/>
              </a:spcAft>
              <a:defRPr sz="4400" b="1">
                <a:solidFill>
                  <a:schemeClr val="bg2"/>
                </a:solidFill>
                <a:latin typeface="Garamond" panose="02020404030301010803" pitchFamily="18" charset="0"/>
                <a:cs typeface="Arial" panose="020B0604020202020204" pitchFamily="34" charset="0"/>
              </a:defRPr>
            </a:lvl9pPr>
          </a:lstStyle>
          <a:p>
            <a:pPr algn="ctr" eaLnBrk="1" hangingPunct="1">
              <a:defRPr/>
            </a:pPr>
            <a:r>
              <a:rPr lang="en-US" sz="3200">
                <a:latin typeface="Times New Roman" panose="02020603050405020304" pitchFamily="18" charset="0"/>
                <a:ea typeface="+mn-ea"/>
                <a:cs typeface="Times New Roman" panose="02020603050405020304" pitchFamily="18" charset="0"/>
              </a:rPr>
              <a:t>Related Works &amp; Contribution into Perspective</a:t>
            </a:r>
            <a:endParaRPr lang="en-US" sz="3200" dirty="0">
              <a:latin typeface="Times New Roman" panose="02020603050405020304" pitchFamily="18" charset="0"/>
              <a:ea typeface="+mn-ea"/>
              <a:cs typeface="Times New Roman" panose="02020603050405020304" pitchFamily="18" charset="0"/>
            </a:endParaRPr>
          </a:p>
        </p:txBody>
      </p:sp>
    </p:spTree>
    <p:extLst>
      <p:ext uri="{BB962C8B-B14F-4D97-AF65-F5344CB8AC3E}">
        <p14:creationId xmlns:p14="http://schemas.microsoft.com/office/powerpoint/2010/main" val="3254647166"/>
      </p:ext>
    </p:extLst>
  </p:cSld>
  <p:clrMapOvr>
    <a:masterClrMapping/>
  </p:clrMapOvr>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50" name="Rectangle 2">
            <a:extLst>
              <a:ext uri="{FF2B5EF4-FFF2-40B4-BE49-F238E27FC236}">
                <a16:creationId xmlns:a16="http://schemas.microsoft.com/office/drawing/2014/main" id="{BAA69E6D-F561-4011-9690-E98B3E281999}"/>
              </a:ext>
            </a:extLst>
          </p:cNvPr>
          <p:cNvSpPr>
            <a:spLocks noGrp="1" noChangeArrowheads="1"/>
          </p:cNvSpPr>
          <p:nvPr>
            <p:ph type="title"/>
          </p:nvPr>
        </p:nvSpPr>
        <p:spPr/>
        <p:txBody>
          <a:bodyPr/>
          <a:lstStyle/>
          <a:p>
            <a:pPr eaLnBrk="1" hangingPunct="1"/>
            <a:r>
              <a:rPr lang="en-US" altLang="en-US"/>
              <a:t>SVD - Example</a:t>
            </a:r>
          </a:p>
        </p:txBody>
      </p:sp>
      <p:sp>
        <p:nvSpPr>
          <p:cNvPr id="6151" name="Rectangle 3">
            <a:extLst>
              <a:ext uri="{FF2B5EF4-FFF2-40B4-BE49-F238E27FC236}">
                <a16:creationId xmlns:a16="http://schemas.microsoft.com/office/drawing/2014/main" id="{7C258381-471C-4E03-9870-ABEB6186E9F6}"/>
              </a:ext>
            </a:extLst>
          </p:cNvPr>
          <p:cNvSpPr>
            <a:spLocks noGrp="1" noChangeArrowheads="1"/>
          </p:cNvSpPr>
          <p:nvPr>
            <p:ph type="body" idx="1"/>
          </p:nvPr>
        </p:nvSpPr>
        <p:spPr>
          <a:xfrm>
            <a:off x="685800" y="1752600"/>
            <a:ext cx="7772400" cy="4114800"/>
          </a:xfrm>
        </p:spPr>
        <p:txBody>
          <a:bodyPr/>
          <a:lstStyle/>
          <a:p>
            <a:pPr eaLnBrk="1" hangingPunct="1">
              <a:lnSpc>
                <a:spcPct val="90000"/>
              </a:lnSpc>
            </a:pPr>
            <a:r>
              <a:rPr lang="en-US" altLang="en-US" b="1" dirty="0"/>
              <a:t>A</a:t>
            </a:r>
            <a:r>
              <a:rPr lang="en-US" altLang="en-US" dirty="0"/>
              <a:t> = </a:t>
            </a:r>
            <a:r>
              <a:rPr lang="en-US" altLang="en-US" b="1" dirty="0"/>
              <a:t>U</a:t>
            </a:r>
            <a:r>
              <a:rPr lang="en-US" altLang="en-US" dirty="0"/>
              <a:t> </a:t>
            </a:r>
            <a:r>
              <a:rPr lang="en-US" altLang="en-US" b="1" dirty="0">
                <a:sym typeface="Symbol" panose="05050102010706020507" pitchFamily="18" charset="2"/>
              </a:rPr>
              <a:t></a:t>
            </a:r>
            <a:r>
              <a:rPr lang="en-US" altLang="en-US" dirty="0"/>
              <a:t> </a:t>
            </a:r>
            <a:r>
              <a:rPr lang="en-US" altLang="en-US" b="1" dirty="0"/>
              <a:t>V</a:t>
            </a:r>
            <a:r>
              <a:rPr lang="en-US" altLang="en-US" baseline="30000" dirty="0"/>
              <a:t>T </a:t>
            </a:r>
            <a:r>
              <a:rPr lang="en-US" altLang="en-US" dirty="0"/>
              <a:t>- example:</a:t>
            </a:r>
          </a:p>
          <a:p>
            <a:pPr eaLnBrk="1" hangingPunct="1">
              <a:lnSpc>
                <a:spcPct val="90000"/>
              </a:lnSpc>
            </a:pPr>
            <a:endParaRPr lang="en-US" altLang="en-US" dirty="0"/>
          </a:p>
        </p:txBody>
      </p:sp>
      <p:graphicFrame>
        <p:nvGraphicFramePr>
          <p:cNvPr id="6146" name="Object 2">
            <a:extLst>
              <a:ext uri="{FF2B5EF4-FFF2-40B4-BE49-F238E27FC236}">
                <a16:creationId xmlns:a16="http://schemas.microsoft.com/office/drawing/2014/main" id="{3A2449CF-E4CE-4062-8198-B3396C708BAF}"/>
              </a:ext>
            </a:extLst>
          </p:cNvPr>
          <p:cNvGraphicFramePr>
            <a:graphicFrameLocks noChangeAspect="1"/>
          </p:cNvGraphicFramePr>
          <p:nvPr/>
        </p:nvGraphicFramePr>
        <p:xfrm>
          <a:off x="914400" y="3429000"/>
          <a:ext cx="2065338" cy="2571750"/>
        </p:xfrm>
        <a:graphic>
          <a:graphicData uri="http://schemas.openxmlformats.org/presentationml/2006/ole">
            <mc:AlternateContent xmlns:mc="http://schemas.openxmlformats.org/markup-compatibility/2006">
              <mc:Choice xmlns:v="urn:schemas-microsoft-com:vml" Requires="v">
                <p:oleObj spid="_x0000_s49918" name="Document" r:id="rId4" imgW="3261240" imgH="4058280" progId="Word.Document.8">
                  <p:embed/>
                </p:oleObj>
              </mc:Choice>
              <mc:Fallback>
                <p:oleObj name="Document" r:id="rId4" imgW="3261240" imgH="4058280" progId="Word.Document.8">
                  <p:embed/>
                  <p:pic>
                    <p:nvPicPr>
                      <p:cNvPr id="6146" name="Object 2">
                        <a:extLst>
                          <a:ext uri="{FF2B5EF4-FFF2-40B4-BE49-F238E27FC236}">
                            <a16:creationId xmlns:a16="http://schemas.microsoft.com/office/drawing/2014/main" id="{3A2449CF-E4CE-4062-8198-B3396C708BA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14400" y="3429000"/>
                        <a:ext cx="2065338" cy="25717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152" name="Freeform 5">
            <a:extLst>
              <a:ext uri="{FF2B5EF4-FFF2-40B4-BE49-F238E27FC236}">
                <a16:creationId xmlns:a16="http://schemas.microsoft.com/office/drawing/2014/main" id="{4F11FB87-0AC3-4CB4-9719-AB67D44CC79D}"/>
              </a:ext>
            </a:extLst>
          </p:cNvPr>
          <p:cNvSpPr>
            <a:spLocks/>
          </p:cNvSpPr>
          <p:nvPr/>
        </p:nvSpPr>
        <p:spPr bwMode="auto">
          <a:xfrm>
            <a:off x="838200" y="3352800"/>
            <a:ext cx="228600" cy="2590800"/>
          </a:xfrm>
          <a:custGeom>
            <a:avLst/>
            <a:gdLst>
              <a:gd name="T0" fmla="*/ 264 w 264"/>
              <a:gd name="T1" fmla="*/ 0 h 2220"/>
              <a:gd name="T2" fmla="*/ 0 w 264"/>
              <a:gd name="T3" fmla="*/ 12 h 2220"/>
              <a:gd name="T4" fmla="*/ 0 w 264"/>
              <a:gd name="T5" fmla="*/ 2220 h 2220"/>
              <a:gd name="T6" fmla="*/ 228 w 264"/>
              <a:gd name="T7" fmla="*/ 2220 h 2220"/>
              <a:gd name="T8" fmla="*/ 0 60000 65536"/>
              <a:gd name="T9" fmla="*/ 0 60000 65536"/>
              <a:gd name="T10" fmla="*/ 0 60000 65536"/>
              <a:gd name="T11" fmla="*/ 0 60000 65536"/>
              <a:gd name="T12" fmla="*/ 0 w 264"/>
              <a:gd name="T13" fmla="*/ 0 h 2220"/>
              <a:gd name="T14" fmla="*/ 264 w 264"/>
              <a:gd name="T15" fmla="*/ 2220 h 2220"/>
            </a:gdLst>
            <a:ahLst/>
            <a:cxnLst>
              <a:cxn ang="T8">
                <a:pos x="T0" y="T1"/>
              </a:cxn>
              <a:cxn ang="T9">
                <a:pos x="T2" y="T3"/>
              </a:cxn>
              <a:cxn ang="T10">
                <a:pos x="T4" y="T5"/>
              </a:cxn>
              <a:cxn ang="T11">
                <a:pos x="T6" y="T7"/>
              </a:cxn>
            </a:cxnLst>
            <a:rect l="T12" t="T13" r="T14" b="T15"/>
            <a:pathLst>
              <a:path w="264" h="2220">
                <a:moveTo>
                  <a:pt x="264" y="0"/>
                </a:moveTo>
                <a:lnTo>
                  <a:pt x="0" y="12"/>
                </a:lnTo>
                <a:lnTo>
                  <a:pt x="0" y="2220"/>
                </a:lnTo>
                <a:lnTo>
                  <a:pt x="228" y="2220"/>
                </a:lnTo>
              </a:path>
            </a:pathLst>
          </a:custGeom>
          <a:noFill/>
          <a:ln w="38100">
            <a:solidFill>
              <a:schemeClr val="tx1"/>
            </a:solidFill>
            <a:round/>
            <a:headEnd type="none" w="sm" len="sm"/>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6153" name="Freeform 6">
            <a:extLst>
              <a:ext uri="{FF2B5EF4-FFF2-40B4-BE49-F238E27FC236}">
                <a16:creationId xmlns:a16="http://schemas.microsoft.com/office/drawing/2014/main" id="{1C4938B8-3FFC-4709-BA8B-68C641CB42ED}"/>
              </a:ext>
            </a:extLst>
          </p:cNvPr>
          <p:cNvSpPr>
            <a:spLocks/>
          </p:cNvSpPr>
          <p:nvPr/>
        </p:nvSpPr>
        <p:spPr bwMode="auto">
          <a:xfrm flipH="1">
            <a:off x="2590800" y="3352800"/>
            <a:ext cx="228600" cy="2590800"/>
          </a:xfrm>
          <a:custGeom>
            <a:avLst/>
            <a:gdLst>
              <a:gd name="T0" fmla="*/ 264 w 264"/>
              <a:gd name="T1" fmla="*/ 0 h 2220"/>
              <a:gd name="T2" fmla="*/ 0 w 264"/>
              <a:gd name="T3" fmla="*/ 12 h 2220"/>
              <a:gd name="T4" fmla="*/ 0 w 264"/>
              <a:gd name="T5" fmla="*/ 2220 h 2220"/>
              <a:gd name="T6" fmla="*/ 228 w 264"/>
              <a:gd name="T7" fmla="*/ 2220 h 2220"/>
              <a:gd name="T8" fmla="*/ 0 60000 65536"/>
              <a:gd name="T9" fmla="*/ 0 60000 65536"/>
              <a:gd name="T10" fmla="*/ 0 60000 65536"/>
              <a:gd name="T11" fmla="*/ 0 60000 65536"/>
              <a:gd name="T12" fmla="*/ 0 w 264"/>
              <a:gd name="T13" fmla="*/ 0 h 2220"/>
              <a:gd name="T14" fmla="*/ 264 w 264"/>
              <a:gd name="T15" fmla="*/ 2220 h 2220"/>
            </a:gdLst>
            <a:ahLst/>
            <a:cxnLst>
              <a:cxn ang="T8">
                <a:pos x="T0" y="T1"/>
              </a:cxn>
              <a:cxn ang="T9">
                <a:pos x="T2" y="T3"/>
              </a:cxn>
              <a:cxn ang="T10">
                <a:pos x="T4" y="T5"/>
              </a:cxn>
              <a:cxn ang="T11">
                <a:pos x="T6" y="T7"/>
              </a:cxn>
            </a:cxnLst>
            <a:rect l="T12" t="T13" r="T14" b="T15"/>
            <a:pathLst>
              <a:path w="264" h="2220">
                <a:moveTo>
                  <a:pt x="264" y="0"/>
                </a:moveTo>
                <a:lnTo>
                  <a:pt x="0" y="12"/>
                </a:lnTo>
                <a:lnTo>
                  <a:pt x="0" y="2220"/>
                </a:lnTo>
                <a:lnTo>
                  <a:pt x="228" y="2220"/>
                </a:lnTo>
              </a:path>
            </a:pathLst>
          </a:custGeom>
          <a:noFill/>
          <a:ln w="38100">
            <a:solidFill>
              <a:schemeClr val="tx1"/>
            </a:solidFill>
            <a:round/>
            <a:headEnd type="none" w="sm" len="sm"/>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6154" name="Text Box 7">
            <a:extLst>
              <a:ext uri="{FF2B5EF4-FFF2-40B4-BE49-F238E27FC236}">
                <a16:creationId xmlns:a16="http://schemas.microsoft.com/office/drawing/2014/main" id="{4CA7988C-9643-4D2F-AD5E-C7E7C5268F25}"/>
              </a:ext>
            </a:extLst>
          </p:cNvPr>
          <p:cNvSpPr txBox="1">
            <a:spLocks noChangeArrowheads="1"/>
          </p:cNvSpPr>
          <p:nvPr/>
        </p:nvSpPr>
        <p:spPr bwMode="auto">
          <a:xfrm>
            <a:off x="722313" y="2819400"/>
            <a:ext cx="69056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5875">
                <a:solidFill>
                  <a:srgbClr val="000000"/>
                </a:solidFill>
                <a:miter lim="800000"/>
                <a:headEnd type="none" w="sm" len="sm"/>
                <a:tailEnd/>
              </a14:hiddenLine>
            </a:ext>
          </a:extLst>
        </p:spPr>
        <p:txBody>
          <a:bodyPr wrap="none" anchor="ct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altLang="en-US" sz="2400">
                <a:latin typeface="Times New Roman" panose="02020603050405020304" pitchFamily="18" charset="0"/>
              </a:rPr>
              <a:t>data</a:t>
            </a:r>
            <a:endParaRPr lang="en-US" altLang="en-US" sz="2800">
              <a:latin typeface="Times New Roman" panose="02020603050405020304" pitchFamily="18" charset="0"/>
            </a:endParaRPr>
          </a:p>
        </p:txBody>
      </p:sp>
      <p:sp>
        <p:nvSpPr>
          <p:cNvPr id="6155" name="Text Box 8">
            <a:extLst>
              <a:ext uri="{FF2B5EF4-FFF2-40B4-BE49-F238E27FC236}">
                <a16:creationId xmlns:a16="http://schemas.microsoft.com/office/drawing/2014/main" id="{5F0DAFCB-C042-4009-AC66-7582FB452CFC}"/>
              </a:ext>
            </a:extLst>
          </p:cNvPr>
          <p:cNvSpPr txBox="1">
            <a:spLocks noChangeArrowheads="1"/>
          </p:cNvSpPr>
          <p:nvPr/>
        </p:nvSpPr>
        <p:spPr bwMode="auto">
          <a:xfrm>
            <a:off x="1219200" y="2514600"/>
            <a:ext cx="611188"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5875">
                <a:solidFill>
                  <a:srgbClr val="000000"/>
                </a:solidFill>
                <a:miter lim="800000"/>
                <a:headEnd type="none" w="sm" len="sm"/>
                <a:tailEnd/>
              </a14:hiddenLine>
            </a:ext>
          </a:extLst>
        </p:spPr>
        <p:txBody>
          <a:bodyPr wrap="none" anchor="ct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altLang="en-US" sz="2400">
                <a:latin typeface="Times New Roman" panose="02020603050405020304" pitchFamily="18" charset="0"/>
              </a:rPr>
              <a:t>inf</a:t>
            </a:r>
            <a:r>
              <a:rPr lang="en-US" altLang="en-US" sz="2800">
                <a:latin typeface="Times New Roman" panose="02020603050405020304" pitchFamily="18" charset="0"/>
              </a:rPr>
              <a:t>.</a:t>
            </a:r>
          </a:p>
        </p:txBody>
      </p:sp>
      <p:sp>
        <p:nvSpPr>
          <p:cNvPr id="6156" name="Text Box 9">
            <a:extLst>
              <a:ext uri="{FF2B5EF4-FFF2-40B4-BE49-F238E27FC236}">
                <a16:creationId xmlns:a16="http://schemas.microsoft.com/office/drawing/2014/main" id="{7A02932D-EA0A-40EF-9335-8DDF15A8578E}"/>
              </a:ext>
            </a:extLst>
          </p:cNvPr>
          <p:cNvSpPr txBox="1">
            <a:spLocks noChangeArrowheads="1"/>
          </p:cNvSpPr>
          <p:nvPr/>
        </p:nvSpPr>
        <p:spPr bwMode="auto">
          <a:xfrm>
            <a:off x="1524000" y="2286000"/>
            <a:ext cx="11969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5875">
                <a:solidFill>
                  <a:srgbClr val="000000"/>
                </a:solidFill>
                <a:miter lim="800000"/>
                <a:headEnd type="none" w="sm" len="sm"/>
                <a:tailEnd/>
              </a14:hiddenLine>
            </a:ext>
          </a:extLst>
        </p:spPr>
        <p:txBody>
          <a:bodyPr wrap="none" anchor="ct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altLang="en-US" sz="2400">
                <a:latin typeface="Times New Roman" panose="02020603050405020304" pitchFamily="18" charset="0"/>
              </a:rPr>
              <a:t>retrieval</a:t>
            </a:r>
            <a:endParaRPr lang="en-US" altLang="en-US" sz="2800">
              <a:latin typeface="Times New Roman" panose="02020603050405020304" pitchFamily="18" charset="0"/>
            </a:endParaRPr>
          </a:p>
        </p:txBody>
      </p:sp>
      <p:sp>
        <p:nvSpPr>
          <p:cNvPr id="6157" name="Text Box 10">
            <a:extLst>
              <a:ext uri="{FF2B5EF4-FFF2-40B4-BE49-F238E27FC236}">
                <a16:creationId xmlns:a16="http://schemas.microsoft.com/office/drawing/2014/main" id="{2D81EA2C-59BA-4E5E-83B5-F332B83EAF84}"/>
              </a:ext>
            </a:extLst>
          </p:cNvPr>
          <p:cNvSpPr txBox="1">
            <a:spLocks noChangeArrowheads="1"/>
          </p:cNvSpPr>
          <p:nvPr/>
        </p:nvSpPr>
        <p:spPr bwMode="auto">
          <a:xfrm>
            <a:off x="1905000" y="2743200"/>
            <a:ext cx="8096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5875">
                <a:solidFill>
                  <a:srgbClr val="000000"/>
                </a:solidFill>
                <a:miter lim="800000"/>
                <a:headEnd type="none" w="sm" len="sm"/>
                <a:tailEnd/>
              </a14:hiddenLine>
            </a:ext>
          </a:extLst>
        </p:spPr>
        <p:txBody>
          <a:bodyPr wrap="none" anchor="ct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altLang="en-US" sz="2400">
                <a:latin typeface="Times New Roman" panose="02020603050405020304" pitchFamily="18" charset="0"/>
              </a:rPr>
              <a:t>brain</a:t>
            </a:r>
            <a:endParaRPr lang="en-US" altLang="en-US" sz="2800">
              <a:latin typeface="Times New Roman" panose="02020603050405020304" pitchFamily="18" charset="0"/>
            </a:endParaRPr>
          </a:p>
        </p:txBody>
      </p:sp>
      <p:sp>
        <p:nvSpPr>
          <p:cNvPr id="6158" name="Text Box 11">
            <a:extLst>
              <a:ext uri="{FF2B5EF4-FFF2-40B4-BE49-F238E27FC236}">
                <a16:creationId xmlns:a16="http://schemas.microsoft.com/office/drawing/2014/main" id="{EBE9D387-ABFE-4A5A-ABD6-B8ECEA6F15AE}"/>
              </a:ext>
            </a:extLst>
          </p:cNvPr>
          <p:cNvSpPr txBox="1">
            <a:spLocks noChangeArrowheads="1"/>
          </p:cNvSpPr>
          <p:nvPr/>
        </p:nvSpPr>
        <p:spPr bwMode="auto">
          <a:xfrm>
            <a:off x="2590800" y="2590800"/>
            <a:ext cx="72548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5875">
                <a:solidFill>
                  <a:srgbClr val="000000"/>
                </a:solidFill>
                <a:miter lim="800000"/>
                <a:headEnd type="none" w="sm" len="sm"/>
                <a:tailEnd/>
              </a14:hiddenLine>
            </a:ext>
          </a:extLst>
        </p:spPr>
        <p:txBody>
          <a:bodyPr wrap="none" anchor="ct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altLang="en-US" sz="2400">
                <a:latin typeface="Times New Roman" panose="02020603050405020304" pitchFamily="18" charset="0"/>
              </a:rPr>
              <a:t>lung</a:t>
            </a:r>
            <a:endParaRPr lang="en-US" altLang="en-US" sz="2800">
              <a:latin typeface="Times New Roman" panose="02020603050405020304" pitchFamily="18" charset="0"/>
            </a:endParaRPr>
          </a:p>
        </p:txBody>
      </p:sp>
      <p:sp>
        <p:nvSpPr>
          <p:cNvPr id="6159" name="Line 12">
            <a:extLst>
              <a:ext uri="{FF2B5EF4-FFF2-40B4-BE49-F238E27FC236}">
                <a16:creationId xmlns:a16="http://schemas.microsoft.com/office/drawing/2014/main" id="{6B45000E-BDF2-4888-A2F2-352D86B3CD3C}"/>
              </a:ext>
            </a:extLst>
          </p:cNvPr>
          <p:cNvSpPr>
            <a:spLocks noChangeShapeType="1"/>
          </p:cNvSpPr>
          <p:nvPr/>
        </p:nvSpPr>
        <p:spPr bwMode="auto">
          <a:xfrm>
            <a:off x="1752600" y="2819400"/>
            <a:ext cx="0" cy="304800"/>
          </a:xfrm>
          <a:prstGeom prst="line">
            <a:avLst/>
          </a:prstGeom>
          <a:noFill/>
          <a:ln w="15875">
            <a:solidFill>
              <a:schemeClr val="tx1"/>
            </a:solidFill>
            <a:round/>
            <a:headEnd type="none" w="sm" len="sm"/>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graphicFrame>
        <p:nvGraphicFramePr>
          <p:cNvPr id="6147" name="Object 3">
            <a:extLst>
              <a:ext uri="{FF2B5EF4-FFF2-40B4-BE49-F238E27FC236}">
                <a16:creationId xmlns:a16="http://schemas.microsoft.com/office/drawing/2014/main" id="{D6E8BDB9-1EE7-48D0-85B3-83A98B043759}"/>
              </a:ext>
            </a:extLst>
          </p:cNvPr>
          <p:cNvGraphicFramePr>
            <a:graphicFrameLocks noChangeAspect="1"/>
          </p:cNvGraphicFramePr>
          <p:nvPr/>
        </p:nvGraphicFramePr>
        <p:xfrm>
          <a:off x="3429000" y="3352800"/>
          <a:ext cx="1244600" cy="2762250"/>
        </p:xfrm>
        <a:graphic>
          <a:graphicData uri="http://schemas.openxmlformats.org/presentationml/2006/ole">
            <mc:AlternateContent xmlns:mc="http://schemas.openxmlformats.org/markup-compatibility/2006">
              <mc:Choice xmlns:v="urn:schemas-microsoft-com:vml" Requires="v">
                <p:oleObj spid="_x0000_s49919" name="Document" r:id="rId6" imgW="1832040" imgH="4058280" progId="Word.Document.8">
                  <p:embed/>
                </p:oleObj>
              </mc:Choice>
              <mc:Fallback>
                <p:oleObj name="Document" r:id="rId6" imgW="1832040" imgH="4058280" progId="Word.Document.8">
                  <p:embed/>
                  <p:pic>
                    <p:nvPicPr>
                      <p:cNvPr id="6147" name="Object 3">
                        <a:extLst>
                          <a:ext uri="{FF2B5EF4-FFF2-40B4-BE49-F238E27FC236}">
                            <a16:creationId xmlns:a16="http://schemas.microsoft.com/office/drawing/2014/main" id="{D6E8BDB9-1EE7-48D0-85B3-83A98B043759}"/>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429000" y="3352800"/>
                        <a:ext cx="1244600" cy="27622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160" name="Freeform 14">
            <a:extLst>
              <a:ext uri="{FF2B5EF4-FFF2-40B4-BE49-F238E27FC236}">
                <a16:creationId xmlns:a16="http://schemas.microsoft.com/office/drawing/2014/main" id="{6ABA0618-4E40-43CE-B2FC-D375C712C653}"/>
              </a:ext>
            </a:extLst>
          </p:cNvPr>
          <p:cNvSpPr>
            <a:spLocks/>
          </p:cNvSpPr>
          <p:nvPr/>
        </p:nvSpPr>
        <p:spPr bwMode="auto">
          <a:xfrm flipH="1">
            <a:off x="4572000" y="3352800"/>
            <a:ext cx="152400" cy="2590800"/>
          </a:xfrm>
          <a:custGeom>
            <a:avLst/>
            <a:gdLst>
              <a:gd name="T0" fmla="*/ 264 w 264"/>
              <a:gd name="T1" fmla="*/ 0 h 2220"/>
              <a:gd name="T2" fmla="*/ 0 w 264"/>
              <a:gd name="T3" fmla="*/ 12 h 2220"/>
              <a:gd name="T4" fmla="*/ 0 w 264"/>
              <a:gd name="T5" fmla="*/ 2220 h 2220"/>
              <a:gd name="T6" fmla="*/ 228 w 264"/>
              <a:gd name="T7" fmla="*/ 2220 h 2220"/>
              <a:gd name="T8" fmla="*/ 0 60000 65536"/>
              <a:gd name="T9" fmla="*/ 0 60000 65536"/>
              <a:gd name="T10" fmla="*/ 0 60000 65536"/>
              <a:gd name="T11" fmla="*/ 0 60000 65536"/>
              <a:gd name="T12" fmla="*/ 0 w 264"/>
              <a:gd name="T13" fmla="*/ 0 h 2220"/>
              <a:gd name="T14" fmla="*/ 264 w 264"/>
              <a:gd name="T15" fmla="*/ 2220 h 2220"/>
            </a:gdLst>
            <a:ahLst/>
            <a:cxnLst>
              <a:cxn ang="T8">
                <a:pos x="T0" y="T1"/>
              </a:cxn>
              <a:cxn ang="T9">
                <a:pos x="T2" y="T3"/>
              </a:cxn>
              <a:cxn ang="T10">
                <a:pos x="T4" y="T5"/>
              </a:cxn>
              <a:cxn ang="T11">
                <a:pos x="T6" y="T7"/>
              </a:cxn>
            </a:cxnLst>
            <a:rect l="T12" t="T13" r="T14" b="T15"/>
            <a:pathLst>
              <a:path w="264" h="2220">
                <a:moveTo>
                  <a:pt x="264" y="0"/>
                </a:moveTo>
                <a:lnTo>
                  <a:pt x="0" y="12"/>
                </a:lnTo>
                <a:lnTo>
                  <a:pt x="0" y="2220"/>
                </a:lnTo>
                <a:lnTo>
                  <a:pt x="228" y="2220"/>
                </a:lnTo>
              </a:path>
            </a:pathLst>
          </a:custGeom>
          <a:noFill/>
          <a:ln w="38100">
            <a:solidFill>
              <a:schemeClr val="tx1"/>
            </a:solidFill>
            <a:round/>
            <a:headEnd type="none" w="sm" len="sm"/>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6161" name="Freeform 15">
            <a:extLst>
              <a:ext uri="{FF2B5EF4-FFF2-40B4-BE49-F238E27FC236}">
                <a16:creationId xmlns:a16="http://schemas.microsoft.com/office/drawing/2014/main" id="{BA09499D-9C74-4FC0-9A68-89529A72C54A}"/>
              </a:ext>
            </a:extLst>
          </p:cNvPr>
          <p:cNvSpPr>
            <a:spLocks/>
          </p:cNvSpPr>
          <p:nvPr/>
        </p:nvSpPr>
        <p:spPr bwMode="auto">
          <a:xfrm>
            <a:off x="3276600" y="3352800"/>
            <a:ext cx="228600" cy="2590800"/>
          </a:xfrm>
          <a:custGeom>
            <a:avLst/>
            <a:gdLst>
              <a:gd name="T0" fmla="*/ 264 w 264"/>
              <a:gd name="T1" fmla="*/ 0 h 2220"/>
              <a:gd name="T2" fmla="*/ 0 w 264"/>
              <a:gd name="T3" fmla="*/ 12 h 2220"/>
              <a:gd name="T4" fmla="*/ 0 w 264"/>
              <a:gd name="T5" fmla="*/ 2220 h 2220"/>
              <a:gd name="T6" fmla="*/ 228 w 264"/>
              <a:gd name="T7" fmla="*/ 2220 h 2220"/>
              <a:gd name="T8" fmla="*/ 0 60000 65536"/>
              <a:gd name="T9" fmla="*/ 0 60000 65536"/>
              <a:gd name="T10" fmla="*/ 0 60000 65536"/>
              <a:gd name="T11" fmla="*/ 0 60000 65536"/>
              <a:gd name="T12" fmla="*/ 0 w 264"/>
              <a:gd name="T13" fmla="*/ 0 h 2220"/>
              <a:gd name="T14" fmla="*/ 264 w 264"/>
              <a:gd name="T15" fmla="*/ 2220 h 2220"/>
            </a:gdLst>
            <a:ahLst/>
            <a:cxnLst>
              <a:cxn ang="T8">
                <a:pos x="T0" y="T1"/>
              </a:cxn>
              <a:cxn ang="T9">
                <a:pos x="T2" y="T3"/>
              </a:cxn>
              <a:cxn ang="T10">
                <a:pos x="T4" y="T5"/>
              </a:cxn>
              <a:cxn ang="T11">
                <a:pos x="T6" y="T7"/>
              </a:cxn>
            </a:cxnLst>
            <a:rect l="T12" t="T13" r="T14" b="T15"/>
            <a:pathLst>
              <a:path w="264" h="2220">
                <a:moveTo>
                  <a:pt x="264" y="0"/>
                </a:moveTo>
                <a:lnTo>
                  <a:pt x="0" y="12"/>
                </a:lnTo>
                <a:lnTo>
                  <a:pt x="0" y="2220"/>
                </a:lnTo>
                <a:lnTo>
                  <a:pt x="228" y="2220"/>
                </a:lnTo>
              </a:path>
            </a:pathLst>
          </a:custGeom>
          <a:noFill/>
          <a:ln w="38100">
            <a:solidFill>
              <a:schemeClr val="tx1"/>
            </a:solidFill>
            <a:round/>
            <a:headEnd type="none" w="sm" len="sm"/>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6162" name="Text Box 16">
            <a:extLst>
              <a:ext uri="{FF2B5EF4-FFF2-40B4-BE49-F238E27FC236}">
                <a16:creationId xmlns:a16="http://schemas.microsoft.com/office/drawing/2014/main" id="{A342A80C-DFE7-4515-B962-45F4C50DBA68}"/>
              </a:ext>
            </a:extLst>
          </p:cNvPr>
          <p:cNvSpPr txBox="1">
            <a:spLocks noChangeArrowheads="1"/>
          </p:cNvSpPr>
          <p:nvPr/>
        </p:nvSpPr>
        <p:spPr bwMode="auto">
          <a:xfrm>
            <a:off x="2895600" y="4267200"/>
            <a:ext cx="384175"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5875">
                <a:solidFill>
                  <a:srgbClr val="000000"/>
                </a:solidFill>
                <a:miter lim="800000"/>
                <a:headEnd type="none" w="sm" len="sm"/>
                <a:tailEnd/>
              </a14:hiddenLine>
            </a:ext>
          </a:extLst>
        </p:spPr>
        <p:txBody>
          <a:bodyPr wrap="none" anchor="ct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altLang="en-US" sz="2800">
                <a:latin typeface="Times New Roman" panose="02020603050405020304" pitchFamily="18" charset="0"/>
              </a:rPr>
              <a:t>=</a:t>
            </a:r>
          </a:p>
        </p:txBody>
      </p:sp>
      <p:sp>
        <p:nvSpPr>
          <p:cNvPr id="6163" name="Line 17">
            <a:extLst>
              <a:ext uri="{FF2B5EF4-FFF2-40B4-BE49-F238E27FC236}">
                <a16:creationId xmlns:a16="http://schemas.microsoft.com/office/drawing/2014/main" id="{4E11150F-F3D8-48EC-A074-6AEB6818B6C3}"/>
              </a:ext>
            </a:extLst>
          </p:cNvPr>
          <p:cNvSpPr>
            <a:spLocks noChangeShapeType="1"/>
          </p:cNvSpPr>
          <p:nvPr/>
        </p:nvSpPr>
        <p:spPr bwMode="auto">
          <a:xfrm flipV="1">
            <a:off x="304800" y="3352800"/>
            <a:ext cx="0" cy="533400"/>
          </a:xfrm>
          <a:prstGeom prst="line">
            <a:avLst/>
          </a:prstGeom>
          <a:noFill/>
          <a:ln w="15875">
            <a:solidFill>
              <a:schemeClr val="tx1"/>
            </a:solidFill>
            <a:round/>
            <a:headEnd/>
            <a:tailEnd type="arrow" w="med" len="med"/>
          </a:ln>
          <a:extLst>
            <a:ext uri="{909E8E84-426E-40DD-AFC4-6F175D3DCCD1}">
              <a14:hiddenFill xmlns:a14="http://schemas.microsoft.com/office/drawing/2010/main">
                <a:noFill/>
              </a14:hiddenFill>
            </a:ext>
          </a:extLst>
        </p:spPr>
        <p:txBody>
          <a:bodyPr wrap="none" anchor="ctr"/>
          <a:lstStyle/>
          <a:p>
            <a:endParaRPr lang="en-US"/>
          </a:p>
        </p:txBody>
      </p:sp>
      <p:sp>
        <p:nvSpPr>
          <p:cNvPr id="6164" name="Text Box 18">
            <a:extLst>
              <a:ext uri="{FF2B5EF4-FFF2-40B4-BE49-F238E27FC236}">
                <a16:creationId xmlns:a16="http://schemas.microsoft.com/office/drawing/2014/main" id="{8A319E1C-D088-4906-A372-8E2E1929F66B}"/>
              </a:ext>
            </a:extLst>
          </p:cNvPr>
          <p:cNvSpPr txBox="1">
            <a:spLocks noChangeArrowheads="1"/>
          </p:cNvSpPr>
          <p:nvPr/>
        </p:nvSpPr>
        <p:spPr bwMode="auto">
          <a:xfrm>
            <a:off x="73025" y="3856038"/>
            <a:ext cx="619125"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5875">
                <a:solidFill>
                  <a:srgbClr val="000000"/>
                </a:solidFill>
                <a:miter lim="800000"/>
                <a:headEnd type="none" w="sm" len="sm"/>
                <a:tailEnd/>
              </a14:hiddenLine>
            </a:ext>
          </a:extLst>
        </p:spPr>
        <p:txBody>
          <a:bodyPr wrap="none" anchor="ct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altLang="en-US" sz="2800">
                <a:latin typeface="Times New Roman" panose="02020603050405020304" pitchFamily="18" charset="0"/>
              </a:rPr>
              <a:t>CS</a:t>
            </a:r>
          </a:p>
        </p:txBody>
      </p:sp>
      <p:sp>
        <p:nvSpPr>
          <p:cNvPr id="6165" name="Text Box 19">
            <a:extLst>
              <a:ext uri="{FF2B5EF4-FFF2-40B4-BE49-F238E27FC236}">
                <a16:creationId xmlns:a16="http://schemas.microsoft.com/office/drawing/2014/main" id="{4AFDD436-D869-43A6-9D72-989C9FB19145}"/>
              </a:ext>
            </a:extLst>
          </p:cNvPr>
          <p:cNvSpPr txBox="1">
            <a:spLocks noChangeArrowheads="1"/>
          </p:cNvSpPr>
          <p:nvPr/>
        </p:nvSpPr>
        <p:spPr bwMode="auto">
          <a:xfrm>
            <a:off x="0" y="5257800"/>
            <a:ext cx="757238"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5875">
                <a:solidFill>
                  <a:srgbClr val="000000"/>
                </a:solidFill>
                <a:miter lim="800000"/>
                <a:headEnd type="none" w="sm" len="sm"/>
                <a:tailEnd/>
              </a14:hiddenLine>
            </a:ext>
          </a:extLst>
        </p:spPr>
        <p:txBody>
          <a:bodyPr wrap="none" anchor="ct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altLang="en-US" sz="2800">
                <a:latin typeface="Times New Roman" panose="02020603050405020304" pitchFamily="18" charset="0"/>
              </a:rPr>
              <a:t>MD</a:t>
            </a:r>
          </a:p>
        </p:txBody>
      </p:sp>
      <p:sp>
        <p:nvSpPr>
          <p:cNvPr id="6166" name="Line 20">
            <a:extLst>
              <a:ext uri="{FF2B5EF4-FFF2-40B4-BE49-F238E27FC236}">
                <a16:creationId xmlns:a16="http://schemas.microsoft.com/office/drawing/2014/main" id="{A6792DD1-7902-4E1D-B7D6-9DE9C3293A58}"/>
              </a:ext>
            </a:extLst>
          </p:cNvPr>
          <p:cNvSpPr>
            <a:spLocks noChangeShapeType="1"/>
          </p:cNvSpPr>
          <p:nvPr/>
        </p:nvSpPr>
        <p:spPr bwMode="auto">
          <a:xfrm>
            <a:off x="304800" y="4419600"/>
            <a:ext cx="0" cy="228600"/>
          </a:xfrm>
          <a:prstGeom prst="line">
            <a:avLst/>
          </a:prstGeom>
          <a:noFill/>
          <a:ln w="15875">
            <a:solidFill>
              <a:schemeClr val="tx1"/>
            </a:solidFill>
            <a:round/>
            <a:headEnd type="none" w="sm" len="sm"/>
            <a:tailEnd type="arrow" w="med" len="med"/>
          </a:ln>
          <a:extLst>
            <a:ext uri="{909E8E84-426E-40DD-AFC4-6F175D3DCCD1}">
              <a14:hiddenFill xmlns:a14="http://schemas.microsoft.com/office/drawing/2010/main">
                <a:noFill/>
              </a14:hiddenFill>
            </a:ext>
          </a:extLst>
        </p:spPr>
        <p:txBody>
          <a:bodyPr wrap="none" anchor="ctr"/>
          <a:lstStyle/>
          <a:p>
            <a:endParaRPr lang="en-US"/>
          </a:p>
        </p:txBody>
      </p:sp>
      <p:sp>
        <p:nvSpPr>
          <p:cNvPr id="6167" name="Line 21">
            <a:extLst>
              <a:ext uri="{FF2B5EF4-FFF2-40B4-BE49-F238E27FC236}">
                <a16:creationId xmlns:a16="http://schemas.microsoft.com/office/drawing/2014/main" id="{6726441E-9AEC-42DA-B058-C0298D1CCA2B}"/>
              </a:ext>
            </a:extLst>
          </p:cNvPr>
          <p:cNvSpPr>
            <a:spLocks noChangeShapeType="1"/>
          </p:cNvSpPr>
          <p:nvPr/>
        </p:nvSpPr>
        <p:spPr bwMode="auto">
          <a:xfrm flipV="1">
            <a:off x="304800" y="4876800"/>
            <a:ext cx="0" cy="457200"/>
          </a:xfrm>
          <a:prstGeom prst="line">
            <a:avLst/>
          </a:prstGeom>
          <a:noFill/>
          <a:ln w="15875">
            <a:solidFill>
              <a:schemeClr val="tx1"/>
            </a:solidFill>
            <a:round/>
            <a:headEnd type="none" w="sm" len="sm"/>
            <a:tailEnd type="arrow" w="med" len="med"/>
          </a:ln>
          <a:extLst>
            <a:ext uri="{909E8E84-426E-40DD-AFC4-6F175D3DCCD1}">
              <a14:hiddenFill xmlns:a14="http://schemas.microsoft.com/office/drawing/2010/main">
                <a:noFill/>
              </a14:hiddenFill>
            </a:ext>
          </a:extLst>
        </p:spPr>
        <p:txBody>
          <a:bodyPr wrap="none" anchor="ctr"/>
          <a:lstStyle/>
          <a:p>
            <a:endParaRPr lang="en-US"/>
          </a:p>
        </p:txBody>
      </p:sp>
      <p:sp>
        <p:nvSpPr>
          <p:cNvPr id="6168" name="Line 22">
            <a:extLst>
              <a:ext uri="{FF2B5EF4-FFF2-40B4-BE49-F238E27FC236}">
                <a16:creationId xmlns:a16="http://schemas.microsoft.com/office/drawing/2014/main" id="{72862B25-5361-447B-83F0-551F07266A99}"/>
              </a:ext>
            </a:extLst>
          </p:cNvPr>
          <p:cNvSpPr>
            <a:spLocks noChangeShapeType="1"/>
          </p:cNvSpPr>
          <p:nvPr/>
        </p:nvSpPr>
        <p:spPr bwMode="auto">
          <a:xfrm>
            <a:off x="304800" y="5715000"/>
            <a:ext cx="0" cy="228600"/>
          </a:xfrm>
          <a:prstGeom prst="line">
            <a:avLst/>
          </a:prstGeom>
          <a:noFill/>
          <a:ln w="15875">
            <a:solidFill>
              <a:schemeClr val="tx1"/>
            </a:solidFill>
            <a:round/>
            <a:headEnd type="none" w="sm" len="sm"/>
            <a:tailEnd type="arrow" w="med" len="med"/>
          </a:ln>
          <a:extLst>
            <a:ext uri="{909E8E84-426E-40DD-AFC4-6F175D3DCCD1}">
              <a14:hiddenFill xmlns:a14="http://schemas.microsoft.com/office/drawing/2010/main">
                <a:noFill/>
              </a14:hiddenFill>
            </a:ext>
          </a:extLst>
        </p:spPr>
        <p:txBody>
          <a:bodyPr wrap="none" anchor="ctr"/>
          <a:lstStyle/>
          <a:p>
            <a:endParaRPr lang="en-US"/>
          </a:p>
        </p:txBody>
      </p:sp>
      <p:graphicFrame>
        <p:nvGraphicFramePr>
          <p:cNvPr id="6148" name="Object 4">
            <a:extLst>
              <a:ext uri="{FF2B5EF4-FFF2-40B4-BE49-F238E27FC236}">
                <a16:creationId xmlns:a16="http://schemas.microsoft.com/office/drawing/2014/main" id="{F7022BAC-8F4C-4EFB-AA74-846B9660D057}"/>
              </a:ext>
            </a:extLst>
          </p:cNvPr>
          <p:cNvGraphicFramePr>
            <a:graphicFrameLocks noChangeAspect="1"/>
          </p:cNvGraphicFramePr>
          <p:nvPr/>
        </p:nvGraphicFramePr>
        <p:xfrm>
          <a:off x="5334000" y="4114800"/>
          <a:ext cx="1219200" cy="911225"/>
        </p:xfrm>
        <a:graphic>
          <a:graphicData uri="http://schemas.openxmlformats.org/presentationml/2006/ole">
            <mc:AlternateContent xmlns:mc="http://schemas.openxmlformats.org/markup-compatibility/2006">
              <mc:Choice xmlns:v="urn:schemas-microsoft-com:vml" Requires="v">
                <p:oleObj spid="_x0000_s49920" name="Document" r:id="rId8" imgW="1815480" imgH="1361880" progId="Word.Document.8">
                  <p:embed/>
                </p:oleObj>
              </mc:Choice>
              <mc:Fallback>
                <p:oleObj name="Document" r:id="rId8" imgW="1815480" imgH="1361880" progId="Word.Document.8">
                  <p:embed/>
                  <p:pic>
                    <p:nvPicPr>
                      <p:cNvPr id="6148" name="Object 4">
                        <a:extLst>
                          <a:ext uri="{FF2B5EF4-FFF2-40B4-BE49-F238E27FC236}">
                            <a16:creationId xmlns:a16="http://schemas.microsoft.com/office/drawing/2014/main" id="{F7022BAC-8F4C-4EFB-AA74-846B9660D057}"/>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334000" y="4114800"/>
                        <a:ext cx="1219200" cy="9112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169" name="Freeform 24">
            <a:extLst>
              <a:ext uri="{FF2B5EF4-FFF2-40B4-BE49-F238E27FC236}">
                <a16:creationId xmlns:a16="http://schemas.microsoft.com/office/drawing/2014/main" id="{30B28BA0-1F9C-4AF7-A49A-87C08C983C6A}"/>
              </a:ext>
            </a:extLst>
          </p:cNvPr>
          <p:cNvSpPr>
            <a:spLocks/>
          </p:cNvSpPr>
          <p:nvPr/>
        </p:nvSpPr>
        <p:spPr bwMode="auto">
          <a:xfrm>
            <a:off x="5181600" y="4038600"/>
            <a:ext cx="228600" cy="990600"/>
          </a:xfrm>
          <a:custGeom>
            <a:avLst/>
            <a:gdLst>
              <a:gd name="T0" fmla="*/ 264 w 264"/>
              <a:gd name="T1" fmla="*/ 0 h 2220"/>
              <a:gd name="T2" fmla="*/ 0 w 264"/>
              <a:gd name="T3" fmla="*/ 12 h 2220"/>
              <a:gd name="T4" fmla="*/ 0 w 264"/>
              <a:gd name="T5" fmla="*/ 2220 h 2220"/>
              <a:gd name="T6" fmla="*/ 228 w 264"/>
              <a:gd name="T7" fmla="*/ 2220 h 2220"/>
              <a:gd name="T8" fmla="*/ 0 60000 65536"/>
              <a:gd name="T9" fmla="*/ 0 60000 65536"/>
              <a:gd name="T10" fmla="*/ 0 60000 65536"/>
              <a:gd name="T11" fmla="*/ 0 60000 65536"/>
              <a:gd name="T12" fmla="*/ 0 w 264"/>
              <a:gd name="T13" fmla="*/ 0 h 2220"/>
              <a:gd name="T14" fmla="*/ 264 w 264"/>
              <a:gd name="T15" fmla="*/ 2220 h 2220"/>
            </a:gdLst>
            <a:ahLst/>
            <a:cxnLst>
              <a:cxn ang="T8">
                <a:pos x="T0" y="T1"/>
              </a:cxn>
              <a:cxn ang="T9">
                <a:pos x="T2" y="T3"/>
              </a:cxn>
              <a:cxn ang="T10">
                <a:pos x="T4" y="T5"/>
              </a:cxn>
              <a:cxn ang="T11">
                <a:pos x="T6" y="T7"/>
              </a:cxn>
            </a:cxnLst>
            <a:rect l="T12" t="T13" r="T14" b="T15"/>
            <a:pathLst>
              <a:path w="264" h="2220">
                <a:moveTo>
                  <a:pt x="264" y="0"/>
                </a:moveTo>
                <a:lnTo>
                  <a:pt x="0" y="12"/>
                </a:lnTo>
                <a:lnTo>
                  <a:pt x="0" y="2220"/>
                </a:lnTo>
                <a:lnTo>
                  <a:pt x="228" y="2220"/>
                </a:lnTo>
              </a:path>
            </a:pathLst>
          </a:custGeom>
          <a:noFill/>
          <a:ln w="38100">
            <a:solidFill>
              <a:schemeClr val="tx1"/>
            </a:solidFill>
            <a:round/>
            <a:headEnd type="none" w="sm" len="sm"/>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6170" name="Freeform 25">
            <a:extLst>
              <a:ext uri="{FF2B5EF4-FFF2-40B4-BE49-F238E27FC236}">
                <a16:creationId xmlns:a16="http://schemas.microsoft.com/office/drawing/2014/main" id="{6A6008B4-B217-407D-9036-81A461979576}"/>
              </a:ext>
            </a:extLst>
          </p:cNvPr>
          <p:cNvSpPr>
            <a:spLocks/>
          </p:cNvSpPr>
          <p:nvPr/>
        </p:nvSpPr>
        <p:spPr bwMode="auto">
          <a:xfrm flipH="1">
            <a:off x="6400800" y="4038600"/>
            <a:ext cx="228600" cy="990600"/>
          </a:xfrm>
          <a:custGeom>
            <a:avLst/>
            <a:gdLst>
              <a:gd name="T0" fmla="*/ 264 w 264"/>
              <a:gd name="T1" fmla="*/ 0 h 2220"/>
              <a:gd name="T2" fmla="*/ 0 w 264"/>
              <a:gd name="T3" fmla="*/ 12 h 2220"/>
              <a:gd name="T4" fmla="*/ 0 w 264"/>
              <a:gd name="T5" fmla="*/ 2220 h 2220"/>
              <a:gd name="T6" fmla="*/ 228 w 264"/>
              <a:gd name="T7" fmla="*/ 2220 h 2220"/>
              <a:gd name="T8" fmla="*/ 0 60000 65536"/>
              <a:gd name="T9" fmla="*/ 0 60000 65536"/>
              <a:gd name="T10" fmla="*/ 0 60000 65536"/>
              <a:gd name="T11" fmla="*/ 0 60000 65536"/>
              <a:gd name="T12" fmla="*/ 0 w 264"/>
              <a:gd name="T13" fmla="*/ 0 h 2220"/>
              <a:gd name="T14" fmla="*/ 264 w 264"/>
              <a:gd name="T15" fmla="*/ 2220 h 2220"/>
            </a:gdLst>
            <a:ahLst/>
            <a:cxnLst>
              <a:cxn ang="T8">
                <a:pos x="T0" y="T1"/>
              </a:cxn>
              <a:cxn ang="T9">
                <a:pos x="T2" y="T3"/>
              </a:cxn>
              <a:cxn ang="T10">
                <a:pos x="T4" y="T5"/>
              </a:cxn>
              <a:cxn ang="T11">
                <a:pos x="T6" y="T7"/>
              </a:cxn>
            </a:cxnLst>
            <a:rect l="T12" t="T13" r="T14" b="T15"/>
            <a:pathLst>
              <a:path w="264" h="2220">
                <a:moveTo>
                  <a:pt x="264" y="0"/>
                </a:moveTo>
                <a:lnTo>
                  <a:pt x="0" y="12"/>
                </a:lnTo>
                <a:lnTo>
                  <a:pt x="0" y="2220"/>
                </a:lnTo>
                <a:lnTo>
                  <a:pt x="228" y="2220"/>
                </a:lnTo>
              </a:path>
            </a:pathLst>
          </a:custGeom>
          <a:noFill/>
          <a:ln w="38100">
            <a:solidFill>
              <a:schemeClr val="tx1"/>
            </a:solidFill>
            <a:round/>
            <a:headEnd type="none" w="sm" len="sm"/>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6171" name="Text Box 26">
            <a:extLst>
              <a:ext uri="{FF2B5EF4-FFF2-40B4-BE49-F238E27FC236}">
                <a16:creationId xmlns:a16="http://schemas.microsoft.com/office/drawing/2014/main" id="{E05C0F19-9571-4DE3-9FE3-22CC82697A8D}"/>
              </a:ext>
            </a:extLst>
          </p:cNvPr>
          <p:cNvSpPr txBox="1">
            <a:spLocks noChangeArrowheads="1"/>
          </p:cNvSpPr>
          <p:nvPr/>
        </p:nvSpPr>
        <p:spPr bwMode="auto">
          <a:xfrm>
            <a:off x="4800600" y="4191000"/>
            <a:ext cx="36195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5875">
                <a:solidFill>
                  <a:srgbClr val="000000"/>
                </a:solidFill>
                <a:miter lim="800000"/>
                <a:headEnd type="none" w="sm" len="sm"/>
                <a:tailEnd/>
              </a14:hiddenLine>
            </a:ext>
          </a:extLst>
        </p:spPr>
        <p:txBody>
          <a:bodyPr wrap="none" anchor="ct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altLang="en-US" sz="2800">
                <a:latin typeface="Times New Roman" panose="02020603050405020304" pitchFamily="18" charset="0"/>
              </a:rPr>
              <a:t>x</a:t>
            </a:r>
          </a:p>
        </p:txBody>
      </p:sp>
      <p:graphicFrame>
        <p:nvGraphicFramePr>
          <p:cNvPr id="6149" name="Object 5">
            <a:extLst>
              <a:ext uri="{FF2B5EF4-FFF2-40B4-BE49-F238E27FC236}">
                <a16:creationId xmlns:a16="http://schemas.microsoft.com/office/drawing/2014/main" id="{403D1D2A-EB63-482B-8965-73F66BB42477}"/>
              </a:ext>
            </a:extLst>
          </p:cNvPr>
          <p:cNvGraphicFramePr>
            <a:graphicFrameLocks noChangeAspect="1"/>
          </p:cNvGraphicFramePr>
          <p:nvPr/>
        </p:nvGraphicFramePr>
        <p:xfrm>
          <a:off x="5562600" y="5334000"/>
          <a:ext cx="3219450" cy="936625"/>
        </p:xfrm>
        <a:graphic>
          <a:graphicData uri="http://schemas.openxmlformats.org/presentationml/2006/ole">
            <mc:AlternateContent xmlns:mc="http://schemas.openxmlformats.org/markup-compatibility/2006">
              <mc:Choice xmlns:v="urn:schemas-microsoft-com:vml" Requires="v">
                <p:oleObj spid="_x0000_s49921" name="Document" r:id="rId10" imgW="4651200" imgH="1361880" progId="Word.Document.8">
                  <p:embed/>
                </p:oleObj>
              </mc:Choice>
              <mc:Fallback>
                <p:oleObj name="Document" r:id="rId10" imgW="4651200" imgH="1361880" progId="Word.Document.8">
                  <p:embed/>
                  <p:pic>
                    <p:nvPicPr>
                      <p:cNvPr id="6149" name="Object 5">
                        <a:extLst>
                          <a:ext uri="{FF2B5EF4-FFF2-40B4-BE49-F238E27FC236}">
                            <a16:creationId xmlns:a16="http://schemas.microsoft.com/office/drawing/2014/main" id="{403D1D2A-EB63-482B-8965-73F66BB42477}"/>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5562600" y="5334000"/>
                        <a:ext cx="3219450" cy="9366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172" name="Text Box 28">
            <a:extLst>
              <a:ext uri="{FF2B5EF4-FFF2-40B4-BE49-F238E27FC236}">
                <a16:creationId xmlns:a16="http://schemas.microsoft.com/office/drawing/2014/main" id="{6AC96822-6094-4922-902D-5E367D64350A}"/>
              </a:ext>
            </a:extLst>
          </p:cNvPr>
          <p:cNvSpPr txBox="1">
            <a:spLocks noChangeArrowheads="1"/>
          </p:cNvSpPr>
          <p:nvPr/>
        </p:nvSpPr>
        <p:spPr bwMode="auto">
          <a:xfrm>
            <a:off x="6858000" y="4191000"/>
            <a:ext cx="36195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5875">
                <a:solidFill>
                  <a:srgbClr val="000000"/>
                </a:solidFill>
                <a:miter lim="800000"/>
                <a:headEnd type="none" w="sm" len="sm"/>
                <a:tailEnd/>
              </a14:hiddenLine>
            </a:ext>
          </a:extLst>
        </p:spPr>
        <p:txBody>
          <a:bodyPr wrap="none" anchor="ct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altLang="en-US" sz="2800">
                <a:latin typeface="Times New Roman" panose="02020603050405020304" pitchFamily="18" charset="0"/>
              </a:rPr>
              <a:t>x</a:t>
            </a:r>
          </a:p>
        </p:txBody>
      </p:sp>
      <p:sp>
        <p:nvSpPr>
          <p:cNvPr id="6173" name="Freeform 29">
            <a:extLst>
              <a:ext uri="{FF2B5EF4-FFF2-40B4-BE49-F238E27FC236}">
                <a16:creationId xmlns:a16="http://schemas.microsoft.com/office/drawing/2014/main" id="{B309CD4D-7B94-4988-9AE4-E0B3DD8DBA20}"/>
              </a:ext>
            </a:extLst>
          </p:cNvPr>
          <p:cNvSpPr>
            <a:spLocks/>
          </p:cNvSpPr>
          <p:nvPr/>
        </p:nvSpPr>
        <p:spPr bwMode="auto">
          <a:xfrm>
            <a:off x="5562600" y="5334000"/>
            <a:ext cx="152400" cy="762000"/>
          </a:xfrm>
          <a:custGeom>
            <a:avLst/>
            <a:gdLst>
              <a:gd name="T0" fmla="*/ 264 w 264"/>
              <a:gd name="T1" fmla="*/ 0 h 2220"/>
              <a:gd name="T2" fmla="*/ 0 w 264"/>
              <a:gd name="T3" fmla="*/ 12 h 2220"/>
              <a:gd name="T4" fmla="*/ 0 w 264"/>
              <a:gd name="T5" fmla="*/ 2220 h 2220"/>
              <a:gd name="T6" fmla="*/ 228 w 264"/>
              <a:gd name="T7" fmla="*/ 2220 h 2220"/>
              <a:gd name="T8" fmla="*/ 0 60000 65536"/>
              <a:gd name="T9" fmla="*/ 0 60000 65536"/>
              <a:gd name="T10" fmla="*/ 0 60000 65536"/>
              <a:gd name="T11" fmla="*/ 0 60000 65536"/>
              <a:gd name="T12" fmla="*/ 0 w 264"/>
              <a:gd name="T13" fmla="*/ 0 h 2220"/>
              <a:gd name="T14" fmla="*/ 264 w 264"/>
              <a:gd name="T15" fmla="*/ 2220 h 2220"/>
            </a:gdLst>
            <a:ahLst/>
            <a:cxnLst>
              <a:cxn ang="T8">
                <a:pos x="T0" y="T1"/>
              </a:cxn>
              <a:cxn ang="T9">
                <a:pos x="T2" y="T3"/>
              </a:cxn>
              <a:cxn ang="T10">
                <a:pos x="T4" y="T5"/>
              </a:cxn>
              <a:cxn ang="T11">
                <a:pos x="T6" y="T7"/>
              </a:cxn>
            </a:cxnLst>
            <a:rect l="T12" t="T13" r="T14" b="T15"/>
            <a:pathLst>
              <a:path w="264" h="2220">
                <a:moveTo>
                  <a:pt x="264" y="0"/>
                </a:moveTo>
                <a:lnTo>
                  <a:pt x="0" y="12"/>
                </a:lnTo>
                <a:lnTo>
                  <a:pt x="0" y="2220"/>
                </a:lnTo>
                <a:lnTo>
                  <a:pt x="228" y="2220"/>
                </a:lnTo>
              </a:path>
            </a:pathLst>
          </a:custGeom>
          <a:noFill/>
          <a:ln w="38100">
            <a:solidFill>
              <a:schemeClr val="tx1"/>
            </a:solidFill>
            <a:round/>
            <a:headEnd type="none" w="sm" len="sm"/>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6174" name="Freeform 30">
            <a:extLst>
              <a:ext uri="{FF2B5EF4-FFF2-40B4-BE49-F238E27FC236}">
                <a16:creationId xmlns:a16="http://schemas.microsoft.com/office/drawing/2014/main" id="{3FB2FAFE-A97D-491D-85F8-7328D4172186}"/>
              </a:ext>
            </a:extLst>
          </p:cNvPr>
          <p:cNvSpPr>
            <a:spLocks/>
          </p:cNvSpPr>
          <p:nvPr/>
        </p:nvSpPr>
        <p:spPr bwMode="auto">
          <a:xfrm flipH="1">
            <a:off x="8534400" y="5410200"/>
            <a:ext cx="152400" cy="762000"/>
          </a:xfrm>
          <a:custGeom>
            <a:avLst/>
            <a:gdLst>
              <a:gd name="T0" fmla="*/ 264 w 264"/>
              <a:gd name="T1" fmla="*/ 0 h 2220"/>
              <a:gd name="T2" fmla="*/ 0 w 264"/>
              <a:gd name="T3" fmla="*/ 12 h 2220"/>
              <a:gd name="T4" fmla="*/ 0 w 264"/>
              <a:gd name="T5" fmla="*/ 2220 h 2220"/>
              <a:gd name="T6" fmla="*/ 228 w 264"/>
              <a:gd name="T7" fmla="*/ 2220 h 2220"/>
              <a:gd name="T8" fmla="*/ 0 60000 65536"/>
              <a:gd name="T9" fmla="*/ 0 60000 65536"/>
              <a:gd name="T10" fmla="*/ 0 60000 65536"/>
              <a:gd name="T11" fmla="*/ 0 60000 65536"/>
              <a:gd name="T12" fmla="*/ 0 w 264"/>
              <a:gd name="T13" fmla="*/ 0 h 2220"/>
              <a:gd name="T14" fmla="*/ 264 w 264"/>
              <a:gd name="T15" fmla="*/ 2220 h 2220"/>
            </a:gdLst>
            <a:ahLst/>
            <a:cxnLst>
              <a:cxn ang="T8">
                <a:pos x="T0" y="T1"/>
              </a:cxn>
              <a:cxn ang="T9">
                <a:pos x="T2" y="T3"/>
              </a:cxn>
              <a:cxn ang="T10">
                <a:pos x="T4" y="T5"/>
              </a:cxn>
              <a:cxn ang="T11">
                <a:pos x="T6" y="T7"/>
              </a:cxn>
            </a:cxnLst>
            <a:rect l="T12" t="T13" r="T14" b="T15"/>
            <a:pathLst>
              <a:path w="264" h="2220">
                <a:moveTo>
                  <a:pt x="264" y="0"/>
                </a:moveTo>
                <a:lnTo>
                  <a:pt x="0" y="12"/>
                </a:lnTo>
                <a:lnTo>
                  <a:pt x="0" y="2220"/>
                </a:lnTo>
                <a:lnTo>
                  <a:pt x="228" y="2220"/>
                </a:lnTo>
              </a:path>
            </a:pathLst>
          </a:custGeom>
          <a:noFill/>
          <a:ln w="38100">
            <a:solidFill>
              <a:schemeClr val="tx1"/>
            </a:solidFill>
            <a:round/>
            <a:headEnd type="none" w="sm" len="sm"/>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6175" name="Slide Number Placeholder 33">
            <a:extLst>
              <a:ext uri="{FF2B5EF4-FFF2-40B4-BE49-F238E27FC236}">
                <a16:creationId xmlns:a16="http://schemas.microsoft.com/office/drawing/2014/main" id="{51A0E805-056C-4EB1-8907-29C5D6AB2DC9}"/>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a:latin typeface="Calibri" panose="020F0502020204030204" pitchFamily="34" charset="0"/>
              </a:rPr>
              <a:t>Part 3-</a:t>
            </a:r>
            <a:fld id="{DC1F76B7-787B-4C12-935B-CE9CB0A723E7}" type="slidenum">
              <a:rPr lang="en-US" altLang="en-US">
                <a:latin typeface="Calibri" panose="020F0502020204030204" pitchFamily="34" charset="0"/>
              </a:rPr>
              <a:pPr eaLnBrk="1" hangingPunct="1"/>
              <a:t>130</a:t>
            </a:fld>
            <a:endParaRPr lang="en-US" altLang="en-US">
              <a:latin typeface="Calibri" panose="020F0502020204030204" pitchFamily="34" charset="0"/>
            </a:endParaRPr>
          </a:p>
        </p:txBody>
      </p:sp>
    </p:spTree>
  </p:cSld>
  <p:clrMapOvr>
    <a:masterClrMapping/>
  </p:clrMapOvr>
  <p:transition advTm="60031"/>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4" name="Rectangle 2">
            <a:extLst>
              <a:ext uri="{FF2B5EF4-FFF2-40B4-BE49-F238E27FC236}">
                <a16:creationId xmlns:a16="http://schemas.microsoft.com/office/drawing/2014/main" id="{8F70E07D-3020-4EBC-B564-F442F77A4B4F}"/>
              </a:ext>
            </a:extLst>
          </p:cNvPr>
          <p:cNvSpPr>
            <a:spLocks noGrp="1" noChangeArrowheads="1"/>
          </p:cNvSpPr>
          <p:nvPr>
            <p:ph type="title"/>
          </p:nvPr>
        </p:nvSpPr>
        <p:spPr/>
        <p:txBody>
          <a:bodyPr/>
          <a:lstStyle/>
          <a:p>
            <a:pPr eaLnBrk="1" hangingPunct="1"/>
            <a:r>
              <a:rPr lang="en-US" altLang="en-US"/>
              <a:t>SVD - Example</a:t>
            </a:r>
          </a:p>
        </p:txBody>
      </p:sp>
      <p:sp>
        <p:nvSpPr>
          <p:cNvPr id="7175" name="Rectangle 3">
            <a:extLst>
              <a:ext uri="{FF2B5EF4-FFF2-40B4-BE49-F238E27FC236}">
                <a16:creationId xmlns:a16="http://schemas.microsoft.com/office/drawing/2014/main" id="{A699742D-6165-47DA-AAE3-AC23D7C1B8BF}"/>
              </a:ext>
            </a:extLst>
          </p:cNvPr>
          <p:cNvSpPr>
            <a:spLocks noGrp="1" noChangeArrowheads="1"/>
          </p:cNvSpPr>
          <p:nvPr>
            <p:ph type="body" idx="1"/>
          </p:nvPr>
        </p:nvSpPr>
        <p:spPr>
          <a:xfrm>
            <a:off x="685800" y="1752600"/>
            <a:ext cx="7772400" cy="4114800"/>
          </a:xfrm>
        </p:spPr>
        <p:txBody>
          <a:bodyPr/>
          <a:lstStyle/>
          <a:p>
            <a:pPr eaLnBrk="1" hangingPunct="1">
              <a:lnSpc>
                <a:spcPct val="90000"/>
              </a:lnSpc>
            </a:pPr>
            <a:r>
              <a:rPr lang="en-US" altLang="en-US" b="1"/>
              <a:t>A</a:t>
            </a:r>
            <a:r>
              <a:rPr lang="en-US" altLang="en-US"/>
              <a:t> = </a:t>
            </a:r>
            <a:r>
              <a:rPr lang="en-US" altLang="en-US" b="1"/>
              <a:t>U</a:t>
            </a:r>
            <a:r>
              <a:rPr lang="en-US" altLang="en-US"/>
              <a:t> </a:t>
            </a:r>
            <a:r>
              <a:rPr lang="en-US" altLang="en-US" b="1">
                <a:sym typeface="Symbol" panose="05050102010706020507" pitchFamily="18" charset="2"/>
              </a:rPr>
              <a:t></a:t>
            </a:r>
            <a:r>
              <a:rPr lang="en-US" altLang="en-US"/>
              <a:t> </a:t>
            </a:r>
            <a:r>
              <a:rPr lang="en-US" altLang="en-US" b="1"/>
              <a:t>V</a:t>
            </a:r>
            <a:r>
              <a:rPr lang="en-US" altLang="en-US" baseline="30000"/>
              <a:t>T </a:t>
            </a:r>
            <a:r>
              <a:rPr lang="en-US" altLang="en-US"/>
              <a:t>- example:</a:t>
            </a:r>
          </a:p>
          <a:p>
            <a:pPr eaLnBrk="1" hangingPunct="1">
              <a:lnSpc>
                <a:spcPct val="90000"/>
              </a:lnSpc>
            </a:pPr>
            <a:endParaRPr lang="en-US" altLang="en-US"/>
          </a:p>
        </p:txBody>
      </p:sp>
      <p:graphicFrame>
        <p:nvGraphicFramePr>
          <p:cNvPr id="7170" name="Object 2">
            <a:extLst>
              <a:ext uri="{FF2B5EF4-FFF2-40B4-BE49-F238E27FC236}">
                <a16:creationId xmlns:a16="http://schemas.microsoft.com/office/drawing/2014/main" id="{9E236BA2-33E9-43B4-9C18-419F10356490}"/>
              </a:ext>
            </a:extLst>
          </p:cNvPr>
          <p:cNvGraphicFramePr>
            <a:graphicFrameLocks noChangeAspect="1"/>
          </p:cNvGraphicFramePr>
          <p:nvPr/>
        </p:nvGraphicFramePr>
        <p:xfrm>
          <a:off x="914400" y="3429000"/>
          <a:ext cx="2065338" cy="2571750"/>
        </p:xfrm>
        <a:graphic>
          <a:graphicData uri="http://schemas.openxmlformats.org/presentationml/2006/ole">
            <mc:AlternateContent xmlns:mc="http://schemas.openxmlformats.org/markup-compatibility/2006">
              <mc:Choice xmlns:v="urn:schemas-microsoft-com:vml" Requires="v">
                <p:oleObj spid="_x0000_s50942" name="Document" r:id="rId4" imgW="3261240" imgH="4058280" progId="Word.Document.8">
                  <p:embed/>
                </p:oleObj>
              </mc:Choice>
              <mc:Fallback>
                <p:oleObj name="Document" r:id="rId4" imgW="3261240" imgH="4058280" progId="Word.Document.8">
                  <p:embed/>
                  <p:pic>
                    <p:nvPicPr>
                      <p:cNvPr id="7170" name="Object 2">
                        <a:extLst>
                          <a:ext uri="{FF2B5EF4-FFF2-40B4-BE49-F238E27FC236}">
                            <a16:creationId xmlns:a16="http://schemas.microsoft.com/office/drawing/2014/main" id="{9E236BA2-33E9-43B4-9C18-419F1035649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14400" y="3429000"/>
                        <a:ext cx="2065338" cy="25717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7176" name="Freeform 5">
            <a:extLst>
              <a:ext uri="{FF2B5EF4-FFF2-40B4-BE49-F238E27FC236}">
                <a16:creationId xmlns:a16="http://schemas.microsoft.com/office/drawing/2014/main" id="{6F389D10-B9D5-43B3-9A4E-CA87106CF1EE}"/>
              </a:ext>
            </a:extLst>
          </p:cNvPr>
          <p:cNvSpPr>
            <a:spLocks/>
          </p:cNvSpPr>
          <p:nvPr/>
        </p:nvSpPr>
        <p:spPr bwMode="auto">
          <a:xfrm>
            <a:off x="838200" y="3352800"/>
            <a:ext cx="228600" cy="2590800"/>
          </a:xfrm>
          <a:custGeom>
            <a:avLst/>
            <a:gdLst>
              <a:gd name="T0" fmla="*/ 264 w 264"/>
              <a:gd name="T1" fmla="*/ 0 h 2220"/>
              <a:gd name="T2" fmla="*/ 0 w 264"/>
              <a:gd name="T3" fmla="*/ 12 h 2220"/>
              <a:gd name="T4" fmla="*/ 0 w 264"/>
              <a:gd name="T5" fmla="*/ 2220 h 2220"/>
              <a:gd name="T6" fmla="*/ 228 w 264"/>
              <a:gd name="T7" fmla="*/ 2220 h 2220"/>
              <a:gd name="T8" fmla="*/ 0 60000 65536"/>
              <a:gd name="T9" fmla="*/ 0 60000 65536"/>
              <a:gd name="T10" fmla="*/ 0 60000 65536"/>
              <a:gd name="T11" fmla="*/ 0 60000 65536"/>
              <a:gd name="T12" fmla="*/ 0 w 264"/>
              <a:gd name="T13" fmla="*/ 0 h 2220"/>
              <a:gd name="T14" fmla="*/ 264 w 264"/>
              <a:gd name="T15" fmla="*/ 2220 h 2220"/>
            </a:gdLst>
            <a:ahLst/>
            <a:cxnLst>
              <a:cxn ang="T8">
                <a:pos x="T0" y="T1"/>
              </a:cxn>
              <a:cxn ang="T9">
                <a:pos x="T2" y="T3"/>
              </a:cxn>
              <a:cxn ang="T10">
                <a:pos x="T4" y="T5"/>
              </a:cxn>
              <a:cxn ang="T11">
                <a:pos x="T6" y="T7"/>
              </a:cxn>
            </a:cxnLst>
            <a:rect l="T12" t="T13" r="T14" b="T15"/>
            <a:pathLst>
              <a:path w="264" h="2220">
                <a:moveTo>
                  <a:pt x="264" y="0"/>
                </a:moveTo>
                <a:lnTo>
                  <a:pt x="0" y="12"/>
                </a:lnTo>
                <a:lnTo>
                  <a:pt x="0" y="2220"/>
                </a:lnTo>
                <a:lnTo>
                  <a:pt x="228" y="2220"/>
                </a:lnTo>
              </a:path>
            </a:pathLst>
          </a:custGeom>
          <a:noFill/>
          <a:ln w="38100">
            <a:solidFill>
              <a:schemeClr val="tx1"/>
            </a:solidFill>
            <a:round/>
            <a:headEnd type="none" w="sm" len="sm"/>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7177" name="Freeform 6">
            <a:extLst>
              <a:ext uri="{FF2B5EF4-FFF2-40B4-BE49-F238E27FC236}">
                <a16:creationId xmlns:a16="http://schemas.microsoft.com/office/drawing/2014/main" id="{13945E1A-DC4E-42B5-A8EB-CD6091CE7D3E}"/>
              </a:ext>
            </a:extLst>
          </p:cNvPr>
          <p:cNvSpPr>
            <a:spLocks/>
          </p:cNvSpPr>
          <p:nvPr/>
        </p:nvSpPr>
        <p:spPr bwMode="auto">
          <a:xfrm flipH="1">
            <a:off x="2590800" y="3352800"/>
            <a:ext cx="228600" cy="2590800"/>
          </a:xfrm>
          <a:custGeom>
            <a:avLst/>
            <a:gdLst>
              <a:gd name="T0" fmla="*/ 264 w 264"/>
              <a:gd name="T1" fmla="*/ 0 h 2220"/>
              <a:gd name="T2" fmla="*/ 0 w 264"/>
              <a:gd name="T3" fmla="*/ 12 h 2220"/>
              <a:gd name="T4" fmla="*/ 0 w 264"/>
              <a:gd name="T5" fmla="*/ 2220 h 2220"/>
              <a:gd name="T6" fmla="*/ 228 w 264"/>
              <a:gd name="T7" fmla="*/ 2220 h 2220"/>
              <a:gd name="T8" fmla="*/ 0 60000 65536"/>
              <a:gd name="T9" fmla="*/ 0 60000 65536"/>
              <a:gd name="T10" fmla="*/ 0 60000 65536"/>
              <a:gd name="T11" fmla="*/ 0 60000 65536"/>
              <a:gd name="T12" fmla="*/ 0 w 264"/>
              <a:gd name="T13" fmla="*/ 0 h 2220"/>
              <a:gd name="T14" fmla="*/ 264 w 264"/>
              <a:gd name="T15" fmla="*/ 2220 h 2220"/>
            </a:gdLst>
            <a:ahLst/>
            <a:cxnLst>
              <a:cxn ang="T8">
                <a:pos x="T0" y="T1"/>
              </a:cxn>
              <a:cxn ang="T9">
                <a:pos x="T2" y="T3"/>
              </a:cxn>
              <a:cxn ang="T10">
                <a:pos x="T4" y="T5"/>
              </a:cxn>
              <a:cxn ang="T11">
                <a:pos x="T6" y="T7"/>
              </a:cxn>
            </a:cxnLst>
            <a:rect l="T12" t="T13" r="T14" b="T15"/>
            <a:pathLst>
              <a:path w="264" h="2220">
                <a:moveTo>
                  <a:pt x="264" y="0"/>
                </a:moveTo>
                <a:lnTo>
                  <a:pt x="0" y="12"/>
                </a:lnTo>
                <a:lnTo>
                  <a:pt x="0" y="2220"/>
                </a:lnTo>
                <a:lnTo>
                  <a:pt x="228" y="2220"/>
                </a:lnTo>
              </a:path>
            </a:pathLst>
          </a:custGeom>
          <a:noFill/>
          <a:ln w="38100">
            <a:solidFill>
              <a:schemeClr val="tx1"/>
            </a:solidFill>
            <a:round/>
            <a:headEnd type="none" w="sm" len="sm"/>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7178" name="Text Box 7">
            <a:extLst>
              <a:ext uri="{FF2B5EF4-FFF2-40B4-BE49-F238E27FC236}">
                <a16:creationId xmlns:a16="http://schemas.microsoft.com/office/drawing/2014/main" id="{8B53A51B-DB46-4130-AF5D-D78C51967D47}"/>
              </a:ext>
            </a:extLst>
          </p:cNvPr>
          <p:cNvSpPr txBox="1">
            <a:spLocks noChangeArrowheads="1"/>
          </p:cNvSpPr>
          <p:nvPr/>
        </p:nvSpPr>
        <p:spPr bwMode="auto">
          <a:xfrm>
            <a:off x="722313" y="2819400"/>
            <a:ext cx="69056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5875">
                <a:solidFill>
                  <a:srgbClr val="000000"/>
                </a:solidFill>
                <a:miter lim="800000"/>
                <a:headEnd type="none" w="sm" len="sm"/>
                <a:tailEnd/>
              </a14:hiddenLine>
            </a:ext>
          </a:extLst>
        </p:spPr>
        <p:txBody>
          <a:bodyPr wrap="none" anchor="ct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altLang="en-US" sz="2400">
                <a:latin typeface="Times New Roman" panose="02020603050405020304" pitchFamily="18" charset="0"/>
              </a:rPr>
              <a:t>data</a:t>
            </a:r>
            <a:endParaRPr lang="en-US" altLang="en-US" sz="2800">
              <a:latin typeface="Times New Roman" panose="02020603050405020304" pitchFamily="18" charset="0"/>
            </a:endParaRPr>
          </a:p>
        </p:txBody>
      </p:sp>
      <p:sp>
        <p:nvSpPr>
          <p:cNvPr id="7179" name="Text Box 8">
            <a:extLst>
              <a:ext uri="{FF2B5EF4-FFF2-40B4-BE49-F238E27FC236}">
                <a16:creationId xmlns:a16="http://schemas.microsoft.com/office/drawing/2014/main" id="{8DD6E0F7-9F20-4E59-A7B2-8F78C8CB804A}"/>
              </a:ext>
            </a:extLst>
          </p:cNvPr>
          <p:cNvSpPr txBox="1">
            <a:spLocks noChangeArrowheads="1"/>
          </p:cNvSpPr>
          <p:nvPr/>
        </p:nvSpPr>
        <p:spPr bwMode="auto">
          <a:xfrm>
            <a:off x="1219200" y="2514600"/>
            <a:ext cx="611188"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5875">
                <a:solidFill>
                  <a:srgbClr val="000000"/>
                </a:solidFill>
                <a:miter lim="800000"/>
                <a:headEnd type="none" w="sm" len="sm"/>
                <a:tailEnd/>
              </a14:hiddenLine>
            </a:ext>
          </a:extLst>
        </p:spPr>
        <p:txBody>
          <a:bodyPr wrap="none" anchor="ct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altLang="en-US" sz="2400">
                <a:latin typeface="Times New Roman" panose="02020603050405020304" pitchFamily="18" charset="0"/>
              </a:rPr>
              <a:t>inf</a:t>
            </a:r>
            <a:r>
              <a:rPr lang="en-US" altLang="en-US" sz="2800">
                <a:latin typeface="Times New Roman" panose="02020603050405020304" pitchFamily="18" charset="0"/>
              </a:rPr>
              <a:t>.</a:t>
            </a:r>
          </a:p>
        </p:txBody>
      </p:sp>
      <p:sp>
        <p:nvSpPr>
          <p:cNvPr id="7180" name="Text Box 9">
            <a:extLst>
              <a:ext uri="{FF2B5EF4-FFF2-40B4-BE49-F238E27FC236}">
                <a16:creationId xmlns:a16="http://schemas.microsoft.com/office/drawing/2014/main" id="{574A7A58-B3E6-43B0-BF99-82A3F4A56BA2}"/>
              </a:ext>
            </a:extLst>
          </p:cNvPr>
          <p:cNvSpPr txBox="1">
            <a:spLocks noChangeArrowheads="1"/>
          </p:cNvSpPr>
          <p:nvPr/>
        </p:nvSpPr>
        <p:spPr bwMode="auto">
          <a:xfrm>
            <a:off x="1524000" y="2286000"/>
            <a:ext cx="11969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5875">
                <a:solidFill>
                  <a:srgbClr val="000000"/>
                </a:solidFill>
                <a:miter lim="800000"/>
                <a:headEnd type="none" w="sm" len="sm"/>
                <a:tailEnd/>
              </a14:hiddenLine>
            </a:ext>
          </a:extLst>
        </p:spPr>
        <p:txBody>
          <a:bodyPr wrap="none" anchor="ct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altLang="en-US" sz="2400">
                <a:latin typeface="Times New Roman" panose="02020603050405020304" pitchFamily="18" charset="0"/>
              </a:rPr>
              <a:t>retrieval</a:t>
            </a:r>
            <a:endParaRPr lang="en-US" altLang="en-US" sz="2800">
              <a:latin typeface="Times New Roman" panose="02020603050405020304" pitchFamily="18" charset="0"/>
            </a:endParaRPr>
          </a:p>
        </p:txBody>
      </p:sp>
      <p:sp>
        <p:nvSpPr>
          <p:cNvPr id="7181" name="Text Box 10">
            <a:extLst>
              <a:ext uri="{FF2B5EF4-FFF2-40B4-BE49-F238E27FC236}">
                <a16:creationId xmlns:a16="http://schemas.microsoft.com/office/drawing/2014/main" id="{049BBB35-4A33-4700-8893-2B5C0DB20AF3}"/>
              </a:ext>
            </a:extLst>
          </p:cNvPr>
          <p:cNvSpPr txBox="1">
            <a:spLocks noChangeArrowheads="1"/>
          </p:cNvSpPr>
          <p:nvPr/>
        </p:nvSpPr>
        <p:spPr bwMode="auto">
          <a:xfrm>
            <a:off x="1905000" y="2743200"/>
            <a:ext cx="8096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5875">
                <a:solidFill>
                  <a:srgbClr val="000000"/>
                </a:solidFill>
                <a:miter lim="800000"/>
                <a:headEnd type="none" w="sm" len="sm"/>
                <a:tailEnd/>
              </a14:hiddenLine>
            </a:ext>
          </a:extLst>
        </p:spPr>
        <p:txBody>
          <a:bodyPr wrap="none" anchor="ct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altLang="en-US" sz="2400">
                <a:latin typeface="Times New Roman" panose="02020603050405020304" pitchFamily="18" charset="0"/>
              </a:rPr>
              <a:t>brain</a:t>
            </a:r>
            <a:endParaRPr lang="en-US" altLang="en-US" sz="2800">
              <a:latin typeface="Times New Roman" panose="02020603050405020304" pitchFamily="18" charset="0"/>
            </a:endParaRPr>
          </a:p>
        </p:txBody>
      </p:sp>
      <p:sp>
        <p:nvSpPr>
          <p:cNvPr id="7182" name="Text Box 11">
            <a:extLst>
              <a:ext uri="{FF2B5EF4-FFF2-40B4-BE49-F238E27FC236}">
                <a16:creationId xmlns:a16="http://schemas.microsoft.com/office/drawing/2014/main" id="{D6C37D24-FF2C-45AB-B64B-10CD3F91E0B7}"/>
              </a:ext>
            </a:extLst>
          </p:cNvPr>
          <p:cNvSpPr txBox="1">
            <a:spLocks noChangeArrowheads="1"/>
          </p:cNvSpPr>
          <p:nvPr/>
        </p:nvSpPr>
        <p:spPr bwMode="auto">
          <a:xfrm>
            <a:off x="2590800" y="2590800"/>
            <a:ext cx="72548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5875">
                <a:solidFill>
                  <a:srgbClr val="000000"/>
                </a:solidFill>
                <a:miter lim="800000"/>
                <a:headEnd type="none" w="sm" len="sm"/>
                <a:tailEnd/>
              </a14:hiddenLine>
            </a:ext>
          </a:extLst>
        </p:spPr>
        <p:txBody>
          <a:bodyPr wrap="none" anchor="ct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altLang="en-US" sz="2400">
                <a:latin typeface="Times New Roman" panose="02020603050405020304" pitchFamily="18" charset="0"/>
              </a:rPr>
              <a:t>lung</a:t>
            </a:r>
            <a:endParaRPr lang="en-US" altLang="en-US" sz="2800">
              <a:latin typeface="Times New Roman" panose="02020603050405020304" pitchFamily="18" charset="0"/>
            </a:endParaRPr>
          </a:p>
        </p:txBody>
      </p:sp>
      <p:sp>
        <p:nvSpPr>
          <p:cNvPr id="7183" name="Line 12">
            <a:extLst>
              <a:ext uri="{FF2B5EF4-FFF2-40B4-BE49-F238E27FC236}">
                <a16:creationId xmlns:a16="http://schemas.microsoft.com/office/drawing/2014/main" id="{1D3C0964-37F1-4DAC-BE11-2DE7F63F739D}"/>
              </a:ext>
            </a:extLst>
          </p:cNvPr>
          <p:cNvSpPr>
            <a:spLocks noChangeShapeType="1"/>
          </p:cNvSpPr>
          <p:nvPr/>
        </p:nvSpPr>
        <p:spPr bwMode="auto">
          <a:xfrm>
            <a:off x="1752600" y="2819400"/>
            <a:ext cx="0" cy="304800"/>
          </a:xfrm>
          <a:prstGeom prst="line">
            <a:avLst/>
          </a:prstGeom>
          <a:noFill/>
          <a:ln w="15875">
            <a:solidFill>
              <a:schemeClr val="tx1"/>
            </a:solidFill>
            <a:round/>
            <a:headEnd type="none" w="sm" len="sm"/>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graphicFrame>
        <p:nvGraphicFramePr>
          <p:cNvPr id="7171" name="Object 3">
            <a:extLst>
              <a:ext uri="{FF2B5EF4-FFF2-40B4-BE49-F238E27FC236}">
                <a16:creationId xmlns:a16="http://schemas.microsoft.com/office/drawing/2014/main" id="{4A7BA532-F837-4DA6-9432-2EE0ED6C4F22}"/>
              </a:ext>
            </a:extLst>
          </p:cNvPr>
          <p:cNvGraphicFramePr>
            <a:graphicFrameLocks noChangeAspect="1"/>
          </p:cNvGraphicFramePr>
          <p:nvPr/>
        </p:nvGraphicFramePr>
        <p:xfrm>
          <a:off x="3429000" y="3352800"/>
          <a:ext cx="1244600" cy="2762250"/>
        </p:xfrm>
        <a:graphic>
          <a:graphicData uri="http://schemas.openxmlformats.org/presentationml/2006/ole">
            <mc:AlternateContent xmlns:mc="http://schemas.openxmlformats.org/markup-compatibility/2006">
              <mc:Choice xmlns:v="urn:schemas-microsoft-com:vml" Requires="v">
                <p:oleObj spid="_x0000_s50943" name="Document" r:id="rId6" imgW="1832040" imgH="4058280" progId="Word.Document.8">
                  <p:embed/>
                </p:oleObj>
              </mc:Choice>
              <mc:Fallback>
                <p:oleObj name="Document" r:id="rId6" imgW="1832040" imgH="4058280" progId="Word.Document.8">
                  <p:embed/>
                  <p:pic>
                    <p:nvPicPr>
                      <p:cNvPr id="7171" name="Object 3">
                        <a:extLst>
                          <a:ext uri="{FF2B5EF4-FFF2-40B4-BE49-F238E27FC236}">
                            <a16:creationId xmlns:a16="http://schemas.microsoft.com/office/drawing/2014/main" id="{4A7BA532-F837-4DA6-9432-2EE0ED6C4F22}"/>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429000" y="3352800"/>
                        <a:ext cx="1244600" cy="27622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7184" name="Freeform 14">
            <a:extLst>
              <a:ext uri="{FF2B5EF4-FFF2-40B4-BE49-F238E27FC236}">
                <a16:creationId xmlns:a16="http://schemas.microsoft.com/office/drawing/2014/main" id="{FF092AAB-4393-431F-867B-3E1B136BF2C7}"/>
              </a:ext>
            </a:extLst>
          </p:cNvPr>
          <p:cNvSpPr>
            <a:spLocks/>
          </p:cNvSpPr>
          <p:nvPr/>
        </p:nvSpPr>
        <p:spPr bwMode="auto">
          <a:xfrm flipH="1">
            <a:off x="4572000" y="3352800"/>
            <a:ext cx="152400" cy="2590800"/>
          </a:xfrm>
          <a:custGeom>
            <a:avLst/>
            <a:gdLst>
              <a:gd name="T0" fmla="*/ 264 w 264"/>
              <a:gd name="T1" fmla="*/ 0 h 2220"/>
              <a:gd name="T2" fmla="*/ 0 w 264"/>
              <a:gd name="T3" fmla="*/ 12 h 2220"/>
              <a:gd name="T4" fmla="*/ 0 w 264"/>
              <a:gd name="T5" fmla="*/ 2220 h 2220"/>
              <a:gd name="T6" fmla="*/ 228 w 264"/>
              <a:gd name="T7" fmla="*/ 2220 h 2220"/>
              <a:gd name="T8" fmla="*/ 0 60000 65536"/>
              <a:gd name="T9" fmla="*/ 0 60000 65536"/>
              <a:gd name="T10" fmla="*/ 0 60000 65536"/>
              <a:gd name="T11" fmla="*/ 0 60000 65536"/>
              <a:gd name="T12" fmla="*/ 0 w 264"/>
              <a:gd name="T13" fmla="*/ 0 h 2220"/>
              <a:gd name="T14" fmla="*/ 264 w 264"/>
              <a:gd name="T15" fmla="*/ 2220 h 2220"/>
            </a:gdLst>
            <a:ahLst/>
            <a:cxnLst>
              <a:cxn ang="T8">
                <a:pos x="T0" y="T1"/>
              </a:cxn>
              <a:cxn ang="T9">
                <a:pos x="T2" y="T3"/>
              </a:cxn>
              <a:cxn ang="T10">
                <a:pos x="T4" y="T5"/>
              </a:cxn>
              <a:cxn ang="T11">
                <a:pos x="T6" y="T7"/>
              </a:cxn>
            </a:cxnLst>
            <a:rect l="T12" t="T13" r="T14" b="T15"/>
            <a:pathLst>
              <a:path w="264" h="2220">
                <a:moveTo>
                  <a:pt x="264" y="0"/>
                </a:moveTo>
                <a:lnTo>
                  <a:pt x="0" y="12"/>
                </a:lnTo>
                <a:lnTo>
                  <a:pt x="0" y="2220"/>
                </a:lnTo>
                <a:lnTo>
                  <a:pt x="228" y="2220"/>
                </a:lnTo>
              </a:path>
            </a:pathLst>
          </a:custGeom>
          <a:noFill/>
          <a:ln w="38100">
            <a:solidFill>
              <a:schemeClr val="tx1"/>
            </a:solidFill>
            <a:round/>
            <a:headEnd type="none" w="sm" len="sm"/>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7185" name="Freeform 15">
            <a:extLst>
              <a:ext uri="{FF2B5EF4-FFF2-40B4-BE49-F238E27FC236}">
                <a16:creationId xmlns:a16="http://schemas.microsoft.com/office/drawing/2014/main" id="{16678132-C1E1-4B92-BC10-18BF170D1017}"/>
              </a:ext>
            </a:extLst>
          </p:cNvPr>
          <p:cNvSpPr>
            <a:spLocks/>
          </p:cNvSpPr>
          <p:nvPr/>
        </p:nvSpPr>
        <p:spPr bwMode="auto">
          <a:xfrm>
            <a:off x="3276600" y="3352800"/>
            <a:ext cx="228600" cy="2590800"/>
          </a:xfrm>
          <a:custGeom>
            <a:avLst/>
            <a:gdLst>
              <a:gd name="T0" fmla="*/ 264 w 264"/>
              <a:gd name="T1" fmla="*/ 0 h 2220"/>
              <a:gd name="T2" fmla="*/ 0 w 264"/>
              <a:gd name="T3" fmla="*/ 12 h 2220"/>
              <a:gd name="T4" fmla="*/ 0 w 264"/>
              <a:gd name="T5" fmla="*/ 2220 h 2220"/>
              <a:gd name="T6" fmla="*/ 228 w 264"/>
              <a:gd name="T7" fmla="*/ 2220 h 2220"/>
              <a:gd name="T8" fmla="*/ 0 60000 65536"/>
              <a:gd name="T9" fmla="*/ 0 60000 65536"/>
              <a:gd name="T10" fmla="*/ 0 60000 65536"/>
              <a:gd name="T11" fmla="*/ 0 60000 65536"/>
              <a:gd name="T12" fmla="*/ 0 w 264"/>
              <a:gd name="T13" fmla="*/ 0 h 2220"/>
              <a:gd name="T14" fmla="*/ 264 w 264"/>
              <a:gd name="T15" fmla="*/ 2220 h 2220"/>
            </a:gdLst>
            <a:ahLst/>
            <a:cxnLst>
              <a:cxn ang="T8">
                <a:pos x="T0" y="T1"/>
              </a:cxn>
              <a:cxn ang="T9">
                <a:pos x="T2" y="T3"/>
              </a:cxn>
              <a:cxn ang="T10">
                <a:pos x="T4" y="T5"/>
              </a:cxn>
              <a:cxn ang="T11">
                <a:pos x="T6" y="T7"/>
              </a:cxn>
            </a:cxnLst>
            <a:rect l="T12" t="T13" r="T14" b="T15"/>
            <a:pathLst>
              <a:path w="264" h="2220">
                <a:moveTo>
                  <a:pt x="264" y="0"/>
                </a:moveTo>
                <a:lnTo>
                  <a:pt x="0" y="12"/>
                </a:lnTo>
                <a:lnTo>
                  <a:pt x="0" y="2220"/>
                </a:lnTo>
                <a:lnTo>
                  <a:pt x="228" y="2220"/>
                </a:lnTo>
              </a:path>
            </a:pathLst>
          </a:custGeom>
          <a:noFill/>
          <a:ln w="38100">
            <a:solidFill>
              <a:schemeClr val="tx1"/>
            </a:solidFill>
            <a:round/>
            <a:headEnd type="none" w="sm" len="sm"/>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7186" name="Text Box 16">
            <a:extLst>
              <a:ext uri="{FF2B5EF4-FFF2-40B4-BE49-F238E27FC236}">
                <a16:creationId xmlns:a16="http://schemas.microsoft.com/office/drawing/2014/main" id="{3F5C3037-592E-4D6D-860D-244FEB1F6546}"/>
              </a:ext>
            </a:extLst>
          </p:cNvPr>
          <p:cNvSpPr txBox="1">
            <a:spLocks noChangeArrowheads="1"/>
          </p:cNvSpPr>
          <p:nvPr/>
        </p:nvSpPr>
        <p:spPr bwMode="auto">
          <a:xfrm>
            <a:off x="2895600" y="4267200"/>
            <a:ext cx="384175"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5875">
                <a:solidFill>
                  <a:srgbClr val="000000"/>
                </a:solidFill>
                <a:miter lim="800000"/>
                <a:headEnd type="none" w="sm" len="sm"/>
                <a:tailEnd/>
              </a14:hiddenLine>
            </a:ext>
          </a:extLst>
        </p:spPr>
        <p:txBody>
          <a:bodyPr wrap="none" anchor="ct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altLang="en-US" sz="2800">
                <a:latin typeface="Times New Roman" panose="02020603050405020304" pitchFamily="18" charset="0"/>
              </a:rPr>
              <a:t>=</a:t>
            </a:r>
          </a:p>
        </p:txBody>
      </p:sp>
      <p:sp>
        <p:nvSpPr>
          <p:cNvPr id="7187" name="Line 17">
            <a:extLst>
              <a:ext uri="{FF2B5EF4-FFF2-40B4-BE49-F238E27FC236}">
                <a16:creationId xmlns:a16="http://schemas.microsoft.com/office/drawing/2014/main" id="{7587B19A-F812-4569-87B7-C8DE4543E445}"/>
              </a:ext>
            </a:extLst>
          </p:cNvPr>
          <p:cNvSpPr>
            <a:spLocks noChangeShapeType="1"/>
          </p:cNvSpPr>
          <p:nvPr/>
        </p:nvSpPr>
        <p:spPr bwMode="auto">
          <a:xfrm flipV="1">
            <a:off x="304800" y="3352800"/>
            <a:ext cx="0" cy="533400"/>
          </a:xfrm>
          <a:prstGeom prst="line">
            <a:avLst/>
          </a:prstGeom>
          <a:noFill/>
          <a:ln w="15875">
            <a:solidFill>
              <a:schemeClr val="tx1"/>
            </a:solidFill>
            <a:round/>
            <a:headEnd/>
            <a:tailEnd type="arrow" w="med" len="med"/>
          </a:ln>
          <a:extLst>
            <a:ext uri="{909E8E84-426E-40DD-AFC4-6F175D3DCCD1}">
              <a14:hiddenFill xmlns:a14="http://schemas.microsoft.com/office/drawing/2010/main">
                <a:noFill/>
              </a14:hiddenFill>
            </a:ext>
          </a:extLst>
        </p:spPr>
        <p:txBody>
          <a:bodyPr wrap="none" anchor="ctr"/>
          <a:lstStyle/>
          <a:p>
            <a:endParaRPr lang="en-US"/>
          </a:p>
        </p:txBody>
      </p:sp>
      <p:sp>
        <p:nvSpPr>
          <p:cNvPr id="7188" name="Text Box 18">
            <a:extLst>
              <a:ext uri="{FF2B5EF4-FFF2-40B4-BE49-F238E27FC236}">
                <a16:creationId xmlns:a16="http://schemas.microsoft.com/office/drawing/2014/main" id="{F5AB2D4E-B4DE-450C-9EAA-16E4CE6332CE}"/>
              </a:ext>
            </a:extLst>
          </p:cNvPr>
          <p:cNvSpPr txBox="1">
            <a:spLocks noChangeArrowheads="1"/>
          </p:cNvSpPr>
          <p:nvPr/>
        </p:nvSpPr>
        <p:spPr bwMode="auto">
          <a:xfrm>
            <a:off x="73025" y="3856038"/>
            <a:ext cx="619125"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5875">
                <a:solidFill>
                  <a:srgbClr val="000000"/>
                </a:solidFill>
                <a:miter lim="800000"/>
                <a:headEnd type="none" w="sm" len="sm"/>
                <a:tailEnd/>
              </a14:hiddenLine>
            </a:ext>
          </a:extLst>
        </p:spPr>
        <p:txBody>
          <a:bodyPr wrap="none" anchor="ct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altLang="en-US" sz="2800">
                <a:latin typeface="Times New Roman" panose="02020603050405020304" pitchFamily="18" charset="0"/>
              </a:rPr>
              <a:t>CS</a:t>
            </a:r>
          </a:p>
        </p:txBody>
      </p:sp>
      <p:sp>
        <p:nvSpPr>
          <p:cNvPr id="7189" name="Text Box 19">
            <a:extLst>
              <a:ext uri="{FF2B5EF4-FFF2-40B4-BE49-F238E27FC236}">
                <a16:creationId xmlns:a16="http://schemas.microsoft.com/office/drawing/2014/main" id="{2E710875-2CC7-405E-99A8-6BF71AE3B2D3}"/>
              </a:ext>
            </a:extLst>
          </p:cNvPr>
          <p:cNvSpPr txBox="1">
            <a:spLocks noChangeArrowheads="1"/>
          </p:cNvSpPr>
          <p:nvPr/>
        </p:nvSpPr>
        <p:spPr bwMode="auto">
          <a:xfrm>
            <a:off x="0" y="5257800"/>
            <a:ext cx="757238"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5875">
                <a:solidFill>
                  <a:srgbClr val="000000"/>
                </a:solidFill>
                <a:miter lim="800000"/>
                <a:headEnd type="none" w="sm" len="sm"/>
                <a:tailEnd/>
              </a14:hiddenLine>
            </a:ext>
          </a:extLst>
        </p:spPr>
        <p:txBody>
          <a:bodyPr wrap="none" anchor="ct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altLang="en-US" sz="2800">
                <a:latin typeface="Times New Roman" panose="02020603050405020304" pitchFamily="18" charset="0"/>
              </a:rPr>
              <a:t>MD</a:t>
            </a:r>
          </a:p>
        </p:txBody>
      </p:sp>
      <p:sp>
        <p:nvSpPr>
          <p:cNvPr id="7190" name="Line 20">
            <a:extLst>
              <a:ext uri="{FF2B5EF4-FFF2-40B4-BE49-F238E27FC236}">
                <a16:creationId xmlns:a16="http://schemas.microsoft.com/office/drawing/2014/main" id="{F512D122-3E0C-4749-BBC5-3E13D1B3668A}"/>
              </a:ext>
            </a:extLst>
          </p:cNvPr>
          <p:cNvSpPr>
            <a:spLocks noChangeShapeType="1"/>
          </p:cNvSpPr>
          <p:nvPr/>
        </p:nvSpPr>
        <p:spPr bwMode="auto">
          <a:xfrm>
            <a:off x="304800" y="4419600"/>
            <a:ext cx="0" cy="228600"/>
          </a:xfrm>
          <a:prstGeom prst="line">
            <a:avLst/>
          </a:prstGeom>
          <a:noFill/>
          <a:ln w="15875">
            <a:solidFill>
              <a:schemeClr val="tx1"/>
            </a:solidFill>
            <a:round/>
            <a:headEnd type="none" w="sm" len="sm"/>
            <a:tailEnd type="arrow" w="med" len="med"/>
          </a:ln>
          <a:extLst>
            <a:ext uri="{909E8E84-426E-40DD-AFC4-6F175D3DCCD1}">
              <a14:hiddenFill xmlns:a14="http://schemas.microsoft.com/office/drawing/2010/main">
                <a:noFill/>
              </a14:hiddenFill>
            </a:ext>
          </a:extLst>
        </p:spPr>
        <p:txBody>
          <a:bodyPr wrap="none" anchor="ctr"/>
          <a:lstStyle/>
          <a:p>
            <a:endParaRPr lang="en-US"/>
          </a:p>
        </p:txBody>
      </p:sp>
      <p:sp>
        <p:nvSpPr>
          <p:cNvPr id="7191" name="Line 21">
            <a:extLst>
              <a:ext uri="{FF2B5EF4-FFF2-40B4-BE49-F238E27FC236}">
                <a16:creationId xmlns:a16="http://schemas.microsoft.com/office/drawing/2014/main" id="{F673DCC7-B13B-434C-8B72-9D92A4F0172B}"/>
              </a:ext>
            </a:extLst>
          </p:cNvPr>
          <p:cNvSpPr>
            <a:spLocks noChangeShapeType="1"/>
          </p:cNvSpPr>
          <p:nvPr/>
        </p:nvSpPr>
        <p:spPr bwMode="auto">
          <a:xfrm flipV="1">
            <a:off x="304800" y="4876800"/>
            <a:ext cx="0" cy="457200"/>
          </a:xfrm>
          <a:prstGeom prst="line">
            <a:avLst/>
          </a:prstGeom>
          <a:noFill/>
          <a:ln w="15875">
            <a:solidFill>
              <a:schemeClr val="tx1"/>
            </a:solidFill>
            <a:round/>
            <a:headEnd type="none" w="sm" len="sm"/>
            <a:tailEnd type="arrow" w="med" len="med"/>
          </a:ln>
          <a:extLst>
            <a:ext uri="{909E8E84-426E-40DD-AFC4-6F175D3DCCD1}">
              <a14:hiddenFill xmlns:a14="http://schemas.microsoft.com/office/drawing/2010/main">
                <a:noFill/>
              </a14:hiddenFill>
            </a:ext>
          </a:extLst>
        </p:spPr>
        <p:txBody>
          <a:bodyPr wrap="none" anchor="ctr"/>
          <a:lstStyle/>
          <a:p>
            <a:endParaRPr lang="en-US"/>
          </a:p>
        </p:txBody>
      </p:sp>
      <p:sp>
        <p:nvSpPr>
          <p:cNvPr id="7192" name="Line 22">
            <a:extLst>
              <a:ext uri="{FF2B5EF4-FFF2-40B4-BE49-F238E27FC236}">
                <a16:creationId xmlns:a16="http://schemas.microsoft.com/office/drawing/2014/main" id="{1E9EF5DC-DE68-4428-B1EA-9F7D6131CF9E}"/>
              </a:ext>
            </a:extLst>
          </p:cNvPr>
          <p:cNvSpPr>
            <a:spLocks noChangeShapeType="1"/>
          </p:cNvSpPr>
          <p:nvPr/>
        </p:nvSpPr>
        <p:spPr bwMode="auto">
          <a:xfrm>
            <a:off x="304800" y="5715000"/>
            <a:ext cx="0" cy="228600"/>
          </a:xfrm>
          <a:prstGeom prst="line">
            <a:avLst/>
          </a:prstGeom>
          <a:noFill/>
          <a:ln w="15875">
            <a:solidFill>
              <a:schemeClr val="tx1"/>
            </a:solidFill>
            <a:round/>
            <a:headEnd type="none" w="sm" len="sm"/>
            <a:tailEnd type="arrow" w="med" len="med"/>
          </a:ln>
          <a:extLst>
            <a:ext uri="{909E8E84-426E-40DD-AFC4-6F175D3DCCD1}">
              <a14:hiddenFill xmlns:a14="http://schemas.microsoft.com/office/drawing/2010/main">
                <a:noFill/>
              </a14:hiddenFill>
            </a:ext>
          </a:extLst>
        </p:spPr>
        <p:txBody>
          <a:bodyPr wrap="none" anchor="ctr"/>
          <a:lstStyle/>
          <a:p>
            <a:endParaRPr lang="en-US"/>
          </a:p>
        </p:txBody>
      </p:sp>
      <p:graphicFrame>
        <p:nvGraphicFramePr>
          <p:cNvPr id="7172" name="Object 4">
            <a:extLst>
              <a:ext uri="{FF2B5EF4-FFF2-40B4-BE49-F238E27FC236}">
                <a16:creationId xmlns:a16="http://schemas.microsoft.com/office/drawing/2014/main" id="{DD4929BD-671B-4839-95F4-9C81D4D17D11}"/>
              </a:ext>
            </a:extLst>
          </p:cNvPr>
          <p:cNvGraphicFramePr>
            <a:graphicFrameLocks noChangeAspect="1"/>
          </p:cNvGraphicFramePr>
          <p:nvPr/>
        </p:nvGraphicFramePr>
        <p:xfrm>
          <a:off x="5334000" y="4114800"/>
          <a:ext cx="1219200" cy="911225"/>
        </p:xfrm>
        <a:graphic>
          <a:graphicData uri="http://schemas.openxmlformats.org/presentationml/2006/ole">
            <mc:AlternateContent xmlns:mc="http://schemas.openxmlformats.org/markup-compatibility/2006">
              <mc:Choice xmlns:v="urn:schemas-microsoft-com:vml" Requires="v">
                <p:oleObj spid="_x0000_s50944" name="Document" r:id="rId8" imgW="1815480" imgH="1361880" progId="Word.Document.8">
                  <p:embed/>
                </p:oleObj>
              </mc:Choice>
              <mc:Fallback>
                <p:oleObj name="Document" r:id="rId8" imgW="1815480" imgH="1361880" progId="Word.Document.8">
                  <p:embed/>
                  <p:pic>
                    <p:nvPicPr>
                      <p:cNvPr id="7172" name="Object 4">
                        <a:extLst>
                          <a:ext uri="{FF2B5EF4-FFF2-40B4-BE49-F238E27FC236}">
                            <a16:creationId xmlns:a16="http://schemas.microsoft.com/office/drawing/2014/main" id="{DD4929BD-671B-4839-95F4-9C81D4D17D11}"/>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334000" y="4114800"/>
                        <a:ext cx="1219200" cy="9112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7193" name="Freeform 24">
            <a:extLst>
              <a:ext uri="{FF2B5EF4-FFF2-40B4-BE49-F238E27FC236}">
                <a16:creationId xmlns:a16="http://schemas.microsoft.com/office/drawing/2014/main" id="{F1DF57C0-80F7-41AF-BEB8-B46CD380054E}"/>
              </a:ext>
            </a:extLst>
          </p:cNvPr>
          <p:cNvSpPr>
            <a:spLocks/>
          </p:cNvSpPr>
          <p:nvPr/>
        </p:nvSpPr>
        <p:spPr bwMode="auto">
          <a:xfrm>
            <a:off x="5181600" y="4038600"/>
            <a:ext cx="228600" cy="990600"/>
          </a:xfrm>
          <a:custGeom>
            <a:avLst/>
            <a:gdLst>
              <a:gd name="T0" fmla="*/ 264 w 264"/>
              <a:gd name="T1" fmla="*/ 0 h 2220"/>
              <a:gd name="T2" fmla="*/ 0 w 264"/>
              <a:gd name="T3" fmla="*/ 12 h 2220"/>
              <a:gd name="T4" fmla="*/ 0 w 264"/>
              <a:gd name="T5" fmla="*/ 2220 h 2220"/>
              <a:gd name="T6" fmla="*/ 228 w 264"/>
              <a:gd name="T7" fmla="*/ 2220 h 2220"/>
              <a:gd name="T8" fmla="*/ 0 60000 65536"/>
              <a:gd name="T9" fmla="*/ 0 60000 65536"/>
              <a:gd name="T10" fmla="*/ 0 60000 65536"/>
              <a:gd name="T11" fmla="*/ 0 60000 65536"/>
              <a:gd name="T12" fmla="*/ 0 w 264"/>
              <a:gd name="T13" fmla="*/ 0 h 2220"/>
              <a:gd name="T14" fmla="*/ 264 w 264"/>
              <a:gd name="T15" fmla="*/ 2220 h 2220"/>
            </a:gdLst>
            <a:ahLst/>
            <a:cxnLst>
              <a:cxn ang="T8">
                <a:pos x="T0" y="T1"/>
              </a:cxn>
              <a:cxn ang="T9">
                <a:pos x="T2" y="T3"/>
              </a:cxn>
              <a:cxn ang="T10">
                <a:pos x="T4" y="T5"/>
              </a:cxn>
              <a:cxn ang="T11">
                <a:pos x="T6" y="T7"/>
              </a:cxn>
            </a:cxnLst>
            <a:rect l="T12" t="T13" r="T14" b="T15"/>
            <a:pathLst>
              <a:path w="264" h="2220">
                <a:moveTo>
                  <a:pt x="264" y="0"/>
                </a:moveTo>
                <a:lnTo>
                  <a:pt x="0" y="12"/>
                </a:lnTo>
                <a:lnTo>
                  <a:pt x="0" y="2220"/>
                </a:lnTo>
                <a:lnTo>
                  <a:pt x="228" y="2220"/>
                </a:lnTo>
              </a:path>
            </a:pathLst>
          </a:custGeom>
          <a:noFill/>
          <a:ln w="38100">
            <a:solidFill>
              <a:schemeClr val="tx1"/>
            </a:solidFill>
            <a:round/>
            <a:headEnd type="none" w="sm" len="sm"/>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7194" name="Freeform 25">
            <a:extLst>
              <a:ext uri="{FF2B5EF4-FFF2-40B4-BE49-F238E27FC236}">
                <a16:creationId xmlns:a16="http://schemas.microsoft.com/office/drawing/2014/main" id="{B89C8DA3-5EBE-4F72-BED3-8E6616780F3F}"/>
              </a:ext>
            </a:extLst>
          </p:cNvPr>
          <p:cNvSpPr>
            <a:spLocks/>
          </p:cNvSpPr>
          <p:nvPr/>
        </p:nvSpPr>
        <p:spPr bwMode="auto">
          <a:xfrm flipH="1">
            <a:off x="6400800" y="4038600"/>
            <a:ext cx="228600" cy="990600"/>
          </a:xfrm>
          <a:custGeom>
            <a:avLst/>
            <a:gdLst>
              <a:gd name="T0" fmla="*/ 264 w 264"/>
              <a:gd name="T1" fmla="*/ 0 h 2220"/>
              <a:gd name="T2" fmla="*/ 0 w 264"/>
              <a:gd name="T3" fmla="*/ 12 h 2220"/>
              <a:gd name="T4" fmla="*/ 0 w 264"/>
              <a:gd name="T5" fmla="*/ 2220 h 2220"/>
              <a:gd name="T6" fmla="*/ 228 w 264"/>
              <a:gd name="T7" fmla="*/ 2220 h 2220"/>
              <a:gd name="T8" fmla="*/ 0 60000 65536"/>
              <a:gd name="T9" fmla="*/ 0 60000 65536"/>
              <a:gd name="T10" fmla="*/ 0 60000 65536"/>
              <a:gd name="T11" fmla="*/ 0 60000 65536"/>
              <a:gd name="T12" fmla="*/ 0 w 264"/>
              <a:gd name="T13" fmla="*/ 0 h 2220"/>
              <a:gd name="T14" fmla="*/ 264 w 264"/>
              <a:gd name="T15" fmla="*/ 2220 h 2220"/>
            </a:gdLst>
            <a:ahLst/>
            <a:cxnLst>
              <a:cxn ang="T8">
                <a:pos x="T0" y="T1"/>
              </a:cxn>
              <a:cxn ang="T9">
                <a:pos x="T2" y="T3"/>
              </a:cxn>
              <a:cxn ang="T10">
                <a:pos x="T4" y="T5"/>
              </a:cxn>
              <a:cxn ang="T11">
                <a:pos x="T6" y="T7"/>
              </a:cxn>
            </a:cxnLst>
            <a:rect l="T12" t="T13" r="T14" b="T15"/>
            <a:pathLst>
              <a:path w="264" h="2220">
                <a:moveTo>
                  <a:pt x="264" y="0"/>
                </a:moveTo>
                <a:lnTo>
                  <a:pt x="0" y="12"/>
                </a:lnTo>
                <a:lnTo>
                  <a:pt x="0" y="2220"/>
                </a:lnTo>
                <a:lnTo>
                  <a:pt x="228" y="2220"/>
                </a:lnTo>
              </a:path>
            </a:pathLst>
          </a:custGeom>
          <a:noFill/>
          <a:ln w="38100">
            <a:solidFill>
              <a:schemeClr val="tx1"/>
            </a:solidFill>
            <a:round/>
            <a:headEnd type="none" w="sm" len="sm"/>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7195" name="Text Box 26">
            <a:extLst>
              <a:ext uri="{FF2B5EF4-FFF2-40B4-BE49-F238E27FC236}">
                <a16:creationId xmlns:a16="http://schemas.microsoft.com/office/drawing/2014/main" id="{39398343-9830-4F9D-B6F4-E914EAB22210}"/>
              </a:ext>
            </a:extLst>
          </p:cNvPr>
          <p:cNvSpPr txBox="1">
            <a:spLocks noChangeArrowheads="1"/>
          </p:cNvSpPr>
          <p:nvPr/>
        </p:nvSpPr>
        <p:spPr bwMode="auto">
          <a:xfrm>
            <a:off x="4800600" y="4191000"/>
            <a:ext cx="36195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5875">
                <a:solidFill>
                  <a:srgbClr val="000000"/>
                </a:solidFill>
                <a:miter lim="800000"/>
                <a:headEnd type="none" w="sm" len="sm"/>
                <a:tailEnd/>
              </a14:hiddenLine>
            </a:ext>
          </a:extLst>
        </p:spPr>
        <p:txBody>
          <a:bodyPr wrap="none" anchor="ct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altLang="en-US" sz="2800">
                <a:latin typeface="Times New Roman" panose="02020603050405020304" pitchFamily="18" charset="0"/>
              </a:rPr>
              <a:t>x</a:t>
            </a:r>
          </a:p>
        </p:txBody>
      </p:sp>
      <p:graphicFrame>
        <p:nvGraphicFramePr>
          <p:cNvPr id="7173" name="Object 5">
            <a:extLst>
              <a:ext uri="{FF2B5EF4-FFF2-40B4-BE49-F238E27FC236}">
                <a16:creationId xmlns:a16="http://schemas.microsoft.com/office/drawing/2014/main" id="{8E1D4BDE-1120-404D-B90E-BB2F6D2F4649}"/>
              </a:ext>
            </a:extLst>
          </p:cNvPr>
          <p:cNvGraphicFramePr>
            <a:graphicFrameLocks noChangeAspect="1"/>
          </p:cNvGraphicFramePr>
          <p:nvPr/>
        </p:nvGraphicFramePr>
        <p:xfrm>
          <a:off x="5562600" y="5334000"/>
          <a:ext cx="3219450" cy="936625"/>
        </p:xfrm>
        <a:graphic>
          <a:graphicData uri="http://schemas.openxmlformats.org/presentationml/2006/ole">
            <mc:AlternateContent xmlns:mc="http://schemas.openxmlformats.org/markup-compatibility/2006">
              <mc:Choice xmlns:v="urn:schemas-microsoft-com:vml" Requires="v">
                <p:oleObj spid="_x0000_s50945" name="Document" r:id="rId10" imgW="4651200" imgH="1361880" progId="Word.Document.8">
                  <p:embed/>
                </p:oleObj>
              </mc:Choice>
              <mc:Fallback>
                <p:oleObj name="Document" r:id="rId10" imgW="4651200" imgH="1361880" progId="Word.Document.8">
                  <p:embed/>
                  <p:pic>
                    <p:nvPicPr>
                      <p:cNvPr id="7173" name="Object 5">
                        <a:extLst>
                          <a:ext uri="{FF2B5EF4-FFF2-40B4-BE49-F238E27FC236}">
                            <a16:creationId xmlns:a16="http://schemas.microsoft.com/office/drawing/2014/main" id="{8E1D4BDE-1120-404D-B90E-BB2F6D2F4649}"/>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5562600" y="5334000"/>
                        <a:ext cx="3219450" cy="9366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7196" name="Text Box 28">
            <a:extLst>
              <a:ext uri="{FF2B5EF4-FFF2-40B4-BE49-F238E27FC236}">
                <a16:creationId xmlns:a16="http://schemas.microsoft.com/office/drawing/2014/main" id="{147FDC74-B983-4A6C-ADB3-D854B9BECB7A}"/>
              </a:ext>
            </a:extLst>
          </p:cNvPr>
          <p:cNvSpPr txBox="1">
            <a:spLocks noChangeArrowheads="1"/>
          </p:cNvSpPr>
          <p:nvPr/>
        </p:nvSpPr>
        <p:spPr bwMode="auto">
          <a:xfrm>
            <a:off x="6858000" y="4191000"/>
            <a:ext cx="36195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5875">
                <a:solidFill>
                  <a:srgbClr val="000000"/>
                </a:solidFill>
                <a:miter lim="800000"/>
                <a:headEnd type="none" w="sm" len="sm"/>
                <a:tailEnd/>
              </a14:hiddenLine>
            </a:ext>
          </a:extLst>
        </p:spPr>
        <p:txBody>
          <a:bodyPr wrap="none" anchor="ct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altLang="en-US" sz="2800">
                <a:latin typeface="Times New Roman" panose="02020603050405020304" pitchFamily="18" charset="0"/>
              </a:rPr>
              <a:t>x</a:t>
            </a:r>
          </a:p>
        </p:txBody>
      </p:sp>
      <p:sp>
        <p:nvSpPr>
          <p:cNvPr id="7197" name="Freeform 29">
            <a:extLst>
              <a:ext uri="{FF2B5EF4-FFF2-40B4-BE49-F238E27FC236}">
                <a16:creationId xmlns:a16="http://schemas.microsoft.com/office/drawing/2014/main" id="{2671B534-0CFE-4806-A268-8E106BD70E76}"/>
              </a:ext>
            </a:extLst>
          </p:cNvPr>
          <p:cNvSpPr>
            <a:spLocks/>
          </p:cNvSpPr>
          <p:nvPr/>
        </p:nvSpPr>
        <p:spPr bwMode="auto">
          <a:xfrm>
            <a:off x="5562600" y="5334000"/>
            <a:ext cx="152400" cy="762000"/>
          </a:xfrm>
          <a:custGeom>
            <a:avLst/>
            <a:gdLst>
              <a:gd name="T0" fmla="*/ 264 w 264"/>
              <a:gd name="T1" fmla="*/ 0 h 2220"/>
              <a:gd name="T2" fmla="*/ 0 w 264"/>
              <a:gd name="T3" fmla="*/ 12 h 2220"/>
              <a:gd name="T4" fmla="*/ 0 w 264"/>
              <a:gd name="T5" fmla="*/ 2220 h 2220"/>
              <a:gd name="T6" fmla="*/ 228 w 264"/>
              <a:gd name="T7" fmla="*/ 2220 h 2220"/>
              <a:gd name="T8" fmla="*/ 0 60000 65536"/>
              <a:gd name="T9" fmla="*/ 0 60000 65536"/>
              <a:gd name="T10" fmla="*/ 0 60000 65536"/>
              <a:gd name="T11" fmla="*/ 0 60000 65536"/>
              <a:gd name="T12" fmla="*/ 0 w 264"/>
              <a:gd name="T13" fmla="*/ 0 h 2220"/>
              <a:gd name="T14" fmla="*/ 264 w 264"/>
              <a:gd name="T15" fmla="*/ 2220 h 2220"/>
            </a:gdLst>
            <a:ahLst/>
            <a:cxnLst>
              <a:cxn ang="T8">
                <a:pos x="T0" y="T1"/>
              </a:cxn>
              <a:cxn ang="T9">
                <a:pos x="T2" y="T3"/>
              </a:cxn>
              <a:cxn ang="T10">
                <a:pos x="T4" y="T5"/>
              </a:cxn>
              <a:cxn ang="T11">
                <a:pos x="T6" y="T7"/>
              </a:cxn>
            </a:cxnLst>
            <a:rect l="T12" t="T13" r="T14" b="T15"/>
            <a:pathLst>
              <a:path w="264" h="2220">
                <a:moveTo>
                  <a:pt x="264" y="0"/>
                </a:moveTo>
                <a:lnTo>
                  <a:pt x="0" y="12"/>
                </a:lnTo>
                <a:lnTo>
                  <a:pt x="0" y="2220"/>
                </a:lnTo>
                <a:lnTo>
                  <a:pt x="228" y="2220"/>
                </a:lnTo>
              </a:path>
            </a:pathLst>
          </a:custGeom>
          <a:noFill/>
          <a:ln w="38100">
            <a:solidFill>
              <a:schemeClr val="tx1"/>
            </a:solidFill>
            <a:round/>
            <a:headEnd type="none" w="sm" len="sm"/>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7198" name="Freeform 30">
            <a:extLst>
              <a:ext uri="{FF2B5EF4-FFF2-40B4-BE49-F238E27FC236}">
                <a16:creationId xmlns:a16="http://schemas.microsoft.com/office/drawing/2014/main" id="{0DFD66D5-06E2-435C-86EC-ECCB34AB22E3}"/>
              </a:ext>
            </a:extLst>
          </p:cNvPr>
          <p:cNvSpPr>
            <a:spLocks/>
          </p:cNvSpPr>
          <p:nvPr/>
        </p:nvSpPr>
        <p:spPr bwMode="auto">
          <a:xfrm flipH="1">
            <a:off x="8534400" y="5410200"/>
            <a:ext cx="152400" cy="762000"/>
          </a:xfrm>
          <a:custGeom>
            <a:avLst/>
            <a:gdLst>
              <a:gd name="T0" fmla="*/ 264 w 264"/>
              <a:gd name="T1" fmla="*/ 0 h 2220"/>
              <a:gd name="T2" fmla="*/ 0 w 264"/>
              <a:gd name="T3" fmla="*/ 12 h 2220"/>
              <a:gd name="T4" fmla="*/ 0 w 264"/>
              <a:gd name="T5" fmla="*/ 2220 h 2220"/>
              <a:gd name="T6" fmla="*/ 228 w 264"/>
              <a:gd name="T7" fmla="*/ 2220 h 2220"/>
              <a:gd name="T8" fmla="*/ 0 60000 65536"/>
              <a:gd name="T9" fmla="*/ 0 60000 65536"/>
              <a:gd name="T10" fmla="*/ 0 60000 65536"/>
              <a:gd name="T11" fmla="*/ 0 60000 65536"/>
              <a:gd name="T12" fmla="*/ 0 w 264"/>
              <a:gd name="T13" fmla="*/ 0 h 2220"/>
              <a:gd name="T14" fmla="*/ 264 w 264"/>
              <a:gd name="T15" fmla="*/ 2220 h 2220"/>
            </a:gdLst>
            <a:ahLst/>
            <a:cxnLst>
              <a:cxn ang="T8">
                <a:pos x="T0" y="T1"/>
              </a:cxn>
              <a:cxn ang="T9">
                <a:pos x="T2" y="T3"/>
              </a:cxn>
              <a:cxn ang="T10">
                <a:pos x="T4" y="T5"/>
              </a:cxn>
              <a:cxn ang="T11">
                <a:pos x="T6" y="T7"/>
              </a:cxn>
            </a:cxnLst>
            <a:rect l="T12" t="T13" r="T14" b="T15"/>
            <a:pathLst>
              <a:path w="264" h="2220">
                <a:moveTo>
                  <a:pt x="264" y="0"/>
                </a:moveTo>
                <a:lnTo>
                  <a:pt x="0" y="12"/>
                </a:lnTo>
                <a:lnTo>
                  <a:pt x="0" y="2220"/>
                </a:lnTo>
                <a:lnTo>
                  <a:pt x="228" y="2220"/>
                </a:lnTo>
              </a:path>
            </a:pathLst>
          </a:custGeom>
          <a:noFill/>
          <a:ln w="38100">
            <a:solidFill>
              <a:schemeClr val="tx1"/>
            </a:solidFill>
            <a:round/>
            <a:headEnd type="none" w="sm" len="sm"/>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7199" name="Text Box 31">
            <a:extLst>
              <a:ext uri="{FF2B5EF4-FFF2-40B4-BE49-F238E27FC236}">
                <a16:creationId xmlns:a16="http://schemas.microsoft.com/office/drawing/2014/main" id="{455F8528-5CE3-4EBC-A329-AEB8829B425D}"/>
              </a:ext>
            </a:extLst>
          </p:cNvPr>
          <p:cNvSpPr txBox="1">
            <a:spLocks noChangeArrowheads="1"/>
          </p:cNvSpPr>
          <p:nvPr/>
        </p:nvSpPr>
        <p:spPr bwMode="auto">
          <a:xfrm>
            <a:off x="2971800" y="2286000"/>
            <a:ext cx="1841500" cy="519113"/>
          </a:xfrm>
          <a:prstGeom prst="rect">
            <a:avLst/>
          </a:prstGeom>
          <a:noFill/>
          <a:ln w="15875">
            <a:solidFill>
              <a:srgbClr val="CC0000"/>
            </a:solidFill>
            <a:miter lim="800000"/>
            <a:headEnd type="none" w="sm" len="sm"/>
            <a:tailEnd/>
          </a:ln>
          <a:extLst>
            <a:ext uri="{909E8E84-426E-40DD-AFC4-6F175D3DCCD1}">
              <a14:hiddenFill xmlns:a14="http://schemas.microsoft.com/office/drawing/2010/main">
                <a:solidFill>
                  <a:srgbClr val="FFFFFF"/>
                </a:solidFill>
              </a14:hiddenFill>
            </a:ext>
          </a:extLst>
        </p:spPr>
        <p:txBody>
          <a:bodyPr wrap="none" anchor="ct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altLang="en-US" sz="2800">
                <a:solidFill>
                  <a:srgbClr val="C00000"/>
                </a:solidFill>
                <a:latin typeface="Times New Roman" panose="02020603050405020304" pitchFamily="18" charset="0"/>
              </a:rPr>
              <a:t>CS-concept</a:t>
            </a:r>
          </a:p>
        </p:txBody>
      </p:sp>
      <p:sp>
        <p:nvSpPr>
          <p:cNvPr id="7200" name="Text Box 32">
            <a:extLst>
              <a:ext uri="{FF2B5EF4-FFF2-40B4-BE49-F238E27FC236}">
                <a16:creationId xmlns:a16="http://schemas.microsoft.com/office/drawing/2014/main" id="{E5A6E2C1-3DA7-4C26-A145-CDB2E219161B}"/>
              </a:ext>
            </a:extLst>
          </p:cNvPr>
          <p:cNvSpPr txBox="1">
            <a:spLocks noChangeArrowheads="1"/>
          </p:cNvSpPr>
          <p:nvPr/>
        </p:nvSpPr>
        <p:spPr bwMode="auto">
          <a:xfrm>
            <a:off x="4572000" y="2590800"/>
            <a:ext cx="1979613" cy="519113"/>
          </a:xfrm>
          <a:prstGeom prst="rect">
            <a:avLst/>
          </a:prstGeom>
          <a:noFill/>
          <a:ln w="15875">
            <a:solidFill>
              <a:srgbClr val="CC0000"/>
            </a:solidFill>
            <a:miter lim="800000"/>
            <a:headEnd type="none" w="sm" len="sm"/>
            <a:tailEnd/>
          </a:ln>
          <a:extLst>
            <a:ext uri="{909E8E84-426E-40DD-AFC4-6F175D3DCCD1}">
              <a14:hiddenFill xmlns:a14="http://schemas.microsoft.com/office/drawing/2010/main">
                <a:solidFill>
                  <a:srgbClr val="FFFFFF"/>
                </a:solidFill>
              </a14:hiddenFill>
            </a:ext>
          </a:extLst>
        </p:spPr>
        <p:txBody>
          <a:bodyPr wrap="none" anchor="ct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altLang="en-US" sz="2800">
                <a:solidFill>
                  <a:srgbClr val="C00000"/>
                </a:solidFill>
                <a:latin typeface="Times New Roman" panose="02020603050405020304" pitchFamily="18" charset="0"/>
              </a:rPr>
              <a:t>MD-concept</a:t>
            </a:r>
          </a:p>
        </p:txBody>
      </p:sp>
      <p:sp>
        <p:nvSpPr>
          <p:cNvPr id="7201" name="Line 33">
            <a:extLst>
              <a:ext uri="{FF2B5EF4-FFF2-40B4-BE49-F238E27FC236}">
                <a16:creationId xmlns:a16="http://schemas.microsoft.com/office/drawing/2014/main" id="{60443103-654B-476F-BD78-914D335BB925}"/>
              </a:ext>
            </a:extLst>
          </p:cNvPr>
          <p:cNvSpPr>
            <a:spLocks noChangeShapeType="1"/>
          </p:cNvSpPr>
          <p:nvPr/>
        </p:nvSpPr>
        <p:spPr bwMode="auto">
          <a:xfrm>
            <a:off x="3657600" y="2971800"/>
            <a:ext cx="0" cy="381000"/>
          </a:xfrm>
          <a:prstGeom prst="line">
            <a:avLst/>
          </a:prstGeom>
          <a:noFill/>
          <a:ln w="15875">
            <a:solidFill>
              <a:srgbClr val="CC0000"/>
            </a:solidFill>
            <a:round/>
            <a:headEnd type="none" w="sm" len="sm"/>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7202" name="Line 34">
            <a:extLst>
              <a:ext uri="{FF2B5EF4-FFF2-40B4-BE49-F238E27FC236}">
                <a16:creationId xmlns:a16="http://schemas.microsoft.com/office/drawing/2014/main" id="{B503854F-6988-4135-8522-566BFC6C554F}"/>
              </a:ext>
            </a:extLst>
          </p:cNvPr>
          <p:cNvSpPr>
            <a:spLocks noChangeShapeType="1"/>
          </p:cNvSpPr>
          <p:nvPr/>
        </p:nvSpPr>
        <p:spPr bwMode="auto">
          <a:xfrm flipH="1">
            <a:off x="4267200" y="3124200"/>
            <a:ext cx="304800" cy="228600"/>
          </a:xfrm>
          <a:prstGeom prst="line">
            <a:avLst/>
          </a:prstGeom>
          <a:noFill/>
          <a:ln w="15875">
            <a:solidFill>
              <a:srgbClr val="CC0000"/>
            </a:solidFill>
            <a:round/>
            <a:headEnd type="none" w="sm" len="sm"/>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7203" name="Slide Number Placeholder 37">
            <a:extLst>
              <a:ext uri="{FF2B5EF4-FFF2-40B4-BE49-F238E27FC236}">
                <a16:creationId xmlns:a16="http://schemas.microsoft.com/office/drawing/2014/main" id="{A911D5B6-ADFE-4589-B83F-B0AAC1898B23}"/>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a:latin typeface="Calibri" panose="020F0502020204030204" pitchFamily="34" charset="0"/>
              </a:rPr>
              <a:t>Part 3-</a:t>
            </a:r>
            <a:fld id="{2A981CDD-B912-40C0-904F-A6820B22E2B4}" type="slidenum">
              <a:rPr lang="en-US" altLang="en-US">
                <a:latin typeface="Calibri" panose="020F0502020204030204" pitchFamily="34" charset="0"/>
              </a:rPr>
              <a:pPr eaLnBrk="1" hangingPunct="1"/>
              <a:t>131</a:t>
            </a:fld>
            <a:endParaRPr lang="en-US" altLang="en-US">
              <a:latin typeface="Calibri" panose="020F0502020204030204" pitchFamily="34" charset="0"/>
            </a:endParaRPr>
          </a:p>
        </p:txBody>
      </p:sp>
    </p:spTree>
  </p:cSld>
  <p:clrMapOvr>
    <a:masterClrMapping/>
  </p:clrMapOvr>
  <p:transition advTm="25547"/>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8" name="Rectangle 2">
            <a:extLst>
              <a:ext uri="{FF2B5EF4-FFF2-40B4-BE49-F238E27FC236}">
                <a16:creationId xmlns:a16="http://schemas.microsoft.com/office/drawing/2014/main" id="{E4977B84-EAB4-4EFE-AF42-031807C69965}"/>
              </a:ext>
            </a:extLst>
          </p:cNvPr>
          <p:cNvSpPr>
            <a:spLocks noGrp="1" noChangeArrowheads="1"/>
          </p:cNvSpPr>
          <p:nvPr>
            <p:ph type="title"/>
          </p:nvPr>
        </p:nvSpPr>
        <p:spPr/>
        <p:txBody>
          <a:bodyPr/>
          <a:lstStyle/>
          <a:p>
            <a:pPr eaLnBrk="1" hangingPunct="1"/>
            <a:r>
              <a:rPr lang="en-US" altLang="en-US"/>
              <a:t>SVD - Example</a:t>
            </a:r>
          </a:p>
        </p:txBody>
      </p:sp>
      <p:sp>
        <p:nvSpPr>
          <p:cNvPr id="8199" name="Rectangle 3">
            <a:extLst>
              <a:ext uri="{FF2B5EF4-FFF2-40B4-BE49-F238E27FC236}">
                <a16:creationId xmlns:a16="http://schemas.microsoft.com/office/drawing/2014/main" id="{427CECF4-B1EF-4B0E-8171-B65965BCD92E}"/>
              </a:ext>
            </a:extLst>
          </p:cNvPr>
          <p:cNvSpPr>
            <a:spLocks noGrp="1" noChangeArrowheads="1"/>
          </p:cNvSpPr>
          <p:nvPr>
            <p:ph type="body" idx="1"/>
          </p:nvPr>
        </p:nvSpPr>
        <p:spPr>
          <a:xfrm>
            <a:off x="685800" y="1752600"/>
            <a:ext cx="7772400" cy="4114800"/>
          </a:xfrm>
        </p:spPr>
        <p:txBody>
          <a:bodyPr/>
          <a:lstStyle/>
          <a:p>
            <a:pPr eaLnBrk="1" hangingPunct="1">
              <a:lnSpc>
                <a:spcPct val="90000"/>
              </a:lnSpc>
            </a:pPr>
            <a:r>
              <a:rPr lang="en-US" altLang="en-US" b="1"/>
              <a:t>A</a:t>
            </a:r>
            <a:r>
              <a:rPr lang="en-US" altLang="en-US"/>
              <a:t> = </a:t>
            </a:r>
            <a:r>
              <a:rPr lang="en-US" altLang="en-US" b="1"/>
              <a:t>U</a:t>
            </a:r>
            <a:r>
              <a:rPr lang="en-US" altLang="en-US"/>
              <a:t> </a:t>
            </a:r>
            <a:r>
              <a:rPr lang="en-US" altLang="en-US" b="1">
                <a:sym typeface="Symbol" panose="05050102010706020507" pitchFamily="18" charset="2"/>
              </a:rPr>
              <a:t></a:t>
            </a:r>
            <a:r>
              <a:rPr lang="en-US" altLang="en-US"/>
              <a:t> </a:t>
            </a:r>
            <a:r>
              <a:rPr lang="en-US" altLang="en-US" b="1"/>
              <a:t>V</a:t>
            </a:r>
            <a:r>
              <a:rPr lang="en-US" altLang="en-US" baseline="30000"/>
              <a:t>T </a:t>
            </a:r>
            <a:r>
              <a:rPr lang="en-US" altLang="en-US"/>
              <a:t>- example:</a:t>
            </a:r>
          </a:p>
          <a:p>
            <a:pPr eaLnBrk="1" hangingPunct="1">
              <a:lnSpc>
                <a:spcPct val="90000"/>
              </a:lnSpc>
            </a:pPr>
            <a:endParaRPr lang="en-US" altLang="en-US"/>
          </a:p>
        </p:txBody>
      </p:sp>
      <p:graphicFrame>
        <p:nvGraphicFramePr>
          <p:cNvPr id="8194" name="Object 2">
            <a:extLst>
              <a:ext uri="{FF2B5EF4-FFF2-40B4-BE49-F238E27FC236}">
                <a16:creationId xmlns:a16="http://schemas.microsoft.com/office/drawing/2014/main" id="{2356BBCE-9375-49B6-AC62-713A5E4C8732}"/>
              </a:ext>
            </a:extLst>
          </p:cNvPr>
          <p:cNvGraphicFramePr>
            <a:graphicFrameLocks noChangeAspect="1"/>
          </p:cNvGraphicFramePr>
          <p:nvPr/>
        </p:nvGraphicFramePr>
        <p:xfrm>
          <a:off x="914400" y="3429000"/>
          <a:ext cx="2065338" cy="2571750"/>
        </p:xfrm>
        <a:graphic>
          <a:graphicData uri="http://schemas.openxmlformats.org/presentationml/2006/ole">
            <mc:AlternateContent xmlns:mc="http://schemas.openxmlformats.org/markup-compatibility/2006">
              <mc:Choice xmlns:v="urn:schemas-microsoft-com:vml" Requires="v">
                <p:oleObj spid="_x0000_s51966" name="Document" r:id="rId4" imgW="3261240" imgH="4058280" progId="Word.Document.8">
                  <p:embed/>
                </p:oleObj>
              </mc:Choice>
              <mc:Fallback>
                <p:oleObj name="Document" r:id="rId4" imgW="3261240" imgH="4058280" progId="Word.Document.8">
                  <p:embed/>
                  <p:pic>
                    <p:nvPicPr>
                      <p:cNvPr id="8194" name="Object 2">
                        <a:extLst>
                          <a:ext uri="{FF2B5EF4-FFF2-40B4-BE49-F238E27FC236}">
                            <a16:creationId xmlns:a16="http://schemas.microsoft.com/office/drawing/2014/main" id="{2356BBCE-9375-49B6-AC62-713A5E4C873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14400" y="3429000"/>
                        <a:ext cx="2065338" cy="25717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8200" name="Freeform 5">
            <a:extLst>
              <a:ext uri="{FF2B5EF4-FFF2-40B4-BE49-F238E27FC236}">
                <a16:creationId xmlns:a16="http://schemas.microsoft.com/office/drawing/2014/main" id="{84DDC5CB-4FFE-4158-86A2-6D08BF2E831C}"/>
              </a:ext>
            </a:extLst>
          </p:cNvPr>
          <p:cNvSpPr>
            <a:spLocks/>
          </p:cNvSpPr>
          <p:nvPr/>
        </p:nvSpPr>
        <p:spPr bwMode="auto">
          <a:xfrm>
            <a:off x="838200" y="3352800"/>
            <a:ext cx="228600" cy="2590800"/>
          </a:xfrm>
          <a:custGeom>
            <a:avLst/>
            <a:gdLst>
              <a:gd name="T0" fmla="*/ 264 w 264"/>
              <a:gd name="T1" fmla="*/ 0 h 2220"/>
              <a:gd name="T2" fmla="*/ 0 w 264"/>
              <a:gd name="T3" fmla="*/ 12 h 2220"/>
              <a:gd name="T4" fmla="*/ 0 w 264"/>
              <a:gd name="T5" fmla="*/ 2220 h 2220"/>
              <a:gd name="T6" fmla="*/ 228 w 264"/>
              <a:gd name="T7" fmla="*/ 2220 h 2220"/>
              <a:gd name="T8" fmla="*/ 0 60000 65536"/>
              <a:gd name="T9" fmla="*/ 0 60000 65536"/>
              <a:gd name="T10" fmla="*/ 0 60000 65536"/>
              <a:gd name="T11" fmla="*/ 0 60000 65536"/>
              <a:gd name="T12" fmla="*/ 0 w 264"/>
              <a:gd name="T13" fmla="*/ 0 h 2220"/>
              <a:gd name="T14" fmla="*/ 264 w 264"/>
              <a:gd name="T15" fmla="*/ 2220 h 2220"/>
            </a:gdLst>
            <a:ahLst/>
            <a:cxnLst>
              <a:cxn ang="T8">
                <a:pos x="T0" y="T1"/>
              </a:cxn>
              <a:cxn ang="T9">
                <a:pos x="T2" y="T3"/>
              </a:cxn>
              <a:cxn ang="T10">
                <a:pos x="T4" y="T5"/>
              </a:cxn>
              <a:cxn ang="T11">
                <a:pos x="T6" y="T7"/>
              </a:cxn>
            </a:cxnLst>
            <a:rect l="T12" t="T13" r="T14" b="T15"/>
            <a:pathLst>
              <a:path w="264" h="2220">
                <a:moveTo>
                  <a:pt x="264" y="0"/>
                </a:moveTo>
                <a:lnTo>
                  <a:pt x="0" y="12"/>
                </a:lnTo>
                <a:lnTo>
                  <a:pt x="0" y="2220"/>
                </a:lnTo>
                <a:lnTo>
                  <a:pt x="228" y="2220"/>
                </a:lnTo>
              </a:path>
            </a:pathLst>
          </a:custGeom>
          <a:noFill/>
          <a:ln w="38100">
            <a:solidFill>
              <a:schemeClr val="tx1"/>
            </a:solidFill>
            <a:round/>
            <a:headEnd type="none" w="sm" len="sm"/>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8201" name="Freeform 6">
            <a:extLst>
              <a:ext uri="{FF2B5EF4-FFF2-40B4-BE49-F238E27FC236}">
                <a16:creationId xmlns:a16="http://schemas.microsoft.com/office/drawing/2014/main" id="{42C85353-A102-4D8C-AA59-F7937D5A8B0E}"/>
              </a:ext>
            </a:extLst>
          </p:cNvPr>
          <p:cNvSpPr>
            <a:spLocks/>
          </p:cNvSpPr>
          <p:nvPr/>
        </p:nvSpPr>
        <p:spPr bwMode="auto">
          <a:xfrm flipH="1">
            <a:off x="2590800" y="3352800"/>
            <a:ext cx="228600" cy="2590800"/>
          </a:xfrm>
          <a:custGeom>
            <a:avLst/>
            <a:gdLst>
              <a:gd name="T0" fmla="*/ 264 w 264"/>
              <a:gd name="T1" fmla="*/ 0 h 2220"/>
              <a:gd name="T2" fmla="*/ 0 w 264"/>
              <a:gd name="T3" fmla="*/ 12 h 2220"/>
              <a:gd name="T4" fmla="*/ 0 w 264"/>
              <a:gd name="T5" fmla="*/ 2220 h 2220"/>
              <a:gd name="T6" fmla="*/ 228 w 264"/>
              <a:gd name="T7" fmla="*/ 2220 h 2220"/>
              <a:gd name="T8" fmla="*/ 0 60000 65536"/>
              <a:gd name="T9" fmla="*/ 0 60000 65536"/>
              <a:gd name="T10" fmla="*/ 0 60000 65536"/>
              <a:gd name="T11" fmla="*/ 0 60000 65536"/>
              <a:gd name="T12" fmla="*/ 0 w 264"/>
              <a:gd name="T13" fmla="*/ 0 h 2220"/>
              <a:gd name="T14" fmla="*/ 264 w 264"/>
              <a:gd name="T15" fmla="*/ 2220 h 2220"/>
            </a:gdLst>
            <a:ahLst/>
            <a:cxnLst>
              <a:cxn ang="T8">
                <a:pos x="T0" y="T1"/>
              </a:cxn>
              <a:cxn ang="T9">
                <a:pos x="T2" y="T3"/>
              </a:cxn>
              <a:cxn ang="T10">
                <a:pos x="T4" y="T5"/>
              </a:cxn>
              <a:cxn ang="T11">
                <a:pos x="T6" y="T7"/>
              </a:cxn>
            </a:cxnLst>
            <a:rect l="T12" t="T13" r="T14" b="T15"/>
            <a:pathLst>
              <a:path w="264" h="2220">
                <a:moveTo>
                  <a:pt x="264" y="0"/>
                </a:moveTo>
                <a:lnTo>
                  <a:pt x="0" y="12"/>
                </a:lnTo>
                <a:lnTo>
                  <a:pt x="0" y="2220"/>
                </a:lnTo>
                <a:lnTo>
                  <a:pt x="228" y="2220"/>
                </a:lnTo>
              </a:path>
            </a:pathLst>
          </a:custGeom>
          <a:noFill/>
          <a:ln w="38100">
            <a:solidFill>
              <a:schemeClr val="tx1"/>
            </a:solidFill>
            <a:round/>
            <a:headEnd type="none" w="sm" len="sm"/>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8202" name="Text Box 7">
            <a:extLst>
              <a:ext uri="{FF2B5EF4-FFF2-40B4-BE49-F238E27FC236}">
                <a16:creationId xmlns:a16="http://schemas.microsoft.com/office/drawing/2014/main" id="{2EC892BE-97D0-473E-94FC-18247AEA3F44}"/>
              </a:ext>
            </a:extLst>
          </p:cNvPr>
          <p:cNvSpPr txBox="1">
            <a:spLocks noChangeArrowheads="1"/>
          </p:cNvSpPr>
          <p:nvPr/>
        </p:nvSpPr>
        <p:spPr bwMode="auto">
          <a:xfrm>
            <a:off x="722313" y="2819400"/>
            <a:ext cx="69056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5875">
                <a:solidFill>
                  <a:srgbClr val="000000"/>
                </a:solidFill>
                <a:miter lim="800000"/>
                <a:headEnd type="none" w="sm" len="sm"/>
                <a:tailEnd/>
              </a14:hiddenLine>
            </a:ext>
          </a:extLst>
        </p:spPr>
        <p:txBody>
          <a:bodyPr wrap="none" anchor="ct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altLang="en-US" sz="2400">
                <a:latin typeface="Times New Roman" panose="02020603050405020304" pitchFamily="18" charset="0"/>
              </a:rPr>
              <a:t>data</a:t>
            </a:r>
            <a:endParaRPr lang="en-US" altLang="en-US" sz="2800">
              <a:latin typeface="Times New Roman" panose="02020603050405020304" pitchFamily="18" charset="0"/>
            </a:endParaRPr>
          </a:p>
        </p:txBody>
      </p:sp>
      <p:sp>
        <p:nvSpPr>
          <p:cNvPr id="8203" name="Text Box 8">
            <a:extLst>
              <a:ext uri="{FF2B5EF4-FFF2-40B4-BE49-F238E27FC236}">
                <a16:creationId xmlns:a16="http://schemas.microsoft.com/office/drawing/2014/main" id="{985B9523-E6FB-4548-8225-2D823CC97E49}"/>
              </a:ext>
            </a:extLst>
          </p:cNvPr>
          <p:cNvSpPr txBox="1">
            <a:spLocks noChangeArrowheads="1"/>
          </p:cNvSpPr>
          <p:nvPr/>
        </p:nvSpPr>
        <p:spPr bwMode="auto">
          <a:xfrm>
            <a:off x="1219200" y="2514600"/>
            <a:ext cx="611188"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5875">
                <a:solidFill>
                  <a:srgbClr val="000000"/>
                </a:solidFill>
                <a:miter lim="800000"/>
                <a:headEnd type="none" w="sm" len="sm"/>
                <a:tailEnd/>
              </a14:hiddenLine>
            </a:ext>
          </a:extLst>
        </p:spPr>
        <p:txBody>
          <a:bodyPr wrap="none" anchor="ct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altLang="en-US" sz="2400">
                <a:latin typeface="Times New Roman" panose="02020603050405020304" pitchFamily="18" charset="0"/>
              </a:rPr>
              <a:t>inf</a:t>
            </a:r>
            <a:r>
              <a:rPr lang="en-US" altLang="en-US" sz="2800">
                <a:latin typeface="Times New Roman" panose="02020603050405020304" pitchFamily="18" charset="0"/>
              </a:rPr>
              <a:t>.</a:t>
            </a:r>
          </a:p>
        </p:txBody>
      </p:sp>
      <p:sp>
        <p:nvSpPr>
          <p:cNvPr id="8204" name="Text Box 9">
            <a:extLst>
              <a:ext uri="{FF2B5EF4-FFF2-40B4-BE49-F238E27FC236}">
                <a16:creationId xmlns:a16="http://schemas.microsoft.com/office/drawing/2014/main" id="{7E4BAE0B-F967-4BB7-AEF4-D7339985A5F2}"/>
              </a:ext>
            </a:extLst>
          </p:cNvPr>
          <p:cNvSpPr txBox="1">
            <a:spLocks noChangeArrowheads="1"/>
          </p:cNvSpPr>
          <p:nvPr/>
        </p:nvSpPr>
        <p:spPr bwMode="auto">
          <a:xfrm>
            <a:off x="1524000" y="2286000"/>
            <a:ext cx="11969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5875">
                <a:solidFill>
                  <a:srgbClr val="000000"/>
                </a:solidFill>
                <a:miter lim="800000"/>
                <a:headEnd type="none" w="sm" len="sm"/>
                <a:tailEnd/>
              </a14:hiddenLine>
            </a:ext>
          </a:extLst>
        </p:spPr>
        <p:txBody>
          <a:bodyPr wrap="none" anchor="ct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altLang="en-US" sz="2400">
                <a:latin typeface="Times New Roman" panose="02020603050405020304" pitchFamily="18" charset="0"/>
              </a:rPr>
              <a:t>retrieval</a:t>
            </a:r>
            <a:endParaRPr lang="en-US" altLang="en-US" sz="2800">
              <a:latin typeface="Times New Roman" panose="02020603050405020304" pitchFamily="18" charset="0"/>
            </a:endParaRPr>
          </a:p>
        </p:txBody>
      </p:sp>
      <p:sp>
        <p:nvSpPr>
          <p:cNvPr id="8205" name="Text Box 10">
            <a:extLst>
              <a:ext uri="{FF2B5EF4-FFF2-40B4-BE49-F238E27FC236}">
                <a16:creationId xmlns:a16="http://schemas.microsoft.com/office/drawing/2014/main" id="{2225B914-FFD4-44BB-A8AF-9187AD2A806F}"/>
              </a:ext>
            </a:extLst>
          </p:cNvPr>
          <p:cNvSpPr txBox="1">
            <a:spLocks noChangeArrowheads="1"/>
          </p:cNvSpPr>
          <p:nvPr/>
        </p:nvSpPr>
        <p:spPr bwMode="auto">
          <a:xfrm>
            <a:off x="1905000" y="2743200"/>
            <a:ext cx="8096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5875">
                <a:solidFill>
                  <a:srgbClr val="000000"/>
                </a:solidFill>
                <a:miter lim="800000"/>
                <a:headEnd type="none" w="sm" len="sm"/>
                <a:tailEnd/>
              </a14:hiddenLine>
            </a:ext>
          </a:extLst>
        </p:spPr>
        <p:txBody>
          <a:bodyPr wrap="none" anchor="ct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altLang="en-US" sz="2400">
                <a:latin typeface="Times New Roman" panose="02020603050405020304" pitchFamily="18" charset="0"/>
              </a:rPr>
              <a:t>brain</a:t>
            </a:r>
            <a:endParaRPr lang="en-US" altLang="en-US" sz="2800">
              <a:latin typeface="Times New Roman" panose="02020603050405020304" pitchFamily="18" charset="0"/>
            </a:endParaRPr>
          </a:p>
        </p:txBody>
      </p:sp>
      <p:sp>
        <p:nvSpPr>
          <p:cNvPr id="8206" name="Text Box 11">
            <a:extLst>
              <a:ext uri="{FF2B5EF4-FFF2-40B4-BE49-F238E27FC236}">
                <a16:creationId xmlns:a16="http://schemas.microsoft.com/office/drawing/2014/main" id="{A247DA93-5408-4C2F-A95A-D0DFB9D22B52}"/>
              </a:ext>
            </a:extLst>
          </p:cNvPr>
          <p:cNvSpPr txBox="1">
            <a:spLocks noChangeArrowheads="1"/>
          </p:cNvSpPr>
          <p:nvPr/>
        </p:nvSpPr>
        <p:spPr bwMode="auto">
          <a:xfrm>
            <a:off x="2590800" y="2590800"/>
            <a:ext cx="72548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5875">
                <a:solidFill>
                  <a:srgbClr val="000000"/>
                </a:solidFill>
                <a:miter lim="800000"/>
                <a:headEnd type="none" w="sm" len="sm"/>
                <a:tailEnd/>
              </a14:hiddenLine>
            </a:ext>
          </a:extLst>
        </p:spPr>
        <p:txBody>
          <a:bodyPr wrap="none" anchor="ct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altLang="en-US" sz="2400">
                <a:latin typeface="Times New Roman" panose="02020603050405020304" pitchFamily="18" charset="0"/>
              </a:rPr>
              <a:t>lung</a:t>
            </a:r>
            <a:endParaRPr lang="en-US" altLang="en-US" sz="2800">
              <a:latin typeface="Times New Roman" panose="02020603050405020304" pitchFamily="18" charset="0"/>
            </a:endParaRPr>
          </a:p>
        </p:txBody>
      </p:sp>
      <p:sp>
        <p:nvSpPr>
          <p:cNvPr id="8207" name="Line 12">
            <a:extLst>
              <a:ext uri="{FF2B5EF4-FFF2-40B4-BE49-F238E27FC236}">
                <a16:creationId xmlns:a16="http://schemas.microsoft.com/office/drawing/2014/main" id="{AC446923-73B1-41C0-9204-621AEBB99A75}"/>
              </a:ext>
            </a:extLst>
          </p:cNvPr>
          <p:cNvSpPr>
            <a:spLocks noChangeShapeType="1"/>
          </p:cNvSpPr>
          <p:nvPr/>
        </p:nvSpPr>
        <p:spPr bwMode="auto">
          <a:xfrm>
            <a:off x="1752600" y="2819400"/>
            <a:ext cx="0" cy="304800"/>
          </a:xfrm>
          <a:prstGeom prst="line">
            <a:avLst/>
          </a:prstGeom>
          <a:noFill/>
          <a:ln w="15875">
            <a:solidFill>
              <a:schemeClr val="tx1"/>
            </a:solidFill>
            <a:round/>
            <a:headEnd type="none" w="sm" len="sm"/>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graphicFrame>
        <p:nvGraphicFramePr>
          <p:cNvPr id="8195" name="Object 3">
            <a:extLst>
              <a:ext uri="{FF2B5EF4-FFF2-40B4-BE49-F238E27FC236}">
                <a16:creationId xmlns:a16="http://schemas.microsoft.com/office/drawing/2014/main" id="{9DA78AA2-4F94-4E62-A505-C3FCFEA3CEB5}"/>
              </a:ext>
            </a:extLst>
          </p:cNvPr>
          <p:cNvGraphicFramePr>
            <a:graphicFrameLocks noChangeAspect="1"/>
          </p:cNvGraphicFramePr>
          <p:nvPr/>
        </p:nvGraphicFramePr>
        <p:xfrm>
          <a:off x="3429000" y="3352800"/>
          <a:ext cx="1244600" cy="2762250"/>
        </p:xfrm>
        <a:graphic>
          <a:graphicData uri="http://schemas.openxmlformats.org/presentationml/2006/ole">
            <mc:AlternateContent xmlns:mc="http://schemas.openxmlformats.org/markup-compatibility/2006">
              <mc:Choice xmlns:v="urn:schemas-microsoft-com:vml" Requires="v">
                <p:oleObj spid="_x0000_s51967" name="Document" r:id="rId6" imgW="1832040" imgH="4058280" progId="Word.Document.8">
                  <p:embed/>
                </p:oleObj>
              </mc:Choice>
              <mc:Fallback>
                <p:oleObj name="Document" r:id="rId6" imgW="1832040" imgH="4058280" progId="Word.Document.8">
                  <p:embed/>
                  <p:pic>
                    <p:nvPicPr>
                      <p:cNvPr id="8195" name="Object 3">
                        <a:extLst>
                          <a:ext uri="{FF2B5EF4-FFF2-40B4-BE49-F238E27FC236}">
                            <a16:creationId xmlns:a16="http://schemas.microsoft.com/office/drawing/2014/main" id="{9DA78AA2-4F94-4E62-A505-C3FCFEA3CEB5}"/>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429000" y="3352800"/>
                        <a:ext cx="1244600" cy="27622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8208" name="Freeform 14">
            <a:extLst>
              <a:ext uri="{FF2B5EF4-FFF2-40B4-BE49-F238E27FC236}">
                <a16:creationId xmlns:a16="http://schemas.microsoft.com/office/drawing/2014/main" id="{5EDA51FF-D724-493E-AD29-8B0B781554DB}"/>
              </a:ext>
            </a:extLst>
          </p:cNvPr>
          <p:cNvSpPr>
            <a:spLocks/>
          </p:cNvSpPr>
          <p:nvPr/>
        </p:nvSpPr>
        <p:spPr bwMode="auto">
          <a:xfrm flipH="1">
            <a:off x="4572000" y="3352800"/>
            <a:ext cx="152400" cy="2590800"/>
          </a:xfrm>
          <a:custGeom>
            <a:avLst/>
            <a:gdLst>
              <a:gd name="T0" fmla="*/ 264 w 264"/>
              <a:gd name="T1" fmla="*/ 0 h 2220"/>
              <a:gd name="T2" fmla="*/ 0 w 264"/>
              <a:gd name="T3" fmla="*/ 12 h 2220"/>
              <a:gd name="T4" fmla="*/ 0 w 264"/>
              <a:gd name="T5" fmla="*/ 2220 h 2220"/>
              <a:gd name="T6" fmla="*/ 228 w 264"/>
              <a:gd name="T7" fmla="*/ 2220 h 2220"/>
              <a:gd name="T8" fmla="*/ 0 60000 65536"/>
              <a:gd name="T9" fmla="*/ 0 60000 65536"/>
              <a:gd name="T10" fmla="*/ 0 60000 65536"/>
              <a:gd name="T11" fmla="*/ 0 60000 65536"/>
              <a:gd name="T12" fmla="*/ 0 w 264"/>
              <a:gd name="T13" fmla="*/ 0 h 2220"/>
              <a:gd name="T14" fmla="*/ 264 w 264"/>
              <a:gd name="T15" fmla="*/ 2220 h 2220"/>
            </a:gdLst>
            <a:ahLst/>
            <a:cxnLst>
              <a:cxn ang="T8">
                <a:pos x="T0" y="T1"/>
              </a:cxn>
              <a:cxn ang="T9">
                <a:pos x="T2" y="T3"/>
              </a:cxn>
              <a:cxn ang="T10">
                <a:pos x="T4" y="T5"/>
              </a:cxn>
              <a:cxn ang="T11">
                <a:pos x="T6" y="T7"/>
              </a:cxn>
            </a:cxnLst>
            <a:rect l="T12" t="T13" r="T14" b="T15"/>
            <a:pathLst>
              <a:path w="264" h="2220">
                <a:moveTo>
                  <a:pt x="264" y="0"/>
                </a:moveTo>
                <a:lnTo>
                  <a:pt x="0" y="12"/>
                </a:lnTo>
                <a:lnTo>
                  <a:pt x="0" y="2220"/>
                </a:lnTo>
                <a:lnTo>
                  <a:pt x="228" y="2220"/>
                </a:lnTo>
              </a:path>
            </a:pathLst>
          </a:custGeom>
          <a:noFill/>
          <a:ln w="38100">
            <a:solidFill>
              <a:schemeClr val="tx1"/>
            </a:solidFill>
            <a:round/>
            <a:headEnd type="none" w="sm" len="sm"/>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8209" name="Freeform 15">
            <a:extLst>
              <a:ext uri="{FF2B5EF4-FFF2-40B4-BE49-F238E27FC236}">
                <a16:creationId xmlns:a16="http://schemas.microsoft.com/office/drawing/2014/main" id="{440C3961-17EF-49F5-B0B0-2B0E4F2A0536}"/>
              </a:ext>
            </a:extLst>
          </p:cNvPr>
          <p:cNvSpPr>
            <a:spLocks/>
          </p:cNvSpPr>
          <p:nvPr/>
        </p:nvSpPr>
        <p:spPr bwMode="auto">
          <a:xfrm>
            <a:off x="3276600" y="3352800"/>
            <a:ext cx="228600" cy="2590800"/>
          </a:xfrm>
          <a:custGeom>
            <a:avLst/>
            <a:gdLst>
              <a:gd name="T0" fmla="*/ 264 w 264"/>
              <a:gd name="T1" fmla="*/ 0 h 2220"/>
              <a:gd name="T2" fmla="*/ 0 w 264"/>
              <a:gd name="T3" fmla="*/ 12 h 2220"/>
              <a:gd name="T4" fmla="*/ 0 w 264"/>
              <a:gd name="T5" fmla="*/ 2220 h 2220"/>
              <a:gd name="T6" fmla="*/ 228 w 264"/>
              <a:gd name="T7" fmla="*/ 2220 h 2220"/>
              <a:gd name="T8" fmla="*/ 0 60000 65536"/>
              <a:gd name="T9" fmla="*/ 0 60000 65536"/>
              <a:gd name="T10" fmla="*/ 0 60000 65536"/>
              <a:gd name="T11" fmla="*/ 0 60000 65536"/>
              <a:gd name="T12" fmla="*/ 0 w 264"/>
              <a:gd name="T13" fmla="*/ 0 h 2220"/>
              <a:gd name="T14" fmla="*/ 264 w 264"/>
              <a:gd name="T15" fmla="*/ 2220 h 2220"/>
            </a:gdLst>
            <a:ahLst/>
            <a:cxnLst>
              <a:cxn ang="T8">
                <a:pos x="T0" y="T1"/>
              </a:cxn>
              <a:cxn ang="T9">
                <a:pos x="T2" y="T3"/>
              </a:cxn>
              <a:cxn ang="T10">
                <a:pos x="T4" y="T5"/>
              </a:cxn>
              <a:cxn ang="T11">
                <a:pos x="T6" y="T7"/>
              </a:cxn>
            </a:cxnLst>
            <a:rect l="T12" t="T13" r="T14" b="T15"/>
            <a:pathLst>
              <a:path w="264" h="2220">
                <a:moveTo>
                  <a:pt x="264" y="0"/>
                </a:moveTo>
                <a:lnTo>
                  <a:pt x="0" y="12"/>
                </a:lnTo>
                <a:lnTo>
                  <a:pt x="0" y="2220"/>
                </a:lnTo>
                <a:lnTo>
                  <a:pt x="228" y="2220"/>
                </a:lnTo>
              </a:path>
            </a:pathLst>
          </a:custGeom>
          <a:noFill/>
          <a:ln w="38100">
            <a:solidFill>
              <a:schemeClr val="tx1"/>
            </a:solidFill>
            <a:round/>
            <a:headEnd type="none" w="sm" len="sm"/>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8210" name="Text Box 16">
            <a:extLst>
              <a:ext uri="{FF2B5EF4-FFF2-40B4-BE49-F238E27FC236}">
                <a16:creationId xmlns:a16="http://schemas.microsoft.com/office/drawing/2014/main" id="{FB834F21-018F-420B-9E69-7EF470A05F6E}"/>
              </a:ext>
            </a:extLst>
          </p:cNvPr>
          <p:cNvSpPr txBox="1">
            <a:spLocks noChangeArrowheads="1"/>
          </p:cNvSpPr>
          <p:nvPr/>
        </p:nvSpPr>
        <p:spPr bwMode="auto">
          <a:xfrm>
            <a:off x="2895600" y="4267200"/>
            <a:ext cx="384175"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5875">
                <a:solidFill>
                  <a:srgbClr val="000000"/>
                </a:solidFill>
                <a:miter lim="800000"/>
                <a:headEnd type="none" w="sm" len="sm"/>
                <a:tailEnd/>
              </a14:hiddenLine>
            </a:ext>
          </a:extLst>
        </p:spPr>
        <p:txBody>
          <a:bodyPr wrap="none" anchor="ct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altLang="en-US" sz="2800">
                <a:latin typeface="Times New Roman" panose="02020603050405020304" pitchFamily="18" charset="0"/>
              </a:rPr>
              <a:t>=</a:t>
            </a:r>
          </a:p>
        </p:txBody>
      </p:sp>
      <p:sp>
        <p:nvSpPr>
          <p:cNvPr id="8211" name="Line 17">
            <a:extLst>
              <a:ext uri="{FF2B5EF4-FFF2-40B4-BE49-F238E27FC236}">
                <a16:creationId xmlns:a16="http://schemas.microsoft.com/office/drawing/2014/main" id="{2D5E7432-FCAF-4D3E-943A-C46AA15CC740}"/>
              </a:ext>
            </a:extLst>
          </p:cNvPr>
          <p:cNvSpPr>
            <a:spLocks noChangeShapeType="1"/>
          </p:cNvSpPr>
          <p:nvPr/>
        </p:nvSpPr>
        <p:spPr bwMode="auto">
          <a:xfrm flipV="1">
            <a:off x="304800" y="3352800"/>
            <a:ext cx="0" cy="533400"/>
          </a:xfrm>
          <a:prstGeom prst="line">
            <a:avLst/>
          </a:prstGeom>
          <a:noFill/>
          <a:ln w="15875">
            <a:solidFill>
              <a:schemeClr val="tx1"/>
            </a:solidFill>
            <a:round/>
            <a:headEnd/>
            <a:tailEnd type="arrow" w="med" len="med"/>
          </a:ln>
          <a:extLst>
            <a:ext uri="{909E8E84-426E-40DD-AFC4-6F175D3DCCD1}">
              <a14:hiddenFill xmlns:a14="http://schemas.microsoft.com/office/drawing/2010/main">
                <a:noFill/>
              </a14:hiddenFill>
            </a:ext>
          </a:extLst>
        </p:spPr>
        <p:txBody>
          <a:bodyPr wrap="none" anchor="ctr"/>
          <a:lstStyle/>
          <a:p>
            <a:endParaRPr lang="en-US"/>
          </a:p>
        </p:txBody>
      </p:sp>
      <p:sp>
        <p:nvSpPr>
          <p:cNvPr id="8212" name="Text Box 18">
            <a:extLst>
              <a:ext uri="{FF2B5EF4-FFF2-40B4-BE49-F238E27FC236}">
                <a16:creationId xmlns:a16="http://schemas.microsoft.com/office/drawing/2014/main" id="{8956CAB9-5C4B-4441-8367-BC82F786C75F}"/>
              </a:ext>
            </a:extLst>
          </p:cNvPr>
          <p:cNvSpPr txBox="1">
            <a:spLocks noChangeArrowheads="1"/>
          </p:cNvSpPr>
          <p:nvPr/>
        </p:nvSpPr>
        <p:spPr bwMode="auto">
          <a:xfrm>
            <a:off x="73025" y="3856038"/>
            <a:ext cx="619125"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5875">
                <a:solidFill>
                  <a:srgbClr val="000000"/>
                </a:solidFill>
                <a:miter lim="800000"/>
                <a:headEnd type="none" w="sm" len="sm"/>
                <a:tailEnd/>
              </a14:hiddenLine>
            </a:ext>
          </a:extLst>
        </p:spPr>
        <p:txBody>
          <a:bodyPr wrap="none" anchor="ct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altLang="en-US" sz="2800">
                <a:latin typeface="Times New Roman" panose="02020603050405020304" pitchFamily="18" charset="0"/>
              </a:rPr>
              <a:t>CS</a:t>
            </a:r>
          </a:p>
        </p:txBody>
      </p:sp>
      <p:sp>
        <p:nvSpPr>
          <p:cNvPr id="8213" name="Text Box 19">
            <a:extLst>
              <a:ext uri="{FF2B5EF4-FFF2-40B4-BE49-F238E27FC236}">
                <a16:creationId xmlns:a16="http://schemas.microsoft.com/office/drawing/2014/main" id="{7E0ABBD4-229D-41B2-A9F7-259D0291B669}"/>
              </a:ext>
            </a:extLst>
          </p:cNvPr>
          <p:cNvSpPr txBox="1">
            <a:spLocks noChangeArrowheads="1"/>
          </p:cNvSpPr>
          <p:nvPr/>
        </p:nvSpPr>
        <p:spPr bwMode="auto">
          <a:xfrm>
            <a:off x="0" y="5257800"/>
            <a:ext cx="757238"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5875">
                <a:solidFill>
                  <a:srgbClr val="000000"/>
                </a:solidFill>
                <a:miter lim="800000"/>
                <a:headEnd type="none" w="sm" len="sm"/>
                <a:tailEnd/>
              </a14:hiddenLine>
            </a:ext>
          </a:extLst>
        </p:spPr>
        <p:txBody>
          <a:bodyPr wrap="none" anchor="ct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altLang="en-US" sz="2800">
                <a:latin typeface="Times New Roman" panose="02020603050405020304" pitchFamily="18" charset="0"/>
              </a:rPr>
              <a:t>MD</a:t>
            </a:r>
          </a:p>
        </p:txBody>
      </p:sp>
      <p:sp>
        <p:nvSpPr>
          <p:cNvPr id="8214" name="Line 20">
            <a:extLst>
              <a:ext uri="{FF2B5EF4-FFF2-40B4-BE49-F238E27FC236}">
                <a16:creationId xmlns:a16="http://schemas.microsoft.com/office/drawing/2014/main" id="{BD39E12B-D740-4245-A4F8-7450F7928467}"/>
              </a:ext>
            </a:extLst>
          </p:cNvPr>
          <p:cNvSpPr>
            <a:spLocks noChangeShapeType="1"/>
          </p:cNvSpPr>
          <p:nvPr/>
        </p:nvSpPr>
        <p:spPr bwMode="auto">
          <a:xfrm>
            <a:off x="304800" y="4419600"/>
            <a:ext cx="0" cy="228600"/>
          </a:xfrm>
          <a:prstGeom prst="line">
            <a:avLst/>
          </a:prstGeom>
          <a:noFill/>
          <a:ln w="15875">
            <a:solidFill>
              <a:schemeClr val="tx1"/>
            </a:solidFill>
            <a:round/>
            <a:headEnd type="none" w="sm" len="sm"/>
            <a:tailEnd type="arrow" w="med" len="med"/>
          </a:ln>
          <a:extLst>
            <a:ext uri="{909E8E84-426E-40DD-AFC4-6F175D3DCCD1}">
              <a14:hiddenFill xmlns:a14="http://schemas.microsoft.com/office/drawing/2010/main">
                <a:noFill/>
              </a14:hiddenFill>
            </a:ext>
          </a:extLst>
        </p:spPr>
        <p:txBody>
          <a:bodyPr wrap="none" anchor="ctr"/>
          <a:lstStyle/>
          <a:p>
            <a:endParaRPr lang="en-US"/>
          </a:p>
        </p:txBody>
      </p:sp>
      <p:sp>
        <p:nvSpPr>
          <p:cNvPr id="8215" name="Line 21">
            <a:extLst>
              <a:ext uri="{FF2B5EF4-FFF2-40B4-BE49-F238E27FC236}">
                <a16:creationId xmlns:a16="http://schemas.microsoft.com/office/drawing/2014/main" id="{C31E2E1D-3496-4E8E-A833-A214B9A13A13}"/>
              </a:ext>
            </a:extLst>
          </p:cNvPr>
          <p:cNvSpPr>
            <a:spLocks noChangeShapeType="1"/>
          </p:cNvSpPr>
          <p:nvPr/>
        </p:nvSpPr>
        <p:spPr bwMode="auto">
          <a:xfrm flipV="1">
            <a:off x="304800" y="4876800"/>
            <a:ext cx="0" cy="457200"/>
          </a:xfrm>
          <a:prstGeom prst="line">
            <a:avLst/>
          </a:prstGeom>
          <a:noFill/>
          <a:ln w="15875">
            <a:solidFill>
              <a:schemeClr val="tx1"/>
            </a:solidFill>
            <a:round/>
            <a:headEnd type="none" w="sm" len="sm"/>
            <a:tailEnd type="arrow" w="med" len="med"/>
          </a:ln>
          <a:extLst>
            <a:ext uri="{909E8E84-426E-40DD-AFC4-6F175D3DCCD1}">
              <a14:hiddenFill xmlns:a14="http://schemas.microsoft.com/office/drawing/2010/main">
                <a:noFill/>
              </a14:hiddenFill>
            </a:ext>
          </a:extLst>
        </p:spPr>
        <p:txBody>
          <a:bodyPr wrap="none" anchor="ctr"/>
          <a:lstStyle/>
          <a:p>
            <a:endParaRPr lang="en-US"/>
          </a:p>
        </p:txBody>
      </p:sp>
      <p:sp>
        <p:nvSpPr>
          <p:cNvPr id="8216" name="Line 22">
            <a:extLst>
              <a:ext uri="{FF2B5EF4-FFF2-40B4-BE49-F238E27FC236}">
                <a16:creationId xmlns:a16="http://schemas.microsoft.com/office/drawing/2014/main" id="{F38FDDCB-FACF-4BEE-AC39-323333044E4A}"/>
              </a:ext>
            </a:extLst>
          </p:cNvPr>
          <p:cNvSpPr>
            <a:spLocks noChangeShapeType="1"/>
          </p:cNvSpPr>
          <p:nvPr/>
        </p:nvSpPr>
        <p:spPr bwMode="auto">
          <a:xfrm>
            <a:off x="304800" y="5715000"/>
            <a:ext cx="0" cy="228600"/>
          </a:xfrm>
          <a:prstGeom prst="line">
            <a:avLst/>
          </a:prstGeom>
          <a:noFill/>
          <a:ln w="15875">
            <a:solidFill>
              <a:schemeClr val="tx1"/>
            </a:solidFill>
            <a:round/>
            <a:headEnd type="none" w="sm" len="sm"/>
            <a:tailEnd type="arrow" w="med" len="med"/>
          </a:ln>
          <a:extLst>
            <a:ext uri="{909E8E84-426E-40DD-AFC4-6F175D3DCCD1}">
              <a14:hiddenFill xmlns:a14="http://schemas.microsoft.com/office/drawing/2010/main">
                <a:noFill/>
              </a14:hiddenFill>
            </a:ext>
          </a:extLst>
        </p:spPr>
        <p:txBody>
          <a:bodyPr wrap="none" anchor="ctr"/>
          <a:lstStyle/>
          <a:p>
            <a:endParaRPr lang="en-US"/>
          </a:p>
        </p:txBody>
      </p:sp>
      <p:graphicFrame>
        <p:nvGraphicFramePr>
          <p:cNvPr id="8196" name="Object 4">
            <a:extLst>
              <a:ext uri="{FF2B5EF4-FFF2-40B4-BE49-F238E27FC236}">
                <a16:creationId xmlns:a16="http://schemas.microsoft.com/office/drawing/2014/main" id="{61F01064-CCBD-4D82-929F-7C33A0209312}"/>
              </a:ext>
            </a:extLst>
          </p:cNvPr>
          <p:cNvGraphicFramePr>
            <a:graphicFrameLocks noChangeAspect="1"/>
          </p:cNvGraphicFramePr>
          <p:nvPr/>
        </p:nvGraphicFramePr>
        <p:xfrm>
          <a:off x="5334000" y="4114800"/>
          <a:ext cx="1219200" cy="911225"/>
        </p:xfrm>
        <a:graphic>
          <a:graphicData uri="http://schemas.openxmlformats.org/presentationml/2006/ole">
            <mc:AlternateContent xmlns:mc="http://schemas.openxmlformats.org/markup-compatibility/2006">
              <mc:Choice xmlns:v="urn:schemas-microsoft-com:vml" Requires="v">
                <p:oleObj spid="_x0000_s51968" name="Document" r:id="rId8" imgW="1815480" imgH="1361880" progId="Word.Document.8">
                  <p:embed/>
                </p:oleObj>
              </mc:Choice>
              <mc:Fallback>
                <p:oleObj name="Document" r:id="rId8" imgW="1815480" imgH="1361880" progId="Word.Document.8">
                  <p:embed/>
                  <p:pic>
                    <p:nvPicPr>
                      <p:cNvPr id="8196" name="Object 4">
                        <a:extLst>
                          <a:ext uri="{FF2B5EF4-FFF2-40B4-BE49-F238E27FC236}">
                            <a16:creationId xmlns:a16="http://schemas.microsoft.com/office/drawing/2014/main" id="{61F01064-CCBD-4D82-929F-7C33A0209312}"/>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334000" y="4114800"/>
                        <a:ext cx="1219200" cy="9112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8217" name="Freeform 24">
            <a:extLst>
              <a:ext uri="{FF2B5EF4-FFF2-40B4-BE49-F238E27FC236}">
                <a16:creationId xmlns:a16="http://schemas.microsoft.com/office/drawing/2014/main" id="{B9D48DBF-5A7A-4621-9BB6-0731881BF513}"/>
              </a:ext>
            </a:extLst>
          </p:cNvPr>
          <p:cNvSpPr>
            <a:spLocks/>
          </p:cNvSpPr>
          <p:nvPr/>
        </p:nvSpPr>
        <p:spPr bwMode="auto">
          <a:xfrm>
            <a:off x="5181600" y="4038600"/>
            <a:ext cx="228600" cy="990600"/>
          </a:xfrm>
          <a:custGeom>
            <a:avLst/>
            <a:gdLst>
              <a:gd name="T0" fmla="*/ 264 w 264"/>
              <a:gd name="T1" fmla="*/ 0 h 2220"/>
              <a:gd name="T2" fmla="*/ 0 w 264"/>
              <a:gd name="T3" fmla="*/ 12 h 2220"/>
              <a:gd name="T4" fmla="*/ 0 w 264"/>
              <a:gd name="T5" fmla="*/ 2220 h 2220"/>
              <a:gd name="T6" fmla="*/ 228 w 264"/>
              <a:gd name="T7" fmla="*/ 2220 h 2220"/>
              <a:gd name="T8" fmla="*/ 0 60000 65536"/>
              <a:gd name="T9" fmla="*/ 0 60000 65536"/>
              <a:gd name="T10" fmla="*/ 0 60000 65536"/>
              <a:gd name="T11" fmla="*/ 0 60000 65536"/>
              <a:gd name="T12" fmla="*/ 0 w 264"/>
              <a:gd name="T13" fmla="*/ 0 h 2220"/>
              <a:gd name="T14" fmla="*/ 264 w 264"/>
              <a:gd name="T15" fmla="*/ 2220 h 2220"/>
            </a:gdLst>
            <a:ahLst/>
            <a:cxnLst>
              <a:cxn ang="T8">
                <a:pos x="T0" y="T1"/>
              </a:cxn>
              <a:cxn ang="T9">
                <a:pos x="T2" y="T3"/>
              </a:cxn>
              <a:cxn ang="T10">
                <a:pos x="T4" y="T5"/>
              </a:cxn>
              <a:cxn ang="T11">
                <a:pos x="T6" y="T7"/>
              </a:cxn>
            </a:cxnLst>
            <a:rect l="T12" t="T13" r="T14" b="T15"/>
            <a:pathLst>
              <a:path w="264" h="2220">
                <a:moveTo>
                  <a:pt x="264" y="0"/>
                </a:moveTo>
                <a:lnTo>
                  <a:pt x="0" y="12"/>
                </a:lnTo>
                <a:lnTo>
                  <a:pt x="0" y="2220"/>
                </a:lnTo>
                <a:lnTo>
                  <a:pt x="228" y="2220"/>
                </a:lnTo>
              </a:path>
            </a:pathLst>
          </a:custGeom>
          <a:noFill/>
          <a:ln w="38100">
            <a:solidFill>
              <a:schemeClr val="tx1"/>
            </a:solidFill>
            <a:round/>
            <a:headEnd type="none" w="sm" len="sm"/>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8218" name="Freeform 25">
            <a:extLst>
              <a:ext uri="{FF2B5EF4-FFF2-40B4-BE49-F238E27FC236}">
                <a16:creationId xmlns:a16="http://schemas.microsoft.com/office/drawing/2014/main" id="{F70DD5FA-BE22-40C3-B4E9-8A4528358B7A}"/>
              </a:ext>
            </a:extLst>
          </p:cNvPr>
          <p:cNvSpPr>
            <a:spLocks/>
          </p:cNvSpPr>
          <p:nvPr/>
        </p:nvSpPr>
        <p:spPr bwMode="auto">
          <a:xfrm flipH="1">
            <a:off x="6400800" y="4038600"/>
            <a:ext cx="228600" cy="990600"/>
          </a:xfrm>
          <a:custGeom>
            <a:avLst/>
            <a:gdLst>
              <a:gd name="T0" fmla="*/ 264 w 264"/>
              <a:gd name="T1" fmla="*/ 0 h 2220"/>
              <a:gd name="T2" fmla="*/ 0 w 264"/>
              <a:gd name="T3" fmla="*/ 12 h 2220"/>
              <a:gd name="T4" fmla="*/ 0 w 264"/>
              <a:gd name="T5" fmla="*/ 2220 h 2220"/>
              <a:gd name="T6" fmla="*/ 228 w 264"/>
              <a:gd name="T7" fmla="*/ 2220 h 2220"/>
              <a:gd name="T8" fmla="*/ 0 60000 65536"/>
              <a:gd name="T9" fmla="*/ 0 60000 65536"/>
              <a:gd name="T10" fmla="*/ 0 60000 65536"/>
              <a:gd name="T11" fmla="*/ 0 60000 65536"/>
              <a:gd name="T12" fmla="*/ 0 w 264"/>
              <a:gd name="T13" fmla="*/ 0 h 2220"/>
              <a:gd name="T14" fmla="*/ 264 w 264"/>
              <a:gd name="T15" fmla="*/ 2220 h 2220"/>
            </a:gdLst>
            <a:ahLst/>
            <a:cxnLst>
              <a:cxn ang="T8">
                <a:pos x="T0" y="T1"/>
              </a:cxn>
              <a:cxn ang="T9">
                <a:pos x="T2" y="T3"/>
              </a:cxn>
              <a:cxn ang="T10">
                <a:pos x="T4" y="T5"/>
              </a:cxn>
              <a:cxn ang="T11">
                <a:pos x="T6" y="T7"/>
              </a:cxn>
            </a:cxnLst>
            <a:rect l="T12" t="T13" r="T14" b="T15"/>
            <a:pathLst>
              <a:path w="264" h="2220">
                <a:moveTo>
                  <a:pt x="264" y="0"/>
                </a:moveTo>
                <a:lnTo>
                  <a:pt x="0" y="12"/>
                </a:lnTo>
                <a:lnTo>
                  <a:pt x="0" y="2220"/>
                </a:lnTo>
                <a:lnTo>
                  <a:pt x="228" y="2220"/>
                </a:lnTo>
              </a:path>
            </a:pathLst>
          </a:custGeom>
          <a:noFill/>
          <a:ln w="38100">
            <a:solidFill>
              <a:schemeClr val="tx1"/>
            </a:solidFill>
            <a:round/>
            <a:headEnd type="none" w="sm" len="sm"/>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8219" name="Text Box 26">
            <a:extLst>
              <a:ext uri="{FF2B5EF4-FFF2-40B4-BE49-F238E27FC236}">
                <a16:creationId xmlns:a16="http://schemas.microsoft.com/office/drawing/2014/main" id="{9FAA3C6E-9B38-4831-840E-ED38E1958082}"/>
              </a:ext>
            </a:extLst>
          </p:cNvPr>
          <p:cNvSpPr txBox="1">
            <a:spLocks noChangeArrowheads="1"/>
          </p:cNvSpPr>
          <p:nvPr/>
        </p:nvSpPr>
        <p:spPr bwMode="auto">
          <a:xfrm>
            <a:off x="4800600" y="4191000"/>
            <a:ext cx="36195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5875">
                <a:solidFill>
                  <a:srgbClr val="000000"/>
                </a:solidFill>
                <a:miter lim="800000"/>
                <a:headEnd type="none" w="sm" len="sm"/>
                <a:tailEnd/>
              </a14:hiddenLine>
            </a:ext>
          </a:extLst>
        </p:spPr>
        <p:txBody>
          <a:bodyPr wrap="none" anchor="ct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altLang="en-US" sz="2800">
                <a:latin typeface="Times New Roman" panose="02020603050405020304" pitchFamily="18" charset="0"/>
              </a:rPr>
              <a:t>x</a:t>
            </a:r>
          </a:p>
        </p:txBody>
      </p:sp>
      <p:graphicFrame>
        <p:nvGraphicFramePr>
          <p:cNvPr id="8197" name="Object 5">
            <a:extLst>
              <a:ext uri="{FF2B5EF4-FFF2-40B4-BE49-F238E27FC236}">
                <a16:creationId xmlns:a16="http://schemas.microsoft.com/office/drawing/2014/main" id="{1AFA880F-D742-49F2-B6B9-8EF68B645285}"/>
              </a:ext>
            </a:extLst>
          </p:cNvPr>
          <p:cNvGraphicFramePr>
            <a:graphicFrameLocks noChangeAspect="1"/>
          </p:cNvGraphicFramePr>
          <p:nvPr/>
        </p:nvGraphicFramePr>
        <p:xfrm>
          <a:off x="5562600" y="5334000"/>
          <a:ext cx="3219450" cy="936625"/>
        </p:xfrm>
        <a:graphic>
          <a:graphicData uri="http://schemas.openxmlformats.org/presentationml/2006/ole">
            <mc:AlternateContent xmlns:mc="http://schemas.openxmlformats.org/markup-compatibility/2006">
              <mc:Choice xmlns:v="urn:schemas-microsoft-com:vml" Requires="v">
                <p:oleObj spid="_x0000_s51969" name="Document" r:id="rId10" imgW="4651200" imgH="1361880" progId="Word.Document.8">
                  <p:embed/>
                </p:oleObj>
              </mc:Choice>
              <mc:Fallback>
                <p:oleObj name="Document" r:id="rId10" imgW="4651200" imgH="1361880" progId="Word.Document.8">
                  <p:embed/>
                  <p:pic>
                    <p:nvPicPr>
                      <p:cNvPr id="8197" name="Object 5">
                        <a:extLst>
                          <a:ext uri="{FF2B5EF4-FFF2-40B4-BE49-F238E27FC236}">
                            <a16:creationId xmlns:a16="http://schemas.microsoft.com/office/drawing/2014/main" id="{1AFA880F-D742-49F2-B6B9-8EF68B645285}"/>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5562600" y="5334000"/>
                        <a:ext cx="3219450" cy="9366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8220" name="Text Box 28">
            <a:extLst>
              <a:ext uri="{FF2B5EF4-FFF2-40B4-BE49-F238E27FC236}">
                <a16:creationId xmlns:a16="http://schemas.microsoft.com/office/drawing/2014/main" id="{804EDF6E-40B3-4413-BB89-F6D7B29F510D}"/>
              </a:ext>
            </a:extLst>
          </p:cNvPr>
          <p:cNvSpPr txBox="1">
            <a:spLocks noChangeArrowheads="1"/>
          </p:cNvSpPr>
          <p:nvPr/>
        </p:nvSpPr>
        <p:spPr bwMode="auto">
          <a:xfrm>
            <a:off x="6858000" y="4191000"/>
            <a:ext cx="36195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5875">
                <a:solidFill>
                  <a:srgbClr val="000000"/>
                </a:solidFill>
                <a:miter lim="800000"/>
                <a:headEnd type="none" w="sm" len="sm"/>
                <a:tailEnd/>
              </a14:hiddenLine>
            </a:ext>
          </a:extLst>
        </p:spPr>
        <p:txBody>
          <a:bodyPr wrap="none" anchor="ct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altLang="en-US" sz="2800">
                <a:latin typeface="Times New Roman" panose="02020603050405020304" pitchFamily="18" charset="0"/>
              </a:rPr>
              <a:t>x</a:t>
            </a:r>
          </a:p>
        </p:txBody>
      </p:sp>
      <p:sp>
        <p:nvSpPr>
          <p:cNvPr id="8221" name="Freeform 29">
            <a:extLst>
              <a:ext uri="{FF2B5EF4-FFF2-40B4-BE49-F238E27FC236}">
                <a16:creationId xmlns:a16="http://schemas.microsoft.com/office/drawing/2014/main" id="{12422BFC-D197-45A8-8CC5-4FDA6C8F091F}"/>
              </a:ext>
            </a:extLst>
          </p:cNvPr>
          <p:cNvSpPr>
            <a:spLocks/>
          </p:cNvSpPr>
          <p:nvPr/>
        </p:nvSpPr>
        <p:spPr bwMode="auto">
          <a:xfrm>
            <a:off x="5562600" y="5334000"/>
            <a:ext cx="152400" cy="762000"/>
          </a:xfrm>
          <a:custGeom>
            <a:avLst/>
            <a:gdLst>
              <a:gd name="T0" fmla="*/ 264 w 264"/>
              <a:gd name="T1" fmla="*/ 0 h 2220"/>
              <a:gd name="T2" fmla="*/ 0 w 264"/>
              <a:gd name="T3" fmla="*/ 12 h 2220"/>
              <a:gd name="T4" fmla="*/ 0 w 264"/>
              <a:gd name="T5" fmla="*/ 2220 h 2220"/>
              <a:gd name="T6" fmla="*/ 228 w 264"/>
              <a:gd name="T7" fmla="*/ 2220 h 2220"/>
              <a:gd name="T8" fmla="*/ 0 60000 65536"/>
              <a:gd name="T9" fmla="*/ 0 60000 65536"/>
              <a:gd name="T10" fmla="*/ 0 60000 65536"/>
              <a:gd name="T11" fmla="*/ 0 60000 65536"/>
              <a:gd name="T12" fmla="*/ 0 w 264"/>
              <a:gd name="T13" fmla="*/ 0 h 2220"/>
              <a:gd name="T14" fmla="*/ 264 w 264"/>
              <a:gd name="T15" fmla="*/ 2220 h 2220"/>
            </a:gdLst>
            <a:ahLst/>
            <a:cxnLst>
              <a:cxn ang="T8">
                <a:pos x="T0" y="T1"/>
              </a:cxn>
              <a:cxn ang="T9">
                <a:pos x="T2" y="T3"/>
              </a:cxn>
              <a:cxn ang="T10">
                <a:pos x="T4" y="T5"/>
              </a:cxn>
              <a:cxn ang="T11">
                <a:pos x="T6" y="T7"/>
              </a:cxn>
            </a:cxnLst>
            <a:rect l="T12" t="T13" r="T14" b="T15"/>
            <a:pathLst>
              <a:path w="264" h="2220">
                <a:moveTo>
                  <a:pt x="264" y="0"/>
                </a:moveTo>
                <a:lnTo>
                  <a:pt x="0" y="12"/>
                </a:lnTo>
                <a:lnTo>
                  <a:pt x="0" y="2220"/>
                </a:lnTo>
                <a:lnTo>
                  <a:pt x="228" y="2220"/>
                </a:lnTo>
              </a:path>
            </a:pathLst>
          </a:custGeom>
          <a:noFill/>
          <a:ln w="38100">
            <a:solidFill>
              <a:schemeClr val="tx1"/>
            </a:solidFill>
            <a:round/>
            <a:headEnd type="none" w="sm" len="sm"/>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8222" name="Freeform 30">
            <a:extLst>
              <a:ext uri="{FF2B5EF4-FFF2-40B4-BE49-F238E27FC236}">
                <a16:creationId xmlns:a16="http://schemas.microsoft.com/office/drawing/2014/main" id="{D53325E9-F99F-4F58-886B-1CFBDC44BC56}"/>
              </a:ext>
            </a:extLst>
          </p:cNvPr>
          <p:cNvSpPr>
            <a:spLocks/>
          </p:cNvSpPr>
          <p:nvPr/>
        </p:nvSpPr>
        <p:spPr bwMode="auto">
          <a:xfrm flipH="1">
            <a:off x="8534400" y="5410200"/>
            <a:ext cx="152400" cy="762000"/>
          </a:xfrm>
          <a:custGeom>
            <a:avLst/>
            <a:gdLst>
              <a:gd name="T0" fmla="*/ 264 w 264"/>
              <a:gd name="T1" fmla="*/ 0 h 2220"/>
              <a:gd name="T2" fmla="*/ 0 w 264"/>
              <a:gd name="T3" fmla="*/ 12 h 2220"/>
              <a:gd name="T4" fmla="*/ 0 w 264"/>
              <a:gd name="T5" fmla="*/ 2220 h 2220"/>
              <a:gd name="T6" fmla="*/ 228 w 264"/>
              <a:gd name="T7" fmla="*/ 2220 h 2220"/>
              <a:gd name="T8" fmla="*/ 0 60000 65536"/>
              <a:gd name="T9" fmla="*/ 0 60000 65536"/>
              <a:gd name="T10" fmla="*/ 0 60000 65536"/>
              <a:gd name="T11" fmla="*/ 0 60000 65536"/>
              <a:gd name="T12" fmla="*/ 0 w 264"/>
              <a:gd name="T13" fmla="*/ 0 h 2220"/>
              <a:gd name="T14" fmla="*/ 264 w 264"/>
              <a:gd name="T15" fmla="*/ 2220 h 2220"/>
            </a:gdLst>
            <a:ahLst/>
            <a:cxnLst>
              <a:cxn ang="T8">
                <a:pos x="T0" y="T1"/>
              </a:cxn>
              <a:cxn ang="T9">
                <a:pos x="T2" y="T3"/>
              </a:cxn>
              <a:cxn ang="T10">
                <a:pos x="T4" y="T5"/>
              </a:cxn>
              <a:cxn ang="T11">
                <a:pos x="T6" y="T7"/>
              </a:cxn>
            </a:cxnLst>
            <a:rect l="T12" t="T13" r="T14" b="T15"/>
            <a:pathLst>
              <a:path w="264" h="2220">
                <a:moveTo>
                  <a:pt x="264" y="0"/>
                </a:moveTo>
                <a:lnTo>
                  <a:pt x="0" y="12"/>
                </a:lnTo>
                <a:lnTo>
                  <a:pt x="0" y="2220"/>
                </a:lnTo>
                <a:lnTo>
                  <a:pt x="228" y="2220"/>
                </a:lnTo>
              </a:path>
            </a:pathLst>
          </a:custGeom>
          <a:noFill/>
          <a:ln w="38100">
            <a:solidFill>
              <a:schemeClr val="tx1"/>
            </a:solidFill>
            <a:round/>
            <a:headEnd type="none" w="sm" len="sm"/>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8223" name="Text Box 31">
            <a:extLst>
              <a:ext uri="{FF2B5EF4-FFF2-40B4-BE49-F238E27FC236}">
                <a16:creationId xmlns:a16="http://schemas.microsoft.com/office/drawing/2014/main" id="{DD21930B-2D94-415B-B9D4-FE52631172E0}"/>
              </a:ext>
            </a:extLst>
          </p:cNvPr>
          <p:cNvSpPr txBox="1">
            <a:spLocks noChangeArrowheads="1"/>
          </p:cNvSpPr>
          <p:nvPr/>
        </p:nvSpPr>
        <p:spPr bwMode="auto">
          <a:xfrm>
            <a:off x="2971800" y="2286000"/>
            <a:ext cx="18415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5875">
                <a:solidFill>
                  <a:srgbClr val="000000"/>
                </a:solidFill>
                <a:miter lim="800000"/>
                <a:headEnd type="none" w="sm" len="sm"/>
                <a:tailEnd/>
              </a14:hiddenLine>
            </a:ext>
          </a:extLst>
        </p:spPr>
        <p:txBody>
          <a:bodyPr wrap="none" anchor="ct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altLang="en-US" sz="2800">
                <a:latin typeface="Times New Roman" panose="02020603050405020304" pitchFamily="18" charset="0"/>
              </a:rPr>
              <a:t>CS-concept</a:t>
            </a:r>
          </a:p>
        </p:txBody>
      </p:sp>
      <p:sp>
        <p:nvSpPr>
          <p:cNvPr id="8224" name="Text Box 32">
            <a:extLst>
              <a:ext uri="{FF2B5EF4-FFF2-40B4-BE49-F238E27FC236}">
                <a16:creationId xmlns:a16="http://schemas.microsoft.com/office/drawing/2014/main" id="{79268A39-C6C6-4161-98E7-CFA7F1F3CF96}"/>
              </a:ext>
            </a:extLst>
          </p:cNvPr>
          <p:cNvSpPr txBox="1">
            <a:spLocks noChangeArrowheads="1"/>
          </p:cNvSpPr>
          <p:nvPr/>
        </p:nvSpPr>
        <p:spPr bwMode="auto">
          <a:xfrm>
            <a:off x="4572000" y="2590800"/>
            <a:ext cx="1979613"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5875">
                <a:solidFill>
                  <a:srgbClr val="000000"/>
                </a:solidFill>
                <a:miter lim="800000"/>
                <a:headEnd type="none" w="sm" len="sm"/>
                <a:tailEnd/>
              </a14:hiddenLine>
            </a:ext>
          </a:extLst>
        </p:spPr>
        <p:txBody>
          <a:bodyPr wrap="none" anchor="ct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altLang="en-US" sz="2800">
                <a:latin typeface="Times New Roman" panose="02020603050405020304" pitchFamily="18" charset="0"/>
              </a:rPr>
              <a:t>MD-concept</a:t>
            </a:r>
          </a:p>
        </p:txBody>
      </p:sp>
      <p:sp>
        <p:nvSpPr>
          <p:cNvPr id="8225" name="Line 33">
            <a:extLst>
              <a:ext uri="{FF2B5EF4-FFF2-40B4-BE49-F238E27FC236}">
                <a16:creationId xmlns:a16="http://schemas.microsoft.com/office/drawing/2014/main" id="{5C348AD1-1D7F-4CF2-8637-DB0A7B4CAD8A}"/>
              </a:ext>
            </a:extLst>
          </p:cNvPr>
          <p:cNvSpPr>
            <a:spLocks noChangeShapeType="1"/>
          </p:cNvSpPr>
          <p:nvPr/>
        </p:nvSpPr>
        <p:spPr bwMode="auto">
          <a:xfrm>
            <a:off x="3657600" y="2971800"/>
            <a:ext cx="0" cy="381000"/>
          </a:xfrm>
          <a:prstGeom prst="line">
            <a:avLst/>
          </a:prstGeom>
          <a:noFill/>
          <a:ln w="15875">
            <a:solidFill>
              <a:schemeClr val="tx1"/>
            </a:solidFill>
            <a:round/>
            <a:headEnd type="none" w="sm" len="sm"/>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8226" name="Line 34">
            <a:extLst>
              <a:ext uri="{FF2B5EF4-FFF2-40B4-BE49-F238E27FC236}">
                <a16:creationId xmlns:a16="http://schemas.microsoft.com/office/drawing/2014/main" id="{CF8E5362-C936-417A-857A-473761341539}"/>
              </a:ext>
            </a:extLst>
          </p:cNvPr>
          <p:cNvSpPr>
            <a:spLocks noChangeShapeType="1"/>
          </p:cNvSpPr>
          <p:nvPr/>
        </p:nvSpPr>
        <p:spPr bwMode="auto">
          <a:xfrm flipH="1">
            <a:off x="4267200" y="3124200"/>
            <a:ext cx="304800" cy="228600"/>
          </a:xfrm>
          <a:prstGeom prst="line">
            <a:avLst/>
          </a:prstGeom>
          <a:noFill/>
          <a:ln w="15875">
            <a:solidFill>
              <a:schemeClr val="tx1"/>
            </a:solidFill>
            <a:round/>
            <a:headEnd type="none" w="sm" len="sm"/>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8227" name="Oval 35">
            <a:extLst>
              <a:ext uri="{FF2B5EF4-FFF2-40B4-BE49-F238E27FC236}">
                <a16:creationId xmlns:a16="http://schemas.microsoft.com/office/drawing/2014/main" id="{181408F7-F7B1-4F64-B94A-E6F8BB9D7539}"/>
              </a:ext>
            </a:extLst>
          </p:cNvPr>
          <p:cNvSpPr>
            <a:spLocks noChangeArrowheads="1"/>
          </p:cNvSpPr>
          <p:nvPr/>
        </p:nvSpPr>
        <p:spPr bwMode="auto">
          <a:xfrm>
            <a:off x="3429000" y="3276600"/>
            <a:ext cx="685800" cy="457200"/>
          </a:xfrm>
          <a:prstGeom prst="ellipse">
            <a:avLst/>
          </a:prstGeom>
          <a:noFill/>
          <a:ln w="38100">
            <a:solidFill>
              <a:srgbClr val="CC0000"/>
            </a:solidFill>
            <a:round/>
            <a:headEnd type="none" w="sm" len="sm"/>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solidFill>
                <a:srgbClr val="C00000"/>
              </a:solidFill>
            </a:endParaRPr>
          </a:p>
        </p:txBody>
      </p:sp>
      <p:sp>
        <p:nvSpPr>
          <p:cNvPr id="8228" name="Text Box 36">
            <a:extLst>
              <a:ext uri="{FF2B5EF4-FFF2-40B4-BE49-F238E27FC236}">
                <a16:creationId xmlns:a16="http://schemas.microsoft.com/office/drawing/2014/main" id="{82B3FAA3-9E57-48D9-B66F-A9BE2BD5CFEA}"/>
              </a:ext>
            </a:extLst>
          </p:cNvPr>
          <p:cNvSpPr txBox="1">
            <a:spLocks noChangeArrowheads="1"/>
          </p:cNvSpPr>
          <p:nvPr/>
        </p:nvSpPr>
        <p:spPr bwMode="auto">
          <a:xfrm>
            <a:off x="5486400" y="1676400"/>
            <a:ext cx="2560638" cy="946150"/>
          </a:xfrm>
          <a:prstGeom prst="rect">
            <a:avLst/>
          </a:prstGeom>
          <a:noFill/>
          <a:ln w="15875">
            <a:solidFill>
              <a:srgbClr val="CC0000"/>
            </a:solidFill>
            <a:miter lim="800000"/>
            <a:headEnd type="none" w="sm" len="sm"/>
            <a:tailEnd/>
          </a:ln>
          <a:extLst>
            <a:ext uri="{909E8E84-426E-40DD-AFC4-6F175D3DCCD1}">
              <a14:hiddenFill xmlns:a14="http://schemas.microsoft.com/office/drawing/2010/main">
                <a:solidFill>
                  <a:srgbClr val="FFFFFF"/>
                </a:solidFill>
              </a14:hiddenFill>
            </a:ext>
          </a:extLst>
        </p:spPr>
        <p:txBody>
          <a:bodyPr wrap="none" anchor="ct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altLang="en-US" sz="2800">
                <a:solidFill>
                  <a:srgbClr val="C00000"/>
                </a:solidFill>
                <a:latin typeface="Times New Roman" panose="02020603050405020304" pitchFamily="18" charset="0"/>
              </a:rPr>
              <a:t>doc-to-concept </a:t>
            </a:r>
          </a:p>
          <a:p>
            <a:r>
              <a:rPr lang="en-US" altLang="en-US" sz="2800">
                <a:solidFill>
                  <a:srgbClr val="C00000"/>
                </a:solidFill>
                <a:latin typeface="Times New Roman" panose="02020603050405020304" pitchFamily="18" charset="0"/>
              </a:rPr>
              <a:t>similarity matrix</a:t>
            </a:r>
          </a:p>
        </p:txBody>
      </p:sp>
      <p:sp>
        <p:nvSpPr>
          <p:cNvPr id="8229" name="Slide Number Placeholder 39">
            <a:extLst>
              <a:ext uri="{FF2B5EF4-FFF2-40B4-BE49-F238E27FC236}">
                <a16:creationId xmlns:a16="http://schemas.microsoft.com/office/drawing/2014/main" id="{CC6D07D2-8E52-4E5A-A375-FD8BFC51BBFB}"/>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a:latin typeface="Calibri" panose="020F0502020204030204" pitchFamily="34" charset="0"/>
              </a:rPr>
              <a:t>Part 3-</a:t>
            </a:r>
            <a:fld id="{213E18C0-5FF5-46DB-BFF2-EC9D0A667526}" type="slidenum">
              <a:rPr lang="en-US" altLang="en-US">
                <a:latin typeface="Calibri" panose="020F0502020204030204" pitchFamily="34" charset="0"/>
              </a:rPr>
              <a:pPr eaLnBrk="1" hangingPunct="1"/>
              <a:t>132</a:t>
            </a:fld>
            <a:endParaRPr lang="en-US" altLang="en-US">
              <a:latin typeface="Calibri" panose="020F0502020204030204" pitchFamily="34" charset="0"/>
            </a:endParaRPr>
          </a:p>
        </p:txBody>
      </p:sp>
    </p:spTree>
  </p:cSld>
  <p:clrMapOvr>
    <a:masterClrMapping/>
  </p:clrMapOvr>
  <p:transition advTm="10359"/>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22" name="Rectangle 2">
            <a:extLst>
              <a:ext uri="{FF2B5EF4-FFF2-40B4-BE49-F238E27FC236}">
                <a16:creationId xmlns:a16="http://schemas.microsoft.com/office/drawing/2014/main" id="{E64D6ADB-180C-4876-9518-B0A2368F6DA9}"/>
              </a:ext>
            </a:extLst>
          </p:cNvPr>
          <p:cNvSpPr>
            <a:spLocks noGrp="1" noChangeArrowheads="1"/>
          </p:cNvSpPr>
          <p:nvPr>
            <p:ph type="title"/>
          </p:nvPr>
        </p:nvSpPr>
        <p:spPr/>
        <p:txBody>
          <a:bodyPr/>
          <a:lstStyle/>
          <a:p>
            <a:pPr eaLnBrk="1" hangingPunct="1"/>
            <a:r>
              <a:rPr lang="en-US" altLang="en-US"/>
              <a:t>SVD - Example</a:t>
            </a:r>
          </a:p>
        </p:txBody>
      </p:sp>
      <p:sp>
        <p:nvSpPr>
          <p:cNvPr id="9223" name="Rectangle 3">
            <a:extLst>
              <a:ext uri="{FF2B5EF4-FFF2-40B4-BE49-F238E27FC236}">
                <a16:creationId xmlns:a16="http://schemas.microsoft.com/office/drawing/2014/main" id="{FCC8D8EE-7DCB-494C-BA99-3A231316EE33}"/>
              </a:ext>
            </a:extLst>
          </p:cNvPr>
          <p:cNvSpPr>
            <a:spLocks noGrp="1" noChangeArrowheads="1"/>
          </p:cNvSpPr>
          <p:nvPr>
            <p:ph type="body" idx="1"/>
          </p:nvPr>
        </p:nvSpPr>
        <p:spPr>
          <a:xfrm>
            <a:off x="685800" y="1752600"/>
            <a:ext cx="7772400" cy="4114800"/>
          </a:xfrm>
        </p:spPr>
        <p:txBody>
          <a:bodyPr/>
          <a:lstStyle/>
          <a:p>
            <a:pPr eaLnBrk="1" hangingPunct="1">
              <a:lnSpc>
                <a:spcPct val="90000"/>
              </a:lnSpc>
            </a:pPr>
            <a:r>
              <a:rPr lang="en-US" altLang="en-US" b="1"/>
              <a:t>A</a:t>
            </a:r>
            <a:r>
              <a:rPr lang="en-US" altLang="en-US"/>
              <a:t> = </a:t>
            </a:r>
            <a:r>
              <a:rPr lang="en-US" altLang="en-US" b="1"/>
              <a:t>U</a:t>
            </a:r>
            <a:r>
              <a:rPr lang="en-US" altLang="en-US"/>
              <a:t> </a:t>
            </a:r>
            <a:r>
              <a:rPr lang="en-US" altLang="en-US" b="1">
                <a:sym typeface="Symbol" panose="05050102010706020507" pitchFamily="18" charset="2"/>
              </a:rPr>
              <a:t></a:t>
            </a:r>
            <a:r>
              <a:rPr lang="en-US" altLang="en-US"/>
              <a:t> </a:t>
            </a:r>
            <a:r>
              <a:rPr lang="en-US" altLang="en-US" b="1"/>
              <a:t>V</a:t>
            </a:r>
            <a:r>
              <a:rPr lang="en-US" altLang="en-US" baseline="30000"/>
              <a:t>T </a:t>
            </a:r>
            <a:r>
              <a:rPr lang="en-US" altLang="en-US"/>
              <a:t>- example:</a:t>
            </a:r>
          </a:p>
          <a:p>
            <a:pPr eaLnBrk="1" hangingPunct="1">
              <a:lnSpc>
                <a:spcPct val="90000"/>
              </a:lnSpc>
            </a:pPr>
            <a:endParaRPr lang="en-US" altLang="en-US"/>
          </a:p>
        </p:txBody>
      </p:sp>
      <p:graphicFrame>
        <p:nvGraphicFramePr>
          <p:cNvPr id="9218" name="Object 2">
            <a:extLst>
              <a:ext uri="{FF2B5EF4-FFF2-40B4-BE49-F238E27FC236}">
                <a16:creationId xmlns:a16="http://schemas.microsoft.com/office/drawing/2014/main" id="{6F8A5D0A-4E4C-42C2-A7ED-D602F0174B58}"/>
              </a:ext>
            </a:extLst>
          </p:cNvPr>
          <p:cNvGraphicFramePr>
            <a:graphicFrameLocks noChangeAspect="1"/>
          </p:cNvGraphicFramePr>
          <p:nvPr/>
        </p:nvGraphicFramePr>
        <p:xfrm>
          <a:off x="914400" y="3429000"/>
          <a:ext cx="2065338" cy="2571750"/>
        </p:xfrm>
        <a:graphic>
          <a:graphicData uri="http://schemas.openxmlformats.org/presentationml/2006/ole">
            <mc:AlternateContent xmlns:mc="http://schemas.openxmlformats.org/markup-compatibility/2006">
              <mc:Choice xmlns:v="urn:schemas-microsoft-com:vml" Requires="v">
                <p:oleObj spid="_x0000_s52990" name="Document" r:id="rId4" imgW="3261240" imgH="4058280" progId="Word.Document.8">
                  <p:embed/>
                </p:oleObj>
              </mc:Choice>
              <mc:Fallback>
                <p:oleObj name="Document" r:id="rId4" imgW="3261240" imgH="4058280" progId="Word.Document.8">
                  <p:embed/>
                  <p:pic>
                    <p:nvPicPr>
                      <p:cNvPr id="9218" name="Object 2">
                        <a:extLst>
                          <a:ext uri="{FF2B5EF4-FFF2-40B4-BE49-F238E27FC236}">
                            <a16:creationId xmlns:a16="http://schemas.microsoft.com/office/drawing/2014/main" id="{6F8A5D0A-4E4C-42C2-A7ED-D602F0174B58}"/>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14400" y="3429000"/>
                        <a:ext cx="2065338" cy="25717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9224" name="Freeform 5">
            <a:extLst>
              <a:ext uri="{FF2B5EF4-FFF2-40B4-BE49-F238E27FC236}">
                <a16:creationId xmlns:a16="http://schemas.microsoft.com/office/drawing/2014/main" id="{F23E745B-E429-4F95-A5F6-6551F652238D}"/>
              </a:ext>
            </a:extLst>
          </p:cNvPr>
          <p:cNvSpPr>
            <a:spLocks/>
          </p:cNvSpPr>
          <p:nvPr/>
        </p:nvSpPr>
        <p:spPr bwMode="auto">
          <a:xfrm>
            <a:off x="838200" y="3352800"/>
            <a:ext cx="228600" cy="2590800"/>
          </a:xfrm>
          <a:custGeom>
            <a:avLst/>
            <a:gdLst>
              <a:gd name="T0" fmla="*/ 264 w 264"/>
              <a:gd name="T1" fmla="*/ 0 h 2220"/>
              <a:gd name="T2" fmla="*/ 0 w 264"/>
              <a:gd name="T3" fmla="*/ 12 h 2220"/>
              <a:gd name="T4" fmla="*/ 0 w 264"/>
              <a:gd name="T5" fmla="*/ 2220 h 2220"/>
              <a:gd name="T6" fmla="*/ 228 w 264"/>
              <a:gd name="T7" fmla="*/ 2220 h 2220"/>
              <a:gd name="T8" fmla="*/ 0 60000 65536"/>
              <a:gd name="T9" fmla="*/ 0 60000 65536"/>
              <a:gd name="T10" fmla="*/ 0 60000 65536"/>
              <a:gd name="T11" fmla="*/ 0 60000 65536"/>
              <a:gd name="T12" fmla="*/ 0 w 264"/>
              <a:gd name="T13" fmla="*/ 0 h 2220"/>
              <a:gd name="T14" fmla="*/ 264 w 264"/>
              <a:gd name="T15" fmla="*/ 2220 h 2220"/>
            </a:gdLst>
            <a:ahLst/>
            <a:cxnLst>
              <a:cxn ang="T8">
                <a:pos x="T0" y="T1"/>
              </a:cxn>
              <a:cxn ang="T9">
                <a:pos x="T2" y="T3"/>
              </a:cxn>
              <a:cxn ang="T10">
                <a:pos x="T4" y="T5"/>
              </a:cxn>
              <a:cxn ang="T11">
                <a:pos x="T6" y="T7"/>
              </a:cxn>
            </a:cxnLst>
            <a:rect l="T12" t="T13" r="T14" b="T15"/>
            <a:pathLst>
              <a:path w="264" h="2220">
                <a:moveTo>
                  <a:pt x="264" y="0"/>
                </a:moveTo>
                <a:lnTo>
                  <a:pt x="0" y="12"/>
                </a:lnTo>
                <a:lnTo>
                  <a:pt x="0" y="2220"/>
                </a:lnTo>
                <a:lnTo>
                  <a:pt x="228" y="2220"/>
                </a:lnTo>
              </a:path>
            </a:pathLst>
          </a:custGeom>
          <a:noFill/>
          <a:ln w="38100">
            <a:solidFill>
              <a:schemeClr val="tx1"/>
            </a:solidFill>
            <a:round/>
            <a:headEnd type="none" w="sm" len="sm"/>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9225" name="Freeform 6">
            <a:extLst>
              <a:ext uri="{FF2B5EF4-FFF2-40B4-BE49-F238E27FC236}">
                <a16:creationId xmlns:a16="http://schemas.microsoft.com/office/drawing/2014/main" id="{67546EB5-2CD5-4196-A720-B5A40FACBD99}"/>
              </a:ext>
            </a:extLst>
          </p:cNvPr>
          <p:cNvSpPr>
            <a:spLocks/>
          </p:cNvSpPr>
          <p:nvPr/>
        </p:nvSpPr>
        <p:spPr bwMode="auto">
          <a:xfrm flipH="1">
            <a:off x="2590800" y="3352800"/>
            <a:ext cx="228600" cy="2590800"/>
          </a:xfrm>
          <a:custGeom>
            <a:avLst/>
            <a:gdLst>
              <a:gd name="T0" fmla="*/ 264 w 264"/>
              <a:gd name="T1" fmla="*/ 0 h 2220"/>
              <a:gd name="T2" fmla="*/ 0 w 264"/>
              <a:gd name="T3" fmla="*/ 12 h 2220"/>
              <a:gd name="T4" fmla="*/ 0 w 264"/>
              <a:gd name="T5" fmla="*/ 2220 h 2220"/>
              <a:gd name="T6" fmla="*/ 228 w 264"/>
              <a:gd name="T7" fmla="*/ 2220 h 2220"/>
              <a:gd name="T8" fmla="*/ 0 60000 65536"/>
              <a:gd name="T9" fmla="*/ 0 60000 65536"/>
              <a:gd name="T10" fmla="*/ 0 60000 65536"/>
              <a:gd name="T11" fmla="*/ 0 60000 65536"/>
              <a:gd name="T12" fmla="*/ 0 w 264"/>
              <a:gd name="T13" fmla="*/ 0 h 2220"/>
              <a:gd name="T14" fmla="*/ 264 w 264"/>
              <a:gd name="T15" fmla="*/ 2220 h 2220"/>
            </a:gdLst>
            <a:ahLst/>
            <a:cxnLst>
              <a:cxn ang="T8">
                <a:pos x="T0" y="T1"/>
              </a:cxn>
              <a:cxn ang="T9">
                <a:pos x="T2" y="T3"/>
              </a:cxn>
              <a:cxn ang="T10">
                <a:pos x="T4" y="T5"/>
              </a:cxn>
              <a:cxn ang="T11">
                <a:pos x="T6" y="T7"/>
              </a:cxn>
            </a:cxnLst>
            <a:rect l="T12" t="T13" r="T14" b="T15"/>
            <a:pathLst>
              <a:path w="264" h="2220">
                <a:moveTo>
                  <a:pt x="264" y="0"/>
                </a:moveTo>
                <a:lnTo>
                  <a:pt x="0" y="12"/>
                </a:lnTo>
                <a:lnTo>
                  <a:pt x="0" y="2220"/>
                </a:lnTo>
                <a:lnTo>
                  <a:pt x="228" y="2220"/>
                </a:lnTo>
              </a:path>
            </a:pathLst>
          </a:custGeom>
          <a:noFill/>
          <a:ln w="38100">
            <a:solidFill>
              <a:schemeClr val="tx1"/>
            </a:solidFill>
            <a:round/>
            <a:headEnd type="none" w="sm" len="sm"/>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9226" name="Text Box 7">
            <a:extLst>
              <a:ext uri="{FF2B5EF4-FFF2-40B4-BE49-F238E27FC236}">
                <a16:creationId xmlns:a16="http://schemas.microsoft.com/office/drawing/2014/main" id="{737C76C6-E419-4E99-9AFF-5E3E748C8C21}"/>
              </a:ext>
            </a:extLst>
          </p:cNvPr>
          <p:cNvSpPr txBox="1">
            <a:spLocks noChangeArrowheads="1"/>
          </p:cNvSpPr>
          <p:nvPr/>
        </p:nvSpPr>
        <p:spPr bwMode="auto">
          <a:xfrm>
            <a:off x="722313" y="2819400"/>
            <a:ext cx="69056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5875">
                <a:solidFill>
                  <a:srgbClr val="000000"/>
                </a:solidFill>
                <a:miter lim="800000"/>
                <a:headEnd type="none" w="sm" len="sm"/>
                <a:tailEnd/>
              </a14:hiddenLine>
            </a:ext>
          </a:extLst>
        </p:spPr>
        <p:txBody>
          <a:bodyPr wrap="none" anchor="ct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altLang="en-US" sz="2400">
                <a:latin typeface="Times New Roman" panose="02020603050405020304" pitchFamily="18" charset="0"/>
              </a:rPr>
              <a:t>data</a:t>
            </a:r>
            <a:endParaRPr lang="en-US" altLang="en-US" sz="2800">
              <a:latin typeface="Times New Roman" panose="02020603050405020304" pitchFamily="18" charset="0"/>
            </a:endParaRPr>
          </a:p>
        </p:txBody>
      </p:sp>
      <p:sp>
        <p:nvSpPr>
          <p:cNvPr id="9227" name="Text Box 8">
            <a:extLst>
              <a:ext uri="{FF2B5EF4-FFF2-40B4-BE49-F238E27FC236}">
                <a16:creationId xmlns:a16="http://schemas.microsoft.com/office/drawing/2014/main" id="{F449573A-2B3B-45C7-A1F2-8770DD36E4F9}"/>
              </a:ext>
            </a:extLst>
          </p:cNvPr>
          <p:cNvSpPr txBox="1">
            <a:spLocks noChangeArrowheads="1"/>
          </p:cNvSpPr>
          <p:nvPr/>
        </p:nvSpPr>
        <p:spPr bwMode="auto">
          <a:xfrm>
            <a:off x="1219200" y="2514600"/>
            <a:ext cx="611188"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5875">
                <a:solidFill>
                  <a:srgbClr val="000000"/>
                </a:solidFill>
                <a:miter lim="800000"/>
                <a:headEnd type="none" w="sm" len="sm"/>
                <a:tailEnd/>
              </a14:hiddenLine>
            </a:ext>
          </a:extLst>
        </p:spPr>
        <p:txBody>
          <a:bodyPr wrap="none" anchor="ct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altLang="en-US" sz="2400">
                <a:latin typeface="Times New Roman" panose="02020603050405020304" pitchFamily="18" charset="0"/>
              </a:rPr>
              <a:t>inf</a:t>
            </a:r>
            <a:r>
              <a:rPr lang="en-US" altLang="en-US" sz="2800">
                <a:latin typeface="Times New Roman" panose="02020603050405020304" pitchFamily="18" charset="0"/>
              </a:rPr>
              <a:t>.</a:t>
            </a:r>
          </a:p>
        </p:txBody>
      </p:sp>
      <p:sp>
        <p:nvSpPr>
          <p:cNvPr id="9228" name="Text Box 9">
            <a:extLst>
              <a:ext uri="{FF2B5EF4-FFF2-40B4-BE49-F238E27FC236}">
                <a16:creationId xmlns:a16="http://schemas.microsoft.com/office/drawing/2014/main" id="{CF3433FF-7A45-4157-8266-BE3652812EB2}"/>
              </a:ext>
            </a:extLst>
          </p:cNvPr>
          <p:cNvSpPr txBox="1">
            <a:spLocks noChangeArrowheads="1"/>
          </p:cNvSpPr>
          <p:nvPr/>
        </p:nvSpPr>
        <p:spPr bwMode="auto">
          <a:xfrm>
            <a:off x="1524000" y="2286000"/>
            <a:ext cx="11969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5875">
                <a:solidFill>
                  <a:srgbClr val="000000"/>
                </a:solidFill>
                <a:miter lim="800000"/>
                <a:headEnd type="none" w="sm" len="sm"/>
                <a:tailEnd/>
              </a14:hiddenLine>
            </a:ext>
          </a:extLst>
        </p:spPr>
        <p:txBody>
          <a:bodyPr wrap="none" anchor="ct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altLang="en-US" sz="2400">
                <a:latin typeface="Times New Roman" panose="02020603050405020304" pitchFamily="18" charset="0"/>
              </a:rPr>
              <a:t>retrieval</a:t>
            </a:r>
            <a:endParaRPr lang="en-US" altLang="en-US" sz="2800">
              <a:latin typeface="Times New Roman" panose="02020603050405020304" pitchFamily="18" charset="0"/>
            </a:endParaRPr>
          </a:p>
        </p:txBody>
      </p:sp>
      <p:sp>
        <p:nvSpPr>
          <p:cNvPr id="9229" name="Text Box 10">
            <a:extLst>
              <a:ext uri="{FF2B5EF4-FFF2-40B4-BE49-F238E27FC236}">
                <a16:creationId xmlns:a16="http://schemas.microsoft.com/office/drawing/2014/main" id="{29E1823E-8FAF-49AD-8B79-E0BCD0E81AE6}"/>
              </a:ext>
            </a:extLst>
          </p:cNvPr>
          <p:cNvSpPr txBox="1">
            <a:spLocks noChangeArrowheads="1"/>
          </p:cNvSpPr>
          <p:nvPr/>
        </p:nvSpPr>
        <p:spPr bwMode="auto">
          <a:xfrm>
            <a:off x="1905000" y="2743200"/>
            <a:ext cx="8096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5875">
                <a:solidFill>
                  <a:srgbClr val="000000"/>
                </a:solidFill>
                <a:miter lim="800000"/>
                <a:headEnd type="none" w="sm" len="sm"/>
                <a:tailEnd/>
              </a14:hiddenLine>
            </a:ext>
          </a:extLst>
        </p:spPr>
        <p:txBody>
          <a:bodyPr wrap="none" anchor="ct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altLang="en-US" sz="2400">
                <a:latin typeface="Times New Roman" panose="02020603050405020304" pitchFamily="18" charset="0"/>
              </a:rPr>
              <a:t>brain</a:t>
            </a:r>
            <a:endParaRPr lang="en-US" altLang="en-US" sz="2800">
              <a:latin typeface="Times New Roman" panose="02020603050405020304" pitchFamily="18" charset="0"/>
            </a:endParaRPr>
          </a:p>
        </p:txBody>
      </p:sp>
      <p:sp>
        <p:nvSpPr>
          <p:cNvPr id="9230" name="Text Box 11">
            <a:extLst>
              <a:ext uri="{FF2B5EF4-FFF2-40B4-BE49-F238E27FC236}">
                <a16:creationId xmlns:a16="http://schemas.microsoft.com/office/drawing/2014/main" id="{9AF0030F-0B6F-4EBD-898E-4A75687BEE3C}"/>
              </a:ext>
            </a:extLst>
          </p:cNvPr>
          <p:cNvSpPr txBox="1">
            <a:spLocks noChangeArrowheads="1"/>
          </p:cNvSpPr>
          <p:nvPr/>
        </p:nvSpPr>
        <p:spPr bwMode="auto">
          <a:xfrm>
            <a:off x="2590800" y="2590800"/>
            <a:ext cx="72548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5875">
                <a:solidFill>
                  <a:srgbClr val="000000"/>
                </a:solidFill>
                <a:miter lim="800000"/>
                <a:headEnd type="none" w="sm" len="sm"/>
                <a:tailEnd/>
              </a14:hiddenLine>
            </a:ext>
          </a:extLst>
        </p:spPr>
        <p:txBody>
          <a:bodyPr wrap="none" anchor="ct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altLang="en-US" sz="2400">
                <a:latin typeface="Times New Roman" panose="02020603050405020304" pitchFamily="18" charset="0"/>
              </a:rPr>
              <a:t>lung</a:t>
            </a:r>
            <a:endParaRPr lang="en-US" altLang="en-US" sz="2800">
              <a:latin typeface="Times New Roman" panose="02020603050405020304" pitchFamily="18" charset="0"/>
            </a:endParaRPr>
          </a:p>
        </p:txBody>
      </p:sp>
      <p:sp>
        <p:nvSpPr>
          <p:cNvPr id="9231" name="Line 12">
            <a:extLst>
              <a:ext uri="{FF2B5EF4-FFF2-40B4-BE49-F238E27FC236}">
                <a16:creationId xmlns:a16="http://schemas.microsoft.com/office/drawing/2014/main" id="{613ADAC9-2160-436D-B1A4-13197226B112}"/>
              </a:ext>
            </a:extLst>
          </p:cNvPr>
          <p:cNvSpPr>
            <a:spLocks noChangeShapeType="1"/>
          </p:cNvSpPr>
          <p:nvPr/>
        </p:nvSpPr>
        <p:spPr bwMode="auto">
          <a:xfrm>
            <a:off x="1752600" y="2819400"/>
            <a:ext cx="0" cy="304800"/>
          </a:xfrm>
          <a:prstGeom prst="line">
            <a:avLst/>
          </a:prstGeom>
          <a:noFill/>
          <a:ln w="15875">
            <a:solidFill>
              <a:schemeClr val="tx1"/>
            </a:solidFill>
            <a:round/>
            <a:headEnd type="none" w="sm" len="sm"/>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graphicFrame>
        <p:nvGraphicFramePr>
          <p:cNvPr id="9219" name="Object 3">
            <a:extLst>
              <a:ext uri="{FF2B5EF4-FFF2-40B4-BE49-F238E27FC236}">
                <a16:creationId xmlns:a16="http://schemas.microsoft.com/office/drawing/2014/main" id="{670B4752-8B9E-4780-A608-B52BF886179A}"/>
              </a:ext>
            </a:extLst>
          </p:cNvPr>
          <p:cNvGraphicFramePr>
            <a:graphicFrameLocks noChangeAspect="1"/>
          </p:cNvGraphicFramePr>
          <p:nvPr/>
        </p:nvGraphicFramePr>
        <p:xfrm>
          <a:off x="3429000" y="3352800"/>
          <a:ext cx="1244600" cy="2762250"/>
        </p:xfrm>
        <a:graphic>
          <a:graphicData uri="http://schemas.openxmlformats.org/presentationml/2006/ole">
            <mc:AlternateContent xmlns:mc="http://schemas.openxmlformats.org/markup-compatibility/2006">
              <mc:Choice xmlns:v="urn:schemas-microsoft-com:vml" Requires="v">
                <p:oleObj spid="_x0000_s52991" name="Document" r:id="rId6" imgW="1832040" imgH="4058280" progId="Word.Document.8">
                  <p:embed/>
                </p:oleObj>
              </mc:Choice>
              <mc:Fallback>
                <p:oleObj name="Document" r:id="rId6" imgW="1832040" imgH="4058280" progId="Word.Document.8">
                  <p:embed/>
                  <p:pic>
                    <p:nvPicPr>
                      <p:cNvPr id="9219" name="Object 3">
                        <a:extLst>
                          <a:ext uri="{FF2B5EF4-FFF2-40B4-BE49-F238E27FC236}">
                            <a16:creationId xmlns:a16="http://schemas.microsoft.com/office/drawing/2014/main" id="{670B4752-8B9E-4780-A608-B52BF886179A}"/>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429000" y="3352800"/>
                        <a:ext cx="1244600" cy="27622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9232" name="Freeform 14">
            <a:extLst>
              <a:ext uri="{FF2B5EF4-FFF2-40B4-BE49-F238E27FC236}">
                <a16:creationId xmlns:a16="http://schemas.microsoft.com/office/drawing/2014/main" id="{9B8080C8-CCD1-41E6-A269-A12F03AEDA47}"/>
              </a:ext>
            </a:extLst>
          </p:cNvPr>
          <p:cNvSpPr>
            <a:spLocks/>
          </p:cNvSpPr>
          <p:nvPr/>
        </p:nvSpPr>
        <p:spPr bwMode="auto">
          <a:xfrm flipH="1">
            <a:off x="4572000" y="3352800"/>
            <a:ext cx="152400" cy="2590800"/>
          </a:xfrm>
          <a:custGeom>
            <a:avLst/>
            <a:gdLst>
              <a:gd name="T0" fmla="*/ 264 w 264"/>
              <a:gd name="T1" fmla="*/ 0 h 2220"/>
              <a:gd name="T2" fmla="*/ 0 w 264"/>
              <a:gd name="T3" fmla="*/ 12 h 2220"/>
              <a:gd name="T4" fmla="*/ 0 w 264"/>
              <a:gd name="T5" fmla="*/ 2220 h 2220"/>
              <a:gd name="T6" fmla="*/ 228 w 264"/>
              <a:gd name="T7" fmla="*/ 2220 h 2220"/>
              <a:gd name="T8" fmla="*/ 0 60000 65536"/>
              <a:gd name="T9" fmla="*/ 0 60000 65536"/>
              <a:gd name="T10" fmla="*/ 0 60000 65536"/>
              <a:gd name="T11" fmla="*/ 0 60000 65536"/>
              <a:gd name="T12" fmla="*/ 0 w 264"/>
              <a:gd name="T13" fmla="*/ 0 h 2220"/>
              <a:gd name="T14" fmla="*/ 264 w 264"/>
              <a:gd name="T15" fmla="*/ 2220 h 2220"/>
            </a:gdLst>
            <a:ahLst/>
            <a:cxnLst>
              <a:cxn ang="T8">
                <a:pos x="T0" y="T1"/>
              </a:cxn>
              <a:cxn ang="T9">
                <a:pos x="T2" y="T3"/>
              </a:cxn>
              <a:cxn ang="T10">
                <a:pos x="T4" y="T5"/>
              </a:cxn>
              <a:cxn ang="T11">
                <a:pos x="T6" y="T7"/>
              </a:cxn>
            </a:cxnLst>
            <a:rect l="T12" t="T13" r="T14" b="T15"/>
            <a:pathLst>
              <a:path w="264" h="2220">
                <a:moveTo>
                  <a:pt x="264" y="0"/>
                </a:moveTo>
                <a:lnTo>
                  <a:pt x="0" y="12"/>
                </a:lnTo>
                <a:lnTo>
                  <a:pt x="0" y="2220"/>
                </a:lnTo>
                <a:lnTo>
                  <a:pt x="228" y="2220"/>
                </a:lnTo>
              </a:path>
            </a:pathLst>
          </a:custGeom>
          <a:noFill/>
          <a:ln w="38100">
            <a:solidFill>
              <a:schemeClr val="tx1"/>
            </a:solidFill>
            <a:round/>
            <a:headEnd type="none" w="sm" len="sm"/>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9233" name="Freeform 15">
            <a:extLst>
              <a:ext uri="{FF2B5EF4-FFF2-40B4-BE49-F238E27FC236}">
                <a16:creationId xmlns:a16="http://schemas.microsoft.com/office/drawing/2014/main" id="{C29DD811-32B5-4A1F-8138-BD76178C85E7}"/>
              </a:ext>
            </a:extLst>
          </p:cNvPr>
          <p:cNvSpPr>
            <a:spLocks/>
          </p:cNvSpPr>
          <p:nvPr/>
        </p:nvSpPr>
        <p:spPr bwMode="auto">
          <a:xfrm>
            <a:off x="3276600" y="3352800"/>
            <a:ext cx="228600" cy="2590800"/>
          </a:xfrm>
          <a:custGeom>
            <a:avLst/>
            <a:gdLst>
              <a:gd name="T0" fmla="*/ 264 w 264"/>
              <a:gd name="T1" fmla="*/ 0 h 2220"/>
              <a:gd name="T2" fmla="*/ 0 w 264"/>
              <a:gd name="T3" fmla="*/ 12 h 2220"/>
              <a:gd name="T4" fmla="*/ 0 w 264"/>
              <a:gd name="T5" fmla="*/ 2220 h 2220"/>
              <a:gd name="T6" fmla="*/ 228 w 264"/>
              <a:gd name="T7" fmla="*/ 2220 h 2220"/>
              <a:gd name="T8" fmla="*/ 0 60000 65536"/>
              <a:gd name="T9" fmla="*/ 0 60000 65536"/>
              <a:gd name="T10" fmla="*/ 0 60000 65536"/>
              <a:gd name="T11" fmla="*/ 0 60000 65536"/>
              <a:gd name="T12" fmla="*/ 0 w 264"/>
              <a:gd name="T13" fmla="*/ 0 h 2220"/>
              <a:gd name="T14" fmla="*/ 264 w 264"/>
              <a:gd name="T15" fmla="*/ 2220 h 2220"/>
            </a:gdLst>
            <a:ahLst/>
            <a:cxnLst>
              <a:cxn ang="T8">
                <a:pos x="T0" y="T1"/>
              </a:cxn>
              <a:cxn ang="T9">
                <a:pos x="T2" y="T3"/>
              </a:cxn>
              <a:cxn ang="T10">
                <a:pos x="T4" y="T5"/>
              </a:cxn>
              <a:cxn ang="T11">
                <a:pos x="T6" y="T7"/>
              </a:cxn>
            </a:cxnLst>
            <a:rect l="T12" t="T13" r="T14" b="T15"/>
            <a:pathLst>
              <a:path w="264" h="2220">
                <a:moveTo>
                  <a:pt x="264" y="0"/>
                </a:moveTo>
                <a:lnTo>
                  <a:pt x="0" y="12"/>
                </a:lnTo>
                <a:lnTo>
                  <a:pt x="0" y="2220"/>
                </a:lnTo>
                <a:lnTo>
                  <a:pt x="228" y="2220"/>
                </a:lnTo>
              </a:path>
            </a:pathLst>
          </a:custGeom>
          <a:noFill/>
          <a:ln w="38100">
            <a:solidFill>
              <a:schemeClr val="tx1"/>
            </a:solidFill>
            <a:round/>
            <a:headEnd type="none" w="sm" len="sm"/>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9234" name="Text Box 16">
            <a:extLst>
              <a:ext uri="{FF2B5EF4-FFF2-40B4-BE49-F238E27FC236}">
                <a16:creationId xmlns:a16="http://schemas.microsoft.com/office/drawing/2014/main" id="{62ADDA68-4AE0-4841-B473-B0A9FC2026E0}"/>
              </a:ext>
            </a:extLst>
          </p:cNvPr>
          <p:cNvSpPr txBox="1">
            <a:spLocks noChangeArrowheads="1"/>
          </p:cNvSpPr>
          <p:nvPr/>
        </p:nvSpPr>
        <p:spPr bwMode="auto">
          <a:xfrm>
            <a:off x="2895600" y="4267200"/>
            <a:ext cx="384175"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5875">
                <a:solidFill>
                  <a:srgbClr val="000000"/>
                </a:solidFill>
                <a:miter lim="800000"/>
                <a:headEnd type="none" w="sm" len="sm"/>
                <a:tailEnd/>
              </a14:hiddenLine>
            </a:ext>
          </a:extLst>
        </p:spPr>
        <p:txBody>
          <a:bodyPr wrap="none" anchor="ct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altLang="en-US" sz="2800">
                <a:latin typeface="Times New Roman" panose="02020603050405020304" pitchFamily="18" charset="0"/>
              </a:rPr>
              <a:t>=</a:t>
            </a:r>
          </a:p>
        </p:txBody>
      </p:sp>
      <p:sp>
        <p:nvSpPr>
          <p:cNvPr id="9235" name="Line 17">
            <a:extLst>
              <a:ext uri="{FF2B5EF4-FFF2-40B4-BE49-F238E27FC236}">
                <a16:creationId xmlns:a16="http://schemas.microsoft.com/office/drawing/2014/main" id="{C01E26CE-5343-471C-8E46-9D9EAFECC2F6}"/>
              </a:ext>
            </a:extLst>
          </p:cNvPr>
          <p:cNvSpPr>
            <a:spLocks noChangeShapeType="1"/>
          </p:cNvSpPr>
          <p:nvPr/>
        </p:nvSpPr>
        <p:spPr bwMode="auto">
          <a:xfrm flipV="1">
            <a:off x="304800" y="3352800"/>
            <a:ext cx="0" cy="533400"/>
          </a:xfrm>
          <a:prstGeom prst="line">
            <a:avLst/>
          </a:prstGeom>
          <a:noFill/>
          <a:ln w="15875">
            <a:solidFill>
              <a:schemeClr val="tx1"/>
            </a:solidFill>
            <a:round/>
            <a:headEnd/>
            <a:tailEnd type="arrow" w="med" len="med"/>
          </a:ln>
          <a:extLst>
            <a:ext uri="{909E8E84-426E-40DD-AFC4-6F175D3DCCD1}">
              <a14:hiddenFill xmlns:a14="http://schemas.microsoft.com/office/drawing/2010/main">
                <a:noFill/>
              </a14:hiddenFill>
            </a:ext>
          </a:extLst>
        </p:spPr>
        <p:txBody>
          <a:bodyPr wrap="none" anchor="ctr"/>
          <a:lstStyle/>
          <a:p>
            <a:endParaRPr lang="en-US"/>
          </a:p>
        </p:txBody>
      </p:sp>
      <p:sp>
        <p:nvSpPr>
          <p:cNvPr id="9236" name="Text Box 18">
            <a:extLst>
              <a:ext uri="{FF2B5EF4-FFF2-40B4-BE49-F238E27FC236}">
                <a16:creationId xmlns:a16="http://schemas.microsoft.com/office/drawing/2014/main" id="{32E58C91-E3B7-4853-B739-0DDF771958D3}"/>
              </a:ext>
            </a:extLst>
          </p:cNvPr>
          <p:cNvSpPr txBox="1">
            <a:spLocks noChangeArrowheads="1"/>
          </p:cNvSpPr>
          <p:nvPr/>
        </p:nvSpPr>
        <p:spPr bwMode="auto">
          <a:xfrm>
            <a:off x="73025" y="3856038"/>
            <a:ext cx="619125"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5875">
                <a:solidFill>
                  <a:srgbClr val="000000"/>
                </a:solidFill>
                <a:miter lim="800000"/>
                <a:headEnd type="none" w="sm" len="sm"/>
                <a:tailEnd/>
              </a14:hiddenLine>
            </a:ext>
          </a:extLst>
        </p:spPr>
        <p:txBody>
          <a:bodyPr wrap="none" anchor="ct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altLang="en-US" sz="2800">
                <a:latin typeface="Times New Roman" panose="02020603050405020304" pitchFamily="18" charset="0"/>
              </a:rPr>
              <a:t>CS</a:t>
            </a:r>
          </a:p>
        </p:txBody>
      </p:sp>
      <p:sp>
        <p:nvSpPr>
          <p:cNvPr id="9237" name="Text Box 19">
            <a:extLst>
              <a:ext uri="{FF2B5EF4-FFF2-40B4-BE49-F238E27FC236}">
                <a16:creationId xmlns:a16="http://schemas.microsoft.com/office/drawing/2014/main" id="{68286B31-20B6-4413-90D2-A63736118B9B}"/>
              </a:ext>
            </a:extLst>
          </p:cNvPr>
          <p:cNvSpPr txBox="1">
            <a:spLocks noChangeArrowheads="1"/>
          </p:cNvSpPr>
          <p:nvPr/>
        </p:nvSpPr>
        <p:spPr bwMode="auto">
          <a:xfrm>
            <a:off x="0" y="5257800"/>
            <a:ext cx="757238"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5875">
                <a:solidFill>
                  <a:srgbClr val="000000"/>
                </a:solidFill>
                <a:miter lim="800000"/>
                <a:headEnd type="none" w="sm" len="sm"/>
                <a:tailEnd/>
              </a14:hiddenLine>
            </a:ext>
          </a:extLst>
        </p:spPr>
        <p:txBody>
          <a:bodyPr wrap="none" anchor="ct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altLang="en-US" sz="2800">
                <a:latin typeface="Times New Roman" panose="02020603050405020304" pitchFamily="18" charset="0"/>
              </a:rPr>
              <a:t>MD</a:t>
            </a:r>
          </a:p>
        </p:txBody>
      </p:sp>
      <p:sp>
        <p:nvSpPr>
          <p:cNvPr id="9238" name="Line 20">
            <a:extLst>
              <a:ext uri="{FF2B5EF4-FFF2-40B4-BE49-F238E27FC236}">
                <a16:creationId xmlns:a16="http://schemas.microsoft.com/office/drawing/2014/main" id="{EA566EE6-CB91-4461-9413-2FCFF4DFC33A}"/>
              </a:ext>
            </a:extLst>
          </p:cNvPr>
          <p:cNvSpPr>
            <a:spLocks noChangeShapeType="1"/>
          </p:cNvSpPr>
          <p:nvPr/>
        </p:nvSpPr>
        <p:spPr bwMode="auto">
          <a:xfrm>
            <a:off x="304800" y="4419600"/>
            <a:ext cx="0" cy="228600"/>
          </a:xfrm>
          <a:prstGeom prst="line">
            <a:avLst/>
          </a:prstGeom>
          <a:noFill/>
          <a:ln w="15875">
            <a:solidFill>
              <a:schemeClr val="tx1"/>
            </a:solidFill>
            <a:round/>
            <a:headEnd type="none" w="sm" len="sm"/>
            <a:tailEnd type="arrow" w="med" len="med"/>
          </a:ln>
          <a:extLst>
            <a:ext uri="{909E8E84-426E-40DD-AFC4-6F175D3DCCD1}">
              <a14:hiddenFill xmlns:a14="http://schemas.microsoft.com/office/drawing/2010/main">
                <a:noFill/>
              </a14:hiddenFill>
            </a:ext>
          </a:extLst>
        </p:spPr>
        <p:txBody>
          <a:bodyPr wrap="none" anchor="ctr"/>
          <a:lstStyle/>
          <a:p>
            <a:endParaRPr lang="en-US"/>
          </a:p>
        </p:txBody>
      </p:sp>
      <p:sp>
        <p:nvSpPr>
          <p:cNvPr id="9239" name="Line 21">
            <a:extLst>
              <a:ext uri="{FF2B5EF4-FFF2-40B4-BE49-F238E27FC236}">
                <a16:creationId xmlns:a16="http://schemas.microsoft.com/office/drawing/2014/main" id="{A47DFD1F-97E1-4616-9030-ED59A5499391}"/>
              </a:ext>
            </a:extLst>
          </p:cNvPr>
          <p:cNvSpPr>
            <a:spLocks noChangeShapeType="1"/>
          </p:cNvSpPr>
          <p:nvPr/>
        </p:nvSpPr>
        <p:spPr bwMode="auto">
          <a:xfrm flipV="1">
            <a:off x="304800" y="4876800"/>
            <a:ext cx="0" cy="457200"/>
          </a:xfrm>
          <a:prstGeom prst="line">
            <a:avLst/>
          </a:prstGeom>
          <a:noFill/>
          <a:ln w="15875">
            <a:solidFill>
              <a:schemeClr val="tx1"/>
            </a:solidFill>
            <a:round/>
            <a:headEnd type="none" w="sm" len="sm"/>
            <a:tailEnd type="arrow" w="med" len="med"/>
          </a:ln>
          <a:extLst>
            <a:ext uri="{909E8E84-426E-40DD-AFC4-6F175D3DCCD1}">
              <a14:hiddenFill xmlns:a14="http://schemas.microsoft.com/office/drawing/2010/main">
                <a:noFill/>
              </a14:hiddenFill>
            </a:ext>
          </a:extLst>
        </p:spPr>
        <p:txBody>
          <a:bodyPr wrap="none" anchor="ctr"/>
          <a:lstStyle/>
          <a:p>
            <a:endParaRPr lang="en-US"/>
          </a:p>
        </p:txBody>
      </p:sp>
      <p:sp>
        <p:nvSpPr>
          <p:cNvPr id="9240" name="Line 22">
            <a:extLst>
              <a:ext uri="{FF2B5EF4-FFF2-40B4-BE49-F238E27FC236}">
                <a16:creationId xmlns:a16="http://schemas.microsoft.com/office/drawing/2014/main" id="{571077EF-36E0-4136-B3B7-1D6FDFBB21FA}"/>
              </a:ext>
            </a:extLst>
          </p:cNvPr>
          <p:cNvSpPr>
            <a:spLocks noChangeShapeType="1"/>
          </p:cNvSpPr>
          <p:nvPr/>
        </p:nvSpPr>
        <p:spPr bwMode="auto">
          <a:xfrm>
            <a:off x="304800" y="5715000"/>
            <a:ext cx="0" cy="228600"/>
          </a:xfrm>
          <a:prstGeom prst="line">
            <a:avLst/>
          </a:prstGeom>
          <a:noFill/>
          <a:ln w="15875">
            <a:solidFill>
              <a:schemeClr val="tx1"/>
            </a:solidFill>
            <a:round/>
            <a:headEnd type="none" w="sm" len="sm"/>
            <a:tailEnd type="arrow" w="med" len="med"/>
          </a:ln>
          <a:extLst>
            <a:ext uri="{909E8E84-426E-40DD-AFC4-6F175D3DCCD1}">
              <a14:hiddenFill xmlns:a14="http://schemas.microsoft.com/office/drawing/2010/main">
                <a:noFill/>
              </a14:hiddenFill>
            </a:ext>
          </a:extLst>
        </p:spPr>
        <p:txBody>
          <a:bodyPr wrap="none" anchor="ctr"/>
          <a:lstStyle/>
          <a:p>
            <a:endParaRPr lang="en-US"/>
          </a:p>
        </p:txBody>
      </p:sp>
      <p:graphicFrame>
        <p:nvGraphicFramePr>
          <p:cNvPr id="9220" name="Object 4">
            <a:extLst>
              <a:ext uri="{FF2B5EF4-FFF2-40B4-BE49-F238E27FC236}">
                <a16:creationId xmlns:a16="http://schemas.microsoft.com/office/drawing/2014/main" id="{D6B0961B-0478-488A-9DBD-FA6ACA31558C}"/>
              </a:ext>
            </a:extLst>
          </p:cNvPr>
          <p:cNvGraphicFramePr>
            <a:graphicFrameLocks noChangeAspect="1"/>
          </p:cNvGraphicFramePr>
          <p:nvPr/>
        </p:nvGraphicFramePr>
        <p:xfrm>
          <a:off x="5334000" y="4114800"/>
          <a:ext cx="1219200" cy="911225"/>
        </p:xfrm>
        <a:graphic>
          <a:graphicData uri="http://schemas.openxmlformats.org/presentationml/2006/ole">
            <mc:AlternateContent xmlns:mc="http://schemas.openxmlformats.org/markup-compatibility/2006">
              <mc:Choice xmlns:v="urn:schemas-microsoft-com:vml" Requires="v">
                <p:oleObj spid="_x0000_s52992" name="Document" r:id="rId8" imgW="1815480" imgH="1361880" progId="Word.Document.8">
                  <p:embed/>
                </p:oleObj>
              </mc:Choice>
              <mc:Fallback>
                <p:oleObj name="Document" r:id="rId8" imgW="1815480" imgH="1361880" progId="Word.Document.8">
                  <p:embed/>
                  <p:pic>
                    <p:nvPicPr>
                      <p:cNvPr id="9220" name="Object 4">
                        <a:extLst>
                          <a:ext uri="{FF2B5EF4-FFF2-40B4-BE49-F238E27FC236}">
                            <a16:creationId xmlns:a16="http://schemas.microsoft.com/office/drawing/2014/main" id="{D6B0961B-0478-488A-9DBD-FA6ACA31558C}"/>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334000" y="4114800"/>
                        <a:ext cx="1219200" cy="9112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9241" name="Freeform 24">
            <a:extLst>
              <a:ext uri="{FF2B5EF4-FFF2-40B4-BE49-F238E27FC236}">
                <a16:creationId xmlns:a16="http://schemas.microsoft.com/office/drawing/2014/main" id="{8D7BC1E5-1560-45AE-9637-CBABAAC96CA5}"/>
              </a:ext>
            </a:extLst>
          </p:cNvPr>
          <p:cNvSpPr>
            <a:spLocks/>
          </p:cNvSpPr>
          <p:nvPr/>
        </p:nvSpPr>
        <p:spPr bwMode="auto">
          <a:xfrm>
            <a:off x="5181600" y="4038600"/>
            <a:ext cx="228600" cy="990600"/>
          </a:xfrm>
          <a:custGeom>
            <a:avLst/>
            <a:gdLst>
              <a:gd name="T0" fmla="*/ 264 w 264"/>
              <a:gd name="T1" fmla="*/ 0 h 2220"/>
              <a:gd name="T2" fmla="*/ 0 w 264"/>
              <a:gd name="T3" fmla="*/ 12 h 2220"/>
              <a:gd name="T4" fmla="*/ 0 w 264"/>
              <a:gd name="T5" fmla="*/ 2220 h 2220"/>
              <a:gd name="T6" fmla="*/ 228 w 264"/>
              <a:gd name="T7" fmla="*/ 2220 h 2220"/>
              <a:gd name="T8" fmla="*/ 0 60000 65536"/>
              <a:gd name="T9" fmla="*/ 0 60000 65536"/>
              <a:gd name="T10" fmla="*/ 0 60000 65536"/>
              <a:gd name="T11" fmla="*/ 0 60000 65536"/>
              <a:gd name="T12" fmla="*/ 0 w 264"/>
              <a:gd name="T13" fmla="*/ 0 h 2220"/>
              <a:gd name="T14" fmla="*/ 264 w 264"/>
              <a:gd name="T15" fmla="*/ 2220 h 2220"/>
            </a:gdLst>
            <a:ahLst/>
            <a:cxnLst>
              <a:cxn ang="T8">
                <a:pos x="T0" y="T1"/>
              </a:cxn>
              <a:cxn ang="T9">
                <a:pos x="T2" y="T3"/>
              </a:cxn>
              <a:cxn ang="T10">
                <a:pos x="T4" y="T5"/>
              </a:cxn>
              <a:cxn ang="T11">
                <a:pos x="T6" y="T7"/>
              </a:cxn>
            </a:cxnLst>
            <a:rect l="T12" t="T13" r="T14" b="T15"/>
            <a:pathLst>
              <a:path w="264" h="2220">
                <a:moveTo>
                  <a:pt x="264" y="0"/>
                </a:moveTo>
                <a:lnTo>
                  <a:pt x="0" y="12"/>
                </a:lnTo>
                <a:lnTo>
                  <a:pt x="0" y="2220"/>
                </a:lnTo>
                <a:lnTo>
                  <a:pt x="228" y="2220"/>
                </a:lnTo>
              </a:path>
            </a:pathLst>
          </a:custGeom>
          <a:noFill/>
          <a:ln w="38100">
            <a:solidFill>
              <a:schemeClr val="tx1"/>
            </a:solidFill>
            <a:round/>
            <a:headEnd type="none" w="sm" len="sm"/>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9242" name="Freeform 25">
            <a:extLst>
              <a:ext uri="{FF2B5EF4-FFF2-40B4-BE49-F238E27FC236}">
                <a16:creationId xmlns:a16="http://schemas.microsoft.com/office/drawing/2014/main" id="{8E4758A0-B928-4006-8390-8B859B560C34}"/>
              </a:ext>
            </a:extLst>
          </p:cNvPr>
          <p:cNvSpPr>
            <a:spLocks/>
          </p:cNvSpPr>
          <p:nvPr/>
        </p:nvSpPr>
        <p:spPr bwMode="auto">
          <a:xfrm flipH="1">
            <a:off x="6400800" y="4038600"/>
            <a:ext cx="228600" cy="990600"/>
          </a:xfrm>
          <a:custGeom>
            <a:avLst/>
            <a:gdLst>
              <a:gd name="T0" fmla="*/ 264 w 264"/>
              <a:gd name="T1" fmla="*/ 0 h 2220"/>
              <a:gd name="T2" fmla="*/ 0 w 264"/>
              <a:gd name="T3" fmla="*/ 12 h 2220"/>
              <a:gd name="T4" fmla="*/ 0 w 264"/>
              <a:gd name="T5" fmla="*/ 2220 h 2220"/>
              <a:gd name="T6" fmla="*/ 228 w 264"/>
              <a:gd name="T7" fmla="*/ 2220 h 2220"/>
              <a:gd name="T8" fmla="*/ 0 60000 65536"/>
              <a:gd name="T9" fmla="*/ 0 60000 65536"/>
              <a:gd name="T10" fmla="*/ 0 60000 65536"/>
              <a:gd name="T11" fmla="*/ 0 60000 65536"/>
              <a:gd name="T12" fmla="*/ 0 w 264"/>
              <a:gd name="T13" fmla="*/ 0 h 2220"/>
              <a:gd name="T14" fmla="*/ 264 w 264"/>
              <a:gd name="T15" fmla="*/ 2220 h 2220"/>
            </a:gdLst>
            <a:ahLst/>
            <a:cxnLst>
              <a:cxn ang="T8">
                <a:pos x="T0" y="T1"/>
              </a:cxn>
              <a:cxn ang="T9">
                <a:pos x="T2" y="T3"/>
              </a:cxn>
              <a:cxn ang="T10">
                <a:pos x="T4" y="T5"/>
              </a:cxn>
              <a:cxn ang="T11">
                <a:pos x="T6" y="T7"/>
              </a:cxn>
            </a:cxnLst>
            <a:rect l="T12" t="T13" r="T14" b="T15"/>
            <a:pathLst>
              <a:path w="264" h="2220">
                <a:moveTo>
                  <a:pt x="264" y="0"/>
                </a:moveTo>
                <a:lnTo>
                  <a:pt x="0" y="12"/>
                </a:lnTo>
                <a:lnTo>
                  <a:pt x="0" y="2220"/>
                </a:lnTo>
                <a:lnTo>
                  <a:pt x="228" y="2220"/>
                </a:lnTo>
              </a:path>
            </a:pathLst>
          </a:custGeom>
          <a:noFill/>
          <a:ln w="38100">
            <a:solidFill>
              <a:schemeClr val="tx1"/>
            </a:solidFill>
            <a:round/>
            <a:headEnd type="none" w="sm" len="sm"/>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9243" name="Text Box 26">
            <a:extLst>
              <a:ext uri="{FF2B5EF4-FFF2-40B4-BE49-F238E27FC236}">
                <a16:creationId xmlns:a16="http://schemas.microsoft.com/office/drawing/2014/main" id="{D9C5B67D-9929-40F6-B803-70387300DE65}"/>
              </a:ext>
            </a:extLst>
          </p:cNvPr>
          <p:cNvSpPr txBox="1">
            <a:spLocks noChangeArrowheads="1"/>
          </p:cNvSpPr>
          <p:nvPr/>
        </p:nvSpPr>
        <p:spPr bwMode="auto">
          <a:xfrm>
            <a:off x="4800600" y="4191000"/>
            <a:ext cx="36195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5875">
                <a:solidFill>
                  <a:srgbClr val="000000"/>
                </a:solidFill>
                <a:miter lim="800000"/>
                <a:headEnd type="none" w="sm" len="sm"/>
                <a:tailEnd/>
              </a14:hiddenLine>
            </a:ext>
          </a:extLst>
        </p:spPr>
        <p:txBody>
          <a:bodyPr wrap="none" anchor="ct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altLang="en-US" sz="2800">
                <a:latin typeface="Times New Roman" panose="02020603050405020304" pitchFamily="18" charset="0"/>
              </a:rPr>
              <a:t>x</a:t>
            </a:r>
          </a:p>
        </p:txBody>
      </p:sp>
      <p:graphicFrame>
        <p:nvGraphicFramePr>
          <p:cNvPr id="9221" name="Object 5">
            <a:extLst>
              <a:ext uri="{FF2B5EF4-FFF2-40B4-BE49-F238E27FC236}">
                <a16:creationId xmlns:a16="http://schemas.microsoft.com/office/drawing/2014/main" id="{FC53D996-160F-4B0C-980D-494EFBB0DA75}"/>
              </a:ext>
            </a:extLst>
          </p:cNvPr>
          <p:cNvGraphicFramePr>
            <a:graphicFrameLocks noChangeAspect="1"/>
          </p:cNvGraphicFramePr>
          <p:nvPr/>
        </p:nvGraphicFramePr>
        <p:xfrm>
          <a:off x="5562600" y="5334000"/>
          <a:ext cx="3219450" cy="936625"/>
        </p:xfrm>
        <a:graphic>
          <a:graphicData uri="http://schemas.openxmlformats.org/presentationml/2006/ole">
            <mc:AlternateContent xmlns:mc="http://schemas.openxmlformats.org/markup-compatibility/2006">
              <mc:Choice xmlns:v="urn:schemas-microsoft-com:vml" Requires="v">
                <p:oleObj spid="_x0000_s52993" name="Document" r:id="rId10" imgW="4651200" imgH="1361880" progId="Word.Document.8">
                  <p:embed/>
                </p:oleObj>
              </mc:Choice>
              <mc:Fallback>
                <p:oleObj name="Document" r:id="rId10" imgW="4651200" imgH="1361880" progId="Word.Document.8">
                  <p:embed/>
                  <p:pic>
                    <p:nvPicPr>
                      <p:cNvPr id="9221" name="Object 5">
                        <a:extLst>
                          <a:ext uri="{FF2B5EF4-FFF2-40B4-BE49-F238E27FC236}">
                            <a16:creationId xmlns:a16="http://schemas.microsoft.com/office/drawing/2014/main" id="{FC53D996-160F-4B0C-980D-494EFBB0DA75}"/>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5562600" y="5334000"/>
                        <a:ext cx="3219450" cy="9366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9244" name="Text Box 28">
            <a:extLst>
              <a:ext uri="{FF2B5EF4-FFF2-40B4-BE49-F238E27FC236}">
                <a16:creationId xmlns:a16="http://schemas.microsoft.com/office/drawing/2014/main" id="{3AEAFC9E-9E37-44EF-A154-7B22827A3F04}"/>
              </a:ext>
            </a:extLst>
          </p:cNvPr>
          <p:cNvSpPr txBox="1">
            <a:spLocks noChangeArrowheads="1"/>
          </p:cNvSpPr>
          <p:nvPr/>
        </p:nvSpPr>
        <p:spPr bwMode="auto">
          <a:xfrm>
            <a:off x="6858000" y="4191000"/>
            <a:ext cx="36195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5875">
                <a:solidFill>
                  <a:srgbClr val="000000"/>
                </a:solidFill>
                <a:miter lim="800000"/>
                <a:headEnd type="none" w="sm" len="sm"/>
                <a:tailEnd/>
              </a14:hiddenLine>
            </a:ext>
          </a:extLst>
        </p:spPr>
        <p:txBody>
          <a:bodyPr wrap="none" anchor="ct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altLang="en-US" sz="2800">
                <a:latin typeface="Times New Roman" panose="02020603050405020304" pitchFamily="18" charset="0"/>
              </a:rPr>
              <a:t>x</a:t>
            </a:r>
          </a:p>
        </p:txBody>
      </p:sp>
      <p:sp>
        <p:nvSpPr>
          <p:cNvPr id="9245" name="Freeform 29">
            <a:extLst>
              <a:ext uri="{FF2B5EF4-FFF2-40B4-BE49-F238E27FC236}">
                <a16:creationId xmlns:a16="http://schemas.microsoft.com/office/drawing/2014/main" id="{1A01AB72-B9FE-4A3A-83C1-F9184BBA9283}"/>
              </a:ext>
            </a:extLst>
          </p:cNvPr>
          <p:cNvSpPr>
            <a:spLocks/>
          </p:cNvSpPr>
          <p:nvPr/>
        </p:nvSpPr>
        <p:spPr bwMode="auto">
          <a:xfrm>
            <a:off x="5562600" y="5334000"/>
            <a:ext cx="152400" cy="762000"/>
          </a:xfrm>
          <a:custGeom>
            <a:avLst/>
            <a:gdLst>
              <a:gd name="T0" fmla="*/ 264 w 264"/>
              <a:gd name="T1" fmla="*/ 0 h 2220"/>
              <a:gd name="T2" fmla="*/ 0 w 264"/>
              <a:gd name="T3" fmla="*/ 12 h 2220"/>
              <a:gd name="T4" fmla="*/ 0 w 264"/>
              <a:gd name="T5" fmla="*/ 2220 h 2220"/>
              <a:gd name="T6" fmla="*/ 228 w 264"/>
              <a:gd name="T7" fmla="*/ 2220 h 2220"/>
              <a:gd name="T8" fmla="*/ 0 60000 65536"/>
              <a:gd name="T9" fmla="*/ 0 60000 65536"/>
              <a:gd name="T10" fmla="*/ 0 60000 65536"/>
              <a:gd name="T11" fmla="*/ 0 60000 65536"/>
              <a:gd name="T12" fmla="*/ 0 w 264"/>
              <a:gd name="T13" fmla="*/ 0 h 2220"/>
              <a:gd name="T14" fmla="*/ 264 w 264"/>
              <a:gd name="T15" fmla="*/ 2220 h 2220"/>
            </a:gdLst>
            <a:ahLst/>
            <a:cxnLst>
              <a:cxn ang="T8">
                <a:pos x="T0" y="T1"/>
              </a:cxn>
              <a:cxn ang="T9">
                <a:pos x="T2" y="T3"/>
              </a:cxn>
              <a:cxn ang="T10">
                <a:pos x="T4" y="T5"/>
              </a:cxn>
              <a:cxn ang="T11">
                <a:pos x="T6" y="T7"/>
              </a:cxn>
            </a:cxnLst>
            <a:rect l="T12" t="T13" r="T14" b="T15"/>
            <a:pathLst>
              <a:path w="264" h="2220">
                <a:moveTo>
                  <a:pt x="264" y="0"/>
                </a:moveTo>
                <a:lnTo>
                  <a:pt x="0" y="12"/>
                </a:lnTo>
                <a:lnTo>
                  <a:pt x="0" y="2220"/>
                </a:lnTo>
                <a:lnTo>
                  <a:pt x="228" y="2220"/>
                </a:lnTo>
              </a:path>
            </a:pathLst>
          </a:custGeom>
          <a:noFill/>
          <a:ln w="38100">
            <a:solidFill>
              <a:schemeClr val="tx1"/>
            </a:solidFill>
            <a:round/>
            <a:headEnd type="none" w="sm" len="sm"/>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9246" name="Freeform 30">
            <a:extLst>
              <a:ext uri="{FF2B5EF4-FFF2-40B4-BE49-F238E27FC236}">
                <a16:creationId xmlns:a16="http://schemas.microsoft.com/office/drawing/2014/main" id="{35B93500-F3DB-4ABD-8E1A-54BB0140302F}"/>
              </a:ext>
            </a:extLst>
          </p:cNvPr>
          <p:cNvSpPr>
            <a:spLocks/>
          </p:cNvSpPr>
          <p:nvPr/>
        </p:nvSpPr>
        <p:spPr bwMode="auto">
          <a:xfrm flipH="1">
            <a:off x="8534400" y="5410200"/>
            <a:ext cx="152400" cy="762000"/>
          </a:xfrm>
          <a:custGeom>
            <a:avLst/>
            <a:gdLst>
              <a:gd name="T0" fmla="*/ 264 w 264"/>
              <a:gd name="T1" fmla="*/ 0 h 2220"/>
              <a:gd name="T2" fmla="*/ 0 w 264"/>
              <a:gd name="T3" fmla="*/ 12 h 2220"/>
              <a:gd name="T4" fmla="*/ 0 w 264"/>
              <a:gd name="T5" fmla="*/ 2220 h 2220"/>
              <a:gd name="T6" fmla="*/ 228 w 264"/>
              <a:gd name="T7" fmla="*/ 2220 h 2220"/>
              <a:gd name="T8" fmla="*/ 0 60000 65536"/>
              <a:gd name="T9" fmla="*/ 0 60000 65536"/>
              <a:gd name="T10" fmla="*/ 0 60000 65536"/>
              <a:gd name="T11" fmla="*/ 0 60000 65536"/>
              <a:gd name="T12" fmla="*/ 0 w 264"/>
              <a:gd name="T13" fmla="*/ 0 h 2220"/>
              <a:gd name="T14" fmla="*/ 264 w 264"/>
              <a:gd name="T15" fmla="*/ 2220 h 2220"/>
            </a:gdLst>
            <a:ahLst/>
            <a:cxnLst>
              <a:cxn ang="T8">
                <a:pos x="T0" y="T1"/>
              </a:cxn>
              <a:cxn ang="T9">
                <a:pos x="T2" y="T3"/>
              </a:cxn>
              <a:cxn ang="T10">
                <a:pos x="T4" y="T5"/>
              </a:cxn>
              <a:cxn ang="T11">
                <a:pos x="T6" y="T7"/>
              </a:cxn>
            </a:cxnLst>
            <a:rect l="T12" t="T13" r="T14" b="T15"/>
            <a:pathLst>
              <a:path w="264" h="2220">
                <a:moveTo>
                  <a:pt x="264" y="0"/>
                </a:moveTo>
                <a:lnTo>
                  <a:pt x="0" y="12"/>
                </a:lnTo>
                <a:lnTo>
                  <a:pt x="0" y="2220"/>
                </a:lnTo>
                <a:lnTo>
                  <a:pt x="228" y="2220"/>
                </a:lnTo>
              </a:path>
            </a:pathLst>
          </a:custGeom>
          <a:noFill/>
          <a:ln w="38100">
            <a:solidFill>
              <a:schemeClr val="tx1"/>
            </a:solidFill>
            <a:round/>
            <a:headEnd type="none" w="sm" len="sm"/>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9247" name="Text Box 31">
            <a:extLst>
              <a:ext uri="{FF2B5EF4-FFF2-40B4-BE49-F238E27FC236}">
                <a16:creationId xmlns:a16="http://schemas.microsoft.com/office/drawing/2014/main" id="{8D659936-602E-4199-9FEF-090783AB3013}"/>
              </a:ext>
            </a:extLst>
          </p:cNvPr>
          <p:cNvSpPr txBox="1">
            <a:spLocks noChangeArrowheads="1"/>
          </p:cNvSpPr>
          <p:nvPr/>
        </p:nvSpPr>
        <p:spPr bwMode="auto">
          <a:xfrm>
            <a:off x="3733800" y="2438400"/>
            <a:ext cx="3698875" cy="519113"/>
          </a:xfrm>
          <a:prstGeom prst="rect">
            <a:avLst/>
          </a:prstGeom>
          <a:noFill/>
          <a:ln w="15875">
            <a:solidFill>
              <a:srgbClr val="CC0000"/>
            </a:solidFill>
            <a:miter lim="800000"/>
            <a:headEnd type="none" w="sm" len="sm"/>
            <a:tailEnd/>
          </a:ln>
          <a:extLst>
            <a:ext uri="{909E8E84-426E-40DD-AFC4-6F175D3DCCD1}">
              <a14:hiddenFill xmlns:a14="http://schemas.microsoft.com/office/drawing/2010/main">
                <a:solidFill>
                  <a:srgbClr val="FFFFFF"/>
                </a:solidFill>
              </a14:hiddenFill>
            </a:ext>
          </a:extLst>
        </p:spPr>
        <p:txBody>
          <a:bodyPr wrap="none" anchor="ct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altLang="en-US" sz="2800">
                <a:solidFill>
                  <a:srgbClr val="C00000"/>
                </a:solidFill>
                <a:latin typeface="Times New Roman" panose="02020603050405020304" pitchFamily="18" charset="0"/>
              </a:rPr>
              <a:t>‘strength’ of CS-concept</a:t>
            </a:r>
          </a:p>
        </p:txBody>
      </p:sp>
      <p:sp>
        <p:nvSpPr>
          <p:cNvPr id="9248" name="Line 32">
            <a:extLst>
              <a:ext uri="{FF2B5EF4-FFF2-40B4-BE49-F238E27FC236}">
                <a16:creationId xmlns:a16="http://schemas.microsoft.com/office/drawing/2014/main" id="{C6BB74FF-4549-42C7-932C-39052D359A9A}"/>
              </a:ext>
            </a:extLst>
          </p:cNvPr>
          <p:cNvSpPr>
            <a:spLocks noChangeShapeType="1"/>
          </p:cNvSpPr>
          <p:nvPr/>
        </p:nvSpPr>
        <p:spPr bwMode="auto">
          <a:xfrm>
            <a:off x="5562600" y="3276600"/>
            <a:ext cx="0" cy="762000"/>
          </a:xfrm>
          <a:prstGeom prst="line">
            <a:avLst/>
          </a:prstGeom>
          <a:noFill/>
          <a:ln w="15875">
            <a:solidFill>
              <a:schemeClr val="tx1"/>
            </a:solidFill>
            <a:round/>
            <a:headEnd type="none" w="sm" len="sm"/>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9249" name="Oval 33">
            <a:extLst>
              <a:ext uri="{FF2B5EF4-FFF2-40B4-BE49-F238E27FC236}">
                <a16:creationId xmlns:a16="http://schemas.microsoft.com/office/drawing/2014/main" id="{193F884F-D762-4122-A4BB-38498598CD89}"/>
              </a:ext>
            </a:extLst>
          </p:cNvPr>
          <p:cNvSpPr>
            <a:spLocks noChangeArrowheads="1"/>
          </p:cNvSpPr>
          <p:nvPr/>
        </p:nvSpPr>
        <p:spPr bwMode="auto">
          <a:xfrm>
            <a:off x="5334000" y="3962400"/>
            <a:ext cx="609600" cy="533400"/>
          </a:xfrm>
          <a:prstGeom prst="ellipse">
            <a:avLst/>
          </a:prstGeom>
          <a:noFill/>
          <a:ln w="38100">
            <a:solidFill>
              <a:srgbClr val="CC0000"/>
            </a:solidFill>
            <a:round/>
            <a:headEnd type="none" w="sm" len="sm"/>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solidFill>
                <a:srgbClr val="C00000"/>
              </a:solidFill>
            </a:endParaRPr>
          </a:p>
        </p:txBody>
      </p:sp>
      <p:sp>
        <p:nvSpPr>
          <p:cNvPr id="9250" name="Slide Number Placeholder 36">
            <a:extLst>
              <a:ext uri="{FF2B5EF4-FFF2-40B4-BE49-F238E27FC236}">
                <a16:creationId xmlns:a16="http://schemas.microsoft.com/office/drawing/2014/main" id="{6F665575-CEF7-4852-B394-0EE6376FDA57}"/>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a:latin typeface="Calibri" panose="020F0502020204030204" pitchFamily="34" charset="0"/>
              </a:rPr>
              <a:t>Part 3-</a:t>
            </a:r>
            <a:fld id="{83BF770D-C6BA-4CF0-9968-1713A929BB30}" type="slidenum">
              <a:rPr lang="en-US" altLang="en-US">
                <a:latin typeface="Calibri" panose="020F0502020204030204" pitchFamily="34" charset="0"/>
              </a:rPr>
              <a:pPr eaLnBrk="1" hangingPunct="1"/>
              <a:t>133</a:t>
            </a:fld>
            <a:endParaRPr lang="en-US" altLang="en-US">
              <a:latin typeface="Calibri" panose="020F0502020204030204" pitchFamily="34" charset="0"/>
            </a:endParaRPr>
          </a:p>
        </p:txBody>
      </p:sp>
    </p:spTree>
  </p:cSld>
  <p:clrMapOvr>
    <a:masterClrMapping/>
  </p:clrMapOvr>
  <p:transition advTm="21954"/>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6" name="Rectangle 2">
            <a:extLst>
              <a:ext uri="{FF2B5EF4-FFF2-40B4-BE49-F238E27FC236}">
                <a16:creationId xmlns:a16="http://schemas.microsoft.com/office/drawing/2014/main" id="{A7DC317A-9932-4A43-B2DC-076D605534E3}"/>
              </a:ext>
            </a:extLst>
          </p:cNvPr>
          <p:cNvSpPr>
            <a:spLocks noGrp="1" noChangeArrowheads="1"/>
          </p:cNvSpPr>
          <p:nvPr>
            <p:ph type="title"/>
          </p:nvPr>
        </p:nvSpPr>
        <p:spPr/>
        <p:txBody>
          <a:bodyPr/>
          <a:lstStyle/>
          <a:p>
            <a:pPr eaLnBrk="1" hangingPunct="1"/>
            <a:r>
              <a:rPr lang="en-US" altLang="en-US"/>
              <a:t>SVD - Example</a:t>
            </a:r>
          </a:p>
        </p:txBody>
      </p:sp>
      <p:sp>
        <p:nvSpPr>
          <p:cNvPr id="10247" name="Rectangle 3">
            <a:extLst>
              <a:ext uri="{FF2B5EF4-FFF2-40B4-BE49-F238E27FC236}">
                <a16:creationId xmlns:a16="http://schemas.microsoft.com/office/drawing/2014/main" id="{DD0D8E89-BACD-4E12-BC6F-939FB0D8510F}"/>
              </a:ext>
            </a:extLst>
          </p:cNvPr>
          <p:cNvSpPr>
            <a:spLocks noGrp="1" noChangeArrowheads="1"/>
          </p:cNvSpPr>
          <p:nvPr>
            <p:ph type="body" idx="1"/>
          </p:nvPr>
        </p:nvSpPr>
        <p:spPr>
          <a:xfrm>
            <a:off x="685800" y="1752600"/>
            <a:ext cx="7772400" cy="4114800"/>
          </a:xfrm>
        </p:spPr>
        <p:txBody>
          <a:bodyPr/>
          <a:lstStyle/>
          <a:p>
            <a:pPr eaLnBrk="1" hangingPunct="1">
              <a:lnSpc>
                <a:spcPct val="90000"/>
              </a:lnSpc>
            </a:pPr>
            <a:r>
              <a:rPr lang="en-US" altLang="en-US" b="1"/>
              <a:t>A</a:t>
            </a:r>
            <a:r>
              <a:rPr lang="en-US" altLang="en-US"/>
              <a:t> = </a:t>
            </a:r>
            <a:r>
              <a:rPr lang="en-US" altLang="en-US" b="1"/>
              <a:t>U</a:t>
            </a:r>
            <a:r>
              <a:rPr lang="en-US" altLang="en-US"/>
              <a:t> </a:t>
            </a:r>
            <a:r>
              <a:rPr lang="en-US" altLang="en-US" b="1">
                <a:sym typeface="Symbol" panose="05050102010706020507" pitchFamily="18" charset="2"/>
              </a:rPr>
              <a:t></a:t>
            </a:r>
            <a:r>
              <a:rPr lang="en-US" altLang="en-US"/>
              <a:t> </a:t>
            </a:r>
            <a:r>
              <a:rPr lang="en-US" altLang="en-US" b="1"/>
              <a:t>V</a:t>
            </a:r>
            <a:r>
              <a:rPr lang="en-US" altLang="en-US" baseline="30000"/>
              <a:t>T </a:t>
            </a:r>
            <a:r>
              <a:rPr lang="en-US" altLang="en-US"/>
              <a:t>- example:</a:t>
            </a:r>
          </a:p>
          <a:p>
            <a:pPr eaLnBrk="1" hangingPunct="1">
              <a:lnSpc>
                <a:spcPct val="90000"/>
              </a:lnSpc>
            </a:pPr>
            <a:endParaRPr lang="en-US" altLang="en-US"/>
          </a:p>
        </p:txBody>
      </p:sp>
      <p:graphicFrame>
        <p:nvGraphicFramePr>
          <p:cNvPr id="10242" name="Object 2">
            <a:extLst>
              <a:ext uri="{FF2B5EF4-FFF2-40B4-BE49-F238E27FC236}">
                <a16:creationId xmlns:a16="http://schemas.microsoft.com/office/drawing/2014/main" id="{81E66E0E-0EE4-42FF-8391-F3A1D1EB31BA}"/>
              </a:ext>
            </a:extLst>
          </p:cNvPr>
          <p:cNvGraphicFramePr>
            <a:graphicFrameLocks noChangeAspect="1"/>
          </p:cNvGraphicFramePr>
          <p:nvPr/>
        </p:nvGraphicFramePr>
        <p:xfrm>
          <a:off x="914400" y="3429000"/>
          <a:ext cx="2065338" cy="2571750"/>
        </p:xfrm>
        <a:graphic>
          <a:graphicData uri="http://schemas.openxmlformats.org/presentationml/2006/ole">
            <mc:AlternateContent xmlns:mc="http://schemas.openxmlformats.org/markup-compatibility/2006">
              <mc:Choice xmlns:v="urn:schemas-microsoft-com:vml" Requires="v">
                <p:oleObj spid="_x0000_s54014" name="Document" r:id="rId4" imgW="3261240" imgH="4058280" progId="Word.Document.8">
                  <p:embed/>
                </p:oleObj>
              </mc:Choice>
              <mc:Fallback>
                <p:oleObj name="Document" r:id="rId4" imgW="3261240" imgH="4058280" progId="Word.Document.8">
                  <p:embed/>
                  <p:pic>
                    <p:nvPicPr>
                      <p:cNvPr id="10242" name="Object 2">
                        <a:extLst>
                          <a:ext uri="{FF2B5EF4-FFF2-40B4-BE49-F238E27FC236}">
                            <a16:creationId xmlns:a16="http://schemas.microsoft.com/office/drawing/2014/main" id="{81E66E0E-0EE4-42FF-8391-F3A1D1EB31B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14400" y="3429000"/>
                        <a:ext cx="2065338" cy="25717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0248" name="Freeform 5">
            <a:extLst>
              <a:ext uri="{FF2B5EF4-FFF2-40B4-BE49-F238E27FC236}">
                <a16:creationId xmlns:a16="http://schemas.microsoft.com/office/drawing/2014/main" id="{F9F4089A-64AE-45C4-A264-863B36B21617}"/>
              </a:ext>
            </a:extLst>
          </p:cNvPr>
          <p:cNvSpPr>
            <a:spLocks/>
          </p:cNvSpPr>
          <p:nvPr/>
        </p:nvSpPr>
        <p:spPr bwMode="auto">
          <a:xfrm>
            <a:off x="838200" y="3352800"/>
            <a:ext cx="228600" cy="2590800"/>
          </a:xfrm>
          <a:custGeom>
            <a:avLst/>
            <a:gdLst>
              <a:gd name="T0" fmla="*/ 264 w 264"/>
              <a:gd name="T1" fmla="*/ 0 h 2220"/>
              <a:gd name="T2" fmla="*/ 0 w 264"/>
              <a:gd name="T3" fmla="*/ 12 h 2220"/>
              <a:gd name="T4" fmla="*/ 0 w 264"/>
              <a:gd name="T5" fmla="*/ 2220 h 2220"/>
              <a:gd name="T6" fmla="*/ 228 w 264"/>
              <a:gd name="T7" fmla="*/ 2220 h 2220"/>
              <a:gd name="T8" fmla="*/ 0 60000 65536"/>
              <a:gd name="T9" fmla="*/ 0 60000 65536"/>
              <a:gd name="T10" fmla="*/ 0 60000 65536"/>
              <a:gd name="T11" fmla="*/ 0 60000 65536"/>
              <a:gd name="T12" fmla="*/ 0 w 264"/>
              <a:gd name="T13" fmla="*/ 0 h 2220"/>
              <a:gd name="T14" fmla="*/ 264 w 264"/>
              <a:gd name="T15" fmla="*/ 2220 h 2220"/>
            </a:gdLst>
            <a:ahLst/>
            <a:cxnLst>
              <a:cxn ang="T8">
                <a:pos x="T0" y="T1"/>
              </a:cxn>
              <a:cxn ang="T9">
                <a:pos x="T2" y="T3"/>
              </a:cxn>
              <a:cxn ang="T10">
                <a:pos x="T4" y="T5"/>
              </a:cxn>
              <a:cxn ang="T11">
                <a:pos x="T6" y="T7"/>
              </a:cxn>
            </a:cxnLst>
            <a:rect l="T12" t="T13" r="T14" b="T15"/>
            <a:pathLst>
              <a:path w="264" h="2220">
                <a:moveTo>
                  <a:pt x="264" y="0"/>
                </a:moveTo>
                <a:lnTo>
                  <a:pt x="0" y="12"/>
                </a:lnTo>
                <a:lnTo>
                  <a:pt x="0" y="2220"/>
                </a:lnTo>
                <a:lnTo>
                  <a:pt x="228" y="2220"/>
                </a:lnTo>
              </a:path>
            </a:pathLst>
          </a:custGeom>
          <a:noFill/>
          <a:ln w="38100">
            <a:solidFill>
              <a:schemeClr val="tx1"/>
            </a:solidFill>
            <a:round/>
            <a:headEnd type="none" w="sm" len="sm"/>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10249" name="Freeform 6">
            <a:extLst>
              <a:ext uri="{FF2B5EF4-FFF2-40B4-BE49-F238E27FC236}">
                <a16:creationId xmlns:a16="http://schemas.microsoft.com/office/drawing/2014/main" id="{C3FFFC63-D7E9-4861-9B3C-FD481A4C56B1}"/>
              </a:ext>
            </a:extLst>
          </p:cNvPr>
          <p:cNvSpPr>
            <a:spLocks/>
          </p:cNvSpPr>
          <p:nvPr/>
        </p:nvSpPr>
        <p:spPr bwMode="auto">
          <a:xfrm flipH="1">
            <a:off x="2590800" y="3352800"/>
            <a:ext cx="228600" cy="2590800"/>
          </a:xfrm>
          <a:custGeom>
            <a:avLst/>
            <a:gdLst>
              <a:gd name="T0" fmla="*/ 264 w 264"/>
              <a:gd name="T1" fmla="*/ 0 h 2220"/>
              <a:gd name="T2" fmla="*/ 0 w 264"/>
              <a:gd name="T3" fmla="*/ 12 h 2220"/>
              <a:gd name="T4" fmla="*/ 0 w 264"/>
              <a:gd name="T5" fmla="*/ 2220 h 2220"/>
              <a:gd name="T6" fmla="*/ 228 w 264"/>
              <a:gd name="T7" fmla="*/ 2220 h 2220"/>
              <a:gd name="T8" fmla="*/ 0 60000 65536"/>
              <a:gd name="T9" fmla="*/ 0 60000 65536"/>
              <a:gd name="T10" fmla="*/ 0 60000 65536"/>
              <a:gd name="T11" fmla="*/ 0 60000 65536"/>
              <a:gd name="T12" fmla="*/ 0 w 264"/>
              <a:gd name="T13" fmla="*/ 0 h 2220"/>
              <a:gd name="T14" fmla="*/ 264 w 264"/>
              <a:gd name="T15" fmla="*/ 2220 h 2220"/>
            </a:gdLst>
            <a:ahLst/>
            <a:cxnLst>
              <a:cxn ang="T8">
                <a:pos x="T0" y="T1"/>
              </a:cxn>
              <a:cxn ang="T9">
                <a:pos x="T2" y="T3"/>
              </a:cxn>
              <a:cxn ang="T10">
                <a:pos x="T4" y="T5"/>
              </a:cxn>
              <a:cxn ang="T11">
                <a:pos x="T6" y="T7"/>
              </a:cxn>
            </a:cxnLst>
            <a:rect l="T12" t="T13" r="T14" b="T15"/>
            <a:pathLst>
              <a:path w="264" h="2220">
                <a:moveTo>
                  <a:pt x="264" y="0"/>
                </a:moveTo>
                <a:lnTo>
                  <a:pt x="0" y="12"/>
                </a:lnTo>
                <a:lnTo>
                  <a:pt x="0" y="2220"/>
                </a:lnTo>
                <a:lnTo>
                  <a:pt x="228" y="2220"/>
                </a:lnTo>
              </a:path>
            </a:pathLst>
          </a:custGeom>
          <a:noFill/>
          <a:ln w="38100">
            <a:solidFill>
              <a:schemeClr val="tx1"/>
            </a:solidFill>
            <a:round/>
            <a:headEnd type="none" w="sm" len="sm"/>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10250" name="Text Box 7">
            <a:extLst>
              <a:ext uri="{FF2B5EF4-FFF2-40B4-BE49-F238E27FC236}">
                <a16:creationId xmlns:a16="http://schemas.microsoft.com/office/drawing/2014/main" id="{B1A67F3A-13D4-4CA5-8CDE-F3BEB065FBDD}"/>
              </a:ext>
            </a:extLst>
          </p:cNvPr>
          <p:cNvSpPr txBox="1">
            <a:spLocks noChangeArrowheads="1"/>
          </p:cNvSpPr>
          <p:nvPr/>
        </p:nvSpPr>
        <p:spPr bwMode="auto">
          <a:xfrm>
            <a:off x="722313" y="2819400"/>
            <a:ext cx="69056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5875">
                <a:solidFill>
                  <a:srgbClr val="000000"/>
                </a:solidFill>
                <a:miter lim="800000"/>
                <a:headEnd type="none" w="sm" len="sm"/>
                <a:tailEnd/>
              </a14:hiddenLine>
            </a:ext>
          </a:extLst>
        </p:spPr>
        <p:txBody>
          <a:bodyPr wrap="none" anchor="ct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altLang="en-US" sz="2400">
                <a:latin typeface="Times New Roman" panose="02020603050405020304" pitchFamily="18" charset="0"/>
              </a:rPr>
              <a:t>data</a:t>
            </a:r>
            <a:endParaRPr lang="en-US" altLang="en-US" sz="2800">
              <a:latin typeface="Times New Roman" panose="02020603050405020304" pitchFamily="18" charset="0"/>
            </a:endParaRPr>
          </a:p>
        </p:txBody>
      </p:sp>
      <p:sp>
        <p:nvSpPr>
          <p:cNvPr id="10251" name="Text Box 8">
            <a:extLst>
              <a:ext uri="{FF2B5EF4-FFF2-40B4-BE49-F238E27FC236}">
                <a16:creationId xmlns:a16="http://schemas.microsoft.com/office/drawing/2014/main" id="{BA7A315D-DF95-4793-9079-4F3F218A04EA}"/>
              </a:ext>
            </a:extLst>
          </p:cNvPr>
          <p:cNvSpPr txBox="1">
            <a:spLocks noChangeArrowheads="1"/>
          </p:cNvSpPr>
          <p:nvPr/>
        </p:nvSpPr>
        <p:spPr bwMode="auto">
          <a:xfrm>
            <a:off x="1219200" y="2514600"/>
            <a:ext cx="611188"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5875">
                <a:solidFill>
                  <a:srgbClr val="000000"/>
                </a:solidFill>
                <a:miter lim="800000"/>
                <a:headEnd type="none" w="sm" len="sm"/>
                <a:tailEnd/>
              </a14:hiddenLine>
            </a:ext>
          </a:extLst>
        </p:spPr>
        <p:txBody>
          <a:bodyPr wrap="none" anchor="ct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altLang="en-US" sz="2400">
                <a:latin typeface="Times New Roman" panose="02020603050405020304" pitchFamily="18" charset="0"/>
              </a:rPr>
              <a:t>inf</a:t>
            </a:r>
            <a:r>
              <a:rPr lang="en-US" altLang="en-US" sz="2800">
                <a:latin typeface="Times New Roman" panose="02020603050405020304" pitchFamily="18" charset="0"/>
              </a:rPr>
              <a:t>.</a:t>
            </a:r>
          </a:p>
        </p:txBody>
      </p:sp>
      <p:sp>
        <p:nvSpPr>
          <p:cNvPr id="10252" name="Text Box 9">
            <a:extLst>
              <a:ext uri="{FF2B5EF4-FFF2-40B4-BE49-F238E27FC236}">
                <a16:creationId xmlns:a16="http://schemas.microsoft.com/office/drawing/2014/main" id="{EDC5865A-5F8B-4E62-A03B-29D2C925A375}"/>
              </a:ext>
            </a:extLst>
          </p:cNvPr>
          <p:cNvSpPr txBox="1">
            <a:spLocks noChangeArrowheads="1"/>
          </p:cNvSpPr>
          <p:nvPr/>
        </p:nvSpPr>
        <p:spPr bwMode="auto">
          <a:xfrm>
            <a:off x="1524000" y="2286000"/>
            <a:ext cx="11969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5875">
                <a:solidFill>
                  <a:srgbClr val="000000"/>
                </a:solidFill>
                <a:miter lim="800000"/>
                <a:headEnd type="none" w="sm" len="sm"/>
                <a:tailEnd/>
              </a14:hiddenLine>
            </a:ext>
          </a:extLst>
        </p:spPr>
        <p:txBody>
          <a:bodyPr wrap="none" anchor="ct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altLang="en-US" sz="2400">
                <a:latin typeface="Times New Roman" panose="02020603050405020304" pitchFamily="18" charset="0"/>
              </a:rPr>
              <a:t>retrieval</a:t>
            </a:r>
            <a:endParaRPr lang="en-US" altLang="en-US" sz="2800">
              <a:latin typeface="Times New Roman" panose="02020603050405020304" pitchFamily="18" charset="0"/>
            </a:endParaRPr>
          </a:p>
        </p:txBody>
      </p:sp>
      <p:sp>
        <p:nvSpPr>
          <p:cNvPr id="10253" name="Text Box 10">
            <a:extLst>
              <a:ext uri="{FF2B5EF4-FFF2-40B4-BE49-F238E27FC236}">
                <a16:creationId xmlns:a16="http://schemas.microsoft.com/office/drawing/2014/main" id="{AF62697E-21FB-4452-84FA-57AE65AAB741}"/>
              </a:ext>
            </a:extLst>
          </p:cNvPr>
          <p:cNvSpPr txBox="1">
            <a:spLocks noChangeArrowheads="1"/>
          </p:cNvSpPr>
          <p:nvPr/>
        </p:nvSpPr>
        <p:spPr bwMode="auto">
          <a:xfrm>
            <a:off x="1905000" y="2743200"/>
            <a:ext cx="8096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5875">
                <a:solidFill>
                  <a:srgbClr val="000000"/>
                </a:solidFill>
                <a:miter lim="800000"/>
                <a:headEnd type="none" w="sm" len="sm"/>
                <a:tailEnd/>
              </a14:hiddenLine>
            </a:ext>
          </a:extLst>
        </p:spPr>
        <p:txBody>
          <a:bodyPr wrap="none" anchor="ct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altLang="en-US" sz="2400">
                <a:latin typeface="Times New Roman" panose="02020603050405020304" pitchFamily="18" charset="0"/>
              </a:rPr>
              <a:t>brain</a:t>
            </a:r>
            <a:endParaRPr lang="en-US" altLang="en-US" sz="2800">
              <a:latin typeface="Times New Roman" panose="02020603050405020304" pitchFamily="18" charset="0"/>
            </a:endParaRPr>
          </a:p>
        </p:txBody>
      </p:sp>
      <p:sp>
        <p:nvSpPr>
          <p:cNvPr id="10254" name="Text Box 11">
            <a:extLst>
              <a:ext uri="{FF2B5EF4-FFF2-40B4-BE49-F238E27FC236}">
                <a16:creationId xmlns:a16="http://schemas.microsoft.com/office/drawing/2014/main" id="{46ED69BF-5142-4C11-B849-36C25C62274E}"/>
              </a:ext>
            </a:extLst>
          </p:cNvPr>
          <p:cNvSpPr txBox="1">
            <a:spLocks noChangeArrowheads="1"/>
          </p:cNvSpPr>
          <p:nvPr/>
        </p:nvSpPr>
        <p:spPr bwMode="auto">
          <a:xfrm>
            <a:off x="2590800" y="2590800"/>
            <a:ext cx="72548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5875">
                <a:solidFill>
                  <a:srgbClr val="000000"/>
                </a:solidFill>
                <a:miter lim="800000"/>
                <a:headEnd type="none" w="sm" len="sm"/>
                <a:tailEnd/>
              </a14:hiddenLine>
            </a:ext>
          </a:extLst>
        </p:spPr>
        <p:txBody>
          <a:bodyPr wrap="none" anchor="ct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altLang="en-US" sz="2400">
                <a:latin typeface="Times New Roman" panose="02020603050405020304" pitchFamily="18" charset="0"/>
              </a:rPr>
              <a:t>lung</a:t>
            </a:r>
            <a:endParaRPr lang="en-US" altLang="en-US" sz="2800">
              <a:latin typeface="Times New Roman" panose="02020603050405020304" pitchFamily="18" charset="0"/>
            </a:endParaRPr>
          </a:p>
        </p:txBody>
      </p:sp>
      <p:sp>
        <p:nvSpPr>
          <p:cNvPr id="10255" name="Line 12">
            <a:extLst>
              <a:ext uri="{FF2B5EF4-FFF2-40B4-BE49-F238E27FC236}">
                <a16:creationId xmlns:a16="http://schemas.microsoft.com/office/drawing/2014/main" id="{BA1C1A8A-7DA2-435C-AAF9-956074FE10CC}"/>
              </a:ext>
            </a:extLst>
          </p:cNvPr>
          <p:cNvSpPr>
            <a:spLocks noChangeShapeType="1"/>
          </p:cNvSpPr>
          <p:nvPr/>
        </p:nvSpPr>
        <p:spPr bwMode="auto">
          <a:xfrm>
            <a:off x="1752600" y="2819400"/>
            <a:ext cx="0" cy="304800"/>
          </a:xfrm>
          <a:prstGeom prst="line">
            <a:avLst/>
          </a:prstGeom>
          <a:noFill/>
          <a:ln w="15875">
            <a:solidFill>
              <a:schemeClr val="tx1"/>
            </a:solidFill>
            <a:round/>
            <a:headEnd type="none" w="sm" len="sm"/>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graphicFrame>
        <p:nvGraphicFramePr>
          <p:cNvPr id="10243" name="Object 3">
            <a:extLst>
              <a:ext uri="{FF2B5EF4-FFF2-40B4-BE49-F238E27FC236}">
                <a16:creationId xmlns:a16="http://schemas.microsoft.com/office/drawing/2014/main" id="{8605DD04-72E5-43F3-AD8F-926E7F224CCD}"/>
              </a:ext>
            </a:extLst>
          </p:cNvPr>
          <p:cNvGraphicFramePr>
            <a:graphicFrameLocks noChangeAspect="1"/>
          </p:cNvGraphicFramePr>
          <p:nvPr/>
        </p:nvGraphicFramePr>
        <p:xfrm>
          <a:off x="3429000" y="3352800"/>
          <a:ext cx="1244600" cy="2762250"/>
        </p:xfrm>
        <a:graphic>
          <a:graphicData uri="http://schemas.openxmlformats.org/presentationml/2006/ole">
            <mc:AlternateContent xmlns:mc="http://schemas.openxmlformats.org/markup-compatibility/2006">
              <mc:Choice xmlns:v="urn:schemas-microsoft-com:vml" Requires="v">
                <p:oleObj spid="_x0000_s54015" name="Document" r:id="rId6" imgW="1832040" imgH="4058280" progId="Word.Document.8">
                  <p:embed/>
                </p:oleObj>
              </mc:Choice>
              <mc:Fallback>
                <p:oleObj name="Document" r:id="rId6" imgW="1832040" imgH="4058280" progId="Word.Document.8">
                  <p:embed/>
                  <p:pic>
                    <p:nvPicPr>
                      <p:cNvPr id="10243" name="Object 3">
                        <a:extLst>
                          <a:ext uri="{FF2B5EF4-FFF2-40B4-BE49-F238E27FC236}">
                            <a16:creationId xmlns:a16="http://schemas.microsoft.com/office/drawing/2014/main" id="{8605DD04-72E5-43F3-AD8F-926E7F224CCD}"/>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429000" y="3352800"/>
                        <a:ext cx="1244600" cy="27622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0256" name="Freeform 14">
            <a:extLst>
              <a:ext uri="{FF2B5EF4-FFF2-40B4-BE49-F238E27FC236}">
                <a16:creationId xmlns:a16="http://schemas.microsoft.com/office/drawing/2014/main" id="{A3F545A6-6094-4359-8E2C-2F006B3593BE}"/>
              </a:ext>
            </a:extLst>
          </p:cNvPr>
          <p:cNvSpPr>
            <a:spLocks/>
          </p:cNvSpPr>
          <p:nvPr/>
        </p:nvSpPr>
        <p:spPr bwMode="auto">
          <a:xfrm flipH="1">
            <a:off x="4572000" y="3352800"/>
            <a:ext cx="152400" cy="2590800"/>
          </a:xfrm>
          <a:custGeom>
            <a:avLst/>
            <a:gdLst>
              <a:gd name="T0" fmla="*/ 264 w 264"/>
              <a:gd name="T1" fmla="*/ 0 h 2220"/>
              <a:gd name="T2" fmla="*/ 0 w 264"/>
              <a:gd name="T3" fmla="*/ 12 h 2220"/>
              <a:gd name="T4" fmla="*/ 0 w 264"/>
              <a:gd name="T5" fmla="*/ 2220 h 2220"/>
              <a:gd name="T6" fmla="*/ 228 w 264"/>
              <a:gd name="T7" fmla="*/ 2220 h 2220"/>
              <a:gd name="T8" fmla="*/ 0 60000 65536"/>
              <a:gd name="T9" fmla="*/ 0 60000 65536"/>
              <a:gd name="T10" fmla="*/ 0 60000 65536"/>
              <a:gd name="T11" fmla="*/ 0 60000 65536"/>
              <a:gd name="T12" fmla="*/ 0 w 264"/>
              <a:gd name="T13" fmla="*/ 0 h 2220"/>
              <a:gd name="T14" fmla="*/ 264 w 264"/>
              <a:gd name="T15" fmla="*/ 2220 h 2220"/>
            </a:gdLst>
            <a:ahLst/>
            <a:cxnLst>
              <a:cxn ang="T8">
                <a:pos x="T0" y="T1"/>
              </a:cxn>
              <a:cxn ang="T9">
                <a:pos x="T2" y="T3"/>
              </a:cxn>
              <a:cxn ang="T10">
                <a:pos x="T4" y="T5"/>
              </a:cxn>
              <a:cxn ang="T11">
                <a:pos x="T6" y="T7"/>
              </a:cxn>
            </a:cxnLst>
            <a:rect l="T12" t="T13" r="T14" b="T15"/>
            <a:pathLst>
              <a:path w="264" h="2220">
                <a:moveTo>
                  <a:pt x="264" y="0"/>
                </a:moveTo>
                <a:lnTo>
                  <a:pt x="0" y="12"/>
                </a:lnTo>
                <a:lnTo>
                  <a:pt x="0" y="2220"/>
                </a:lnTo>
                <a:lnTo>
                  <a:pt x="228" y="2220"/>
                </a:lnTo>
              </a:path>
            </a:pathLst>
          </a:custGeom>
          <a:noFill/>
          <a:ln w="38100">
            <a:solidFill>
              <a:schemeClr val="tx1"/>
            </a:solidFill>
            <a:round/>
            <a:headEnd type="none" w="sm" len="sm"/>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10257" name="Freeform 15">
            <a:extLst>
              <a:ext uri="{FF2B5EF4-FFF2-40B4-BE49-F238E27FC236}">
                <a16:creationId xmlns:a16="http://schemas.microsoft.com/office/drawing/2014/main" id="{F7FAE072-A622-4D03-9AE0-016E236BEF65}"/>
              </a:ext>
            </a:extLst>
          </p:cNvPr>
          <p:cNvSpPr>
            <a:spLocks/>
          </p:cNvSpPr>
          <p:nvPr/>
        </p:nvSpPr>
        <p:spPr bwMode="auto">
          <a:xfrm>
            <a:off x="3276600" y="3352800"/>
            <a:ext cx="228600" cy="2590800"/>
          </a:xfrm>
          <a:custGeom>
            <a:avLst/>
            <a:gdLst>
              <a:gd name="T0" fmla="*/ 264 w 264"/>
              <a:gd name="T1" fmla="*/ 0 h 2220"/>
              <a:gd name="T2" fmla="*/ 0 w 264"/>
              <a:gd name="T3" fmla="*/ 12 h 2220"/>
              <a:gd name="T4" fmla="*/ 0 w 264"/>
              <a:gd name="T5" fmla="*/ 2220 h 2220"/>
              <a:gd name="T6" fmla="*/ 228 w 264"/>
              <a:gd name="T7" fmla="*/ 2220 h 2220"/>
              <a:gd name="T8" fmla="*/ 0 60000 65536"/>
              <a:gd name="T9" fmla="*/ 0 60000 65536"/>
              <a:gd name="T10" fmla="*/ 0 60000 65536"/>
              <a:gd name="T11" fmla="*/ 0 60000 65536"/>
              <a:gd name="T12" fmla="*/ 0 w 264"/>
              <a:gd name="T13" fmla="*/ 0 h 2220"/>
              <a:gd name="T14" fmla="*/ 264 w 264"/>
              <a:gd name="T15" fmla="*/ 2220 h 2220"/>
            </a:gdLst>
            <a:ahLst/>
            <a:cxnLst>
              <a:cxn ang="T8">
                <a:pos x="T0" y="T1"/>
              </a:cxn>
              <a:cxn ang="T9">
                <a:pos x="T2" y="T3"/>
              </a:cxn>
              <a:cxn ang="T10">
                <a:pos x="T4" y="T5"/>
              </a:cxn>
              <a:cxn ang="T11">
                <a:pos x="T6" y="T7"/>
              </a:cxn>
            </a:cxnLst>
            <a:rect l="T12" t="T13" r="T14" b="T15"/>
            <a:pathLst>
              <a:path w="264" h="2220">
                <a:moveTo>
                  <a:pt x="264" y="0"/>
                </a:moveTo>
                <a:lnTo>
                  <a:pt x="0" y="12"/>
                </a:lnTo>
                <a:lnTo>
                  <a:pt x="0" y="2220"/>
                </a:lnTo>
                <a:lnTo>
                  <a:pt x="228" y="2220"/>
                </a:lnTo>
              </a:path>
            </a:pathLst>
          </a:custGeom>
          <a:noFill/>
          <a:ln w="38100">
            <a:solidFill>
              <a:schemeClr val="tx1"/>
            </a:solidFill>
            <a:round/>
            <a:headEnd type="none" w="sm" len="sm"/>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10258" name="Text Box 16">
            <a:extLst>
              <a:ext uri="{FF2B5EF4-FFF2-40B4-BE49-F238E27FC236}">
                <a16:creationId xmlns:a16="http://schemas.microsoft.com/office/drawing/2014/main" id="{DE484775-22CE-42A2-AFD7-C6D5AC053D25}"/>
              </a:ext>
            </a:extLst>
          </p:cNvPr>
          <p:cNvSpPr txBox="1">
            <a:spLocks noChangeArrowheads="1"/>
          </p:cNvSpPr>
          <p:nvPr/>
        </p:nvSpPr>
        <p:spPr bwMode="auto">
          <a:xfrm>
            <a:off x="2895600" y="4267200"/>
            <a:ext cx="384175"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5875">
                <a:solidFill>
                  <a:srgbClr val="000000"/>
                </a:solidFill>
                <a:miter lim="800000"/>
                <a:headEnd type="none" w="sm" len="sm"/>
                <a:tailEnd/>
              </a14:hiddenLine>
            </a:ext>
          </a:extLst>
        </p:spPr>
        <p:txBody>
          <a:bodyPr wrap="none" anchor="ct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altLang="en-US" sz="2800">
                <a:latin typeface="Times New Roman" panose="02020603050405020304" pitchFamily="18" charset="0"/>
              </a:rPr>
              <a:t>=</a:t>
            </a:r>
          </a:p>
        </p:txBody>
      </p:sp>
      <p:sp>
        <p:nvSpPr>
          <p:cNvPr id="10259" name="Line 17">
            <a:extLst>
              <a:ext uri="{FF2B5EF4-FFF2-40B4-BE49-F238E27FC236}">
                <a16:creationId xmlns:a16="http://schemas.microsoft.com/office/drawing/2014/main" id="{78C76225-1D75-4641-96C7-0617955B9C42}"/>
              </a:ext>
            </a:extLst>
          </p:cNvPr>
          <p:cNvSpPr>
            <a:spLocks noChangeShapeType="1"/>
          </p:cNvSpPr>
          <p:nvPr/>
        </p:nvSpPr>
        <p:spPr bwMode="auto">
          <a:xfrm flipV="1">
            <a:off x="304800" y="3352800"/>
            <a:ext cx="0" cy="533400"/>
          </a:xfrm>
          <a:prstGeom prst="line">
            <a:avLst/>
          </a:prstGeom>
          <a:noFill/>
          <a:ln w="15875">
            <a:solidFill>
              <a:schemeClr val="tx1"/>
            </a:solidFill>
            <a:round/>
            <a:headEnd/>
            <a:tailEnd type="arrow"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0260" name="Text Box 18">
            <a:extLst>
              <a:ext uri="{FF2B5EF4-FFF2-40B4-BE49-F238E27FC236}">
                <a16:creationId xmlns:a16="http://schemas.microsoft.com/office/drawing/2014/main" id="{4489FE59-7130-46A0-80DA-574C02EA0C6A}"/>
              </a:ext>
            </a:extLst>
          </p:cNvPr>
          <p:cNvSpPr txBox="1">
            <a:spLocks noChangeArrowheads="1"/>
          </p:cNvSpPr>
          <p:nvPr/>
        </p:nvSpPr>
        <p:spPr bwMode="auto">
          <a:xfrm>
            <a:off x="73025" y="3856038"/>
            <a:ext cx="619125"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5875">
                <a:solidFill>
                  <a:srgbClr val="000000"/>
                </a:solidFill>
                <a:miter lim="800000"/>
                <a:headEnd type="none" w="sm" len="sm"/>
                <a:tailEnd/>
              </a14:hiddenLine>
            </a:ext>
          </a:extLst>
        </p:spPr>
        <p:txBody>
          <a:bodyPr wrap="none" anchor="ct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altLang="en-US" sz="2800">
                <a:latin typeface="Times New Roman" panose="02020603050405020304" pitchFamily="18" charset="0"/>
              </a:rPr>
              <a:t>CS</a:t>
            </a:r>
          </a:p>
        </p:txBody>
      </p:sp>
      <p:sp>
        <p:nvSpPr>
          <p:cNvPr id="10261" name="Text Box 19">
            <a:extLst>
              <a:ext uri="{FF2B5EF4-FFF2-40B4-BE49-F238E27FC236}">
                <a16:creationId xmlns:a16="http://schemas.microsoft.com/office/drawing/2014/main" id="{691053E3-449E-4109-B0F1-7975C8AE8878}"/>
              </a:ext>
            </a:extLst>
          </p:cNvPr>
          <p:cNvSpPr txBox="1">
            <a:spLocks noChangeArrowheads="1"/>
          </p:cNvSpPr>
          <p:nvPr/>
        </p:nvSpPr>
        <p:spPr bwMode="auto">
          <a:xfrm>
            <a:off x="0" y="5257800"/>
            <a:ext cx="757238"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5875">
                <a:solidFill>
                  <a:srgbClr val="000000"/>
                </a:solidFill>
                <a:miter lim="800000"/>
                <a:headEnd type="none" w="sm" len="sm"/>
                <a:tailEnd/>
              </a14:hiddenLine>
            </a:ext>
          </a:extLst>
        </p:spPr>
        <p:txBody>
          <a:bodyPr wrap="none" anchor="ct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altLang="en-US" sz="2800">
                <a:latin typeface="Times New Roman" panose="02020603050405020304" pitchFamily="18" charset="0"/>
              </a:rPr>
              <a:t>MD</a:t>
            </a:r>
          </a:p>
        </p:txBody>
      </p:sp>
      <p:sp>
        <p:nvSpPr>
          <p:cNvPr id="10262" name="Line 20">
            <a:extLst>
              <a:ext uri="{FF2B5EF4-FFF2-40B4-BE49-F238E27FC236}">
                <a16:creationId xmlns:a16="http://schemas.microsoft.com/office/drawing/2014/main" id="{6215F770-8458-458B-A7FE-BFCABC601A48}"/>
              </a:ext>
            </a:extLst>
          </p:cNvPr>
          <p:cNvSpPr>
            <a:spLocks noChangeShapeType="1"/>
          </p:cNvSpPr>
          <p:nvPr/>
        </p:nvSpPr>
        <p:spPr bwMode="auto">
          <a:xfrm>
            <a:off x="304800" y="4419600"/>
            <a:ext cx="0" cy="228600"/>
          </a:xfrm>
          <a:prstGeom prst="line">
            <a:avLst/>
          </a:prstGeom>
          <a:noFill/>
          <a:ln w="15875">
            <a:solidFill>
              <a:schemeClr val="tx1"/>
            </a:solidFill>
            <a:round/>
            <a:headEnd type="none" w="sm" len="sm"/>
            <a:tailEnd type="arrow"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0263" name="Line 21">
            <a:extLst>
              <a:ext uri="{FF2B5EF4-FFF2-40B4-BE49-F238E27FC236}">
                <a16:creationId xmlns:a16="http://schemas.microsoft.com/office/drawing/2014/main" id="{6DC5F726-8E1A-4868-B0D4-50E773CFE8E7}"/>
              </a:ext>
            </a:extLst>
          </p:cNvPr>
          <p:cNvSpPr>
            <a:spLocks noChangeShapeType="1"/>
          </p:cNvSpPr>
          <p:nvPr/>
        </p:nvSpPr>
        <p:spPr bwMode="auto">
          <a:xfrm flipV="1">
            <a:off x="304800" y="4876800"/>
            <a:ext cx="0" cy="457200"/>
          </a:xfrm>
          <a:prstGeom prst="line">
            <a:avLst/>
          </a:prstGeom>
          <a:noFill/>
          <a:ln w="15875">
            <a:solidFill>
              <a:schemeClr val="tx1"/>
            </a:solidFill>
            <a:round/>
            <a:headEnd type="none" w="sm" len="sm"/>
            <a:tailEnd type="arrow"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0264" name="Line 22">
            <a:extLst>
              <a:ext uri="{FF2B5EF4-FFF2-40B4-BE49-F238E27FC236}">
                <a16:creationId xmlns:a16="http://schemas.microsoft.com/office/drawing/2014/main" id="{2A3943A3-7610-4E17-88C2-7BA321B3E670}"/>
              </a:ext>
            </a:extLst>
          </p:cNvPr>
          <p:cNvSpPr>
            <a:spLocks noChangeShapeType="1"/>
          </p:cNvSpPr>
          <p:nvPr/>
        </p:nvSpPr>
        <p:spPr bwMode="auto">
          <a:xfrm>
            <a:off x="304800" y="5715000"/>
            <a:ext cx="0" cy="228600"/>
          </a:xfrm>
          <a:prstGeom prst="line">
            <a:avLst/>
          </a:prstGeom>
          <a:noFill/>
          <a:ln w="15875">
            <a:solidFill>
              <a:schemeClr val="tx1"/>
            </a:solidFill>
            <a:round/>
            <a:headEnd type="none" w="sm" len="sm"/>
            <a:tailEnd type="arrow" w="med" len="med"/>
          </a:ln>
          <a:extLst>
            <a:ext uri="{909E8E84-426E-40DD-AFC4-6F175D3DCCD1}">
              <a14:hiddenFill xmlns:a14="http://schemas.microsoft.com/office/drawing/2010/main">
                <a:noFill/>
              </a14:hiddenFill>
            </a:ext>
          </a:extLst>
        </p:spPr>
        <p:txBody>
          <a:bodyPr wrap="none" anchor="ctr"/>
          <a:lstStyle/>
          <a:p>
            <a:endParaRPr lang="en-US"/>
          </a:p>
        </p:txBody>
      </p:sp>
      <p:graphicFrame>
        <p:nvGraphicFramePr>
          <p:cNvPr id="10244" name="Object 4">
            <a:extLst>
              <a:ext uri="{FF2B5EF4-FFF2-40B4-BE49-F238E27FC236}">
                <a16:creationId xmlns:a16="http://schemas.microsoft.com/office/drawing/2014/main" id="{496E6CD8-CC22-43E9-AA78-27178A6AF606}"/>
              </a:ext>
            </a:extLst>
          </p:cNvPr>
          <p:cNvGraphicFramePr>
            <a:graphicFrameLocks noChangeAspect="1"/>
          </p:cNvGraphicFramePr>
          <p:nvPr/>
        </p:nvGraphicFramePr>
        <p:xfrm>
          <a:off x="5334000" y="4114800"/>
          <a:ext cx="1219200" cy="911225"/>
        </p:xfrm>
        <a:graphic>
          <a:graphicData uri="http://schemas.openxmlformats.org/presentationml/2006/ole">
            <mc:AlternateContent xmlns:mc="http://schemas.openxmlformats.org/markup-compatibility/2006">
              <mc:Choice xmlns:v="urn:schemas-microsoft-com:vml" Requires="v">
                <p:oleObj spid="_x0000_s54016" name="Document" r:id="rId8" imgW="1815480" imgH="1361880" progId="Word.Document.8">
                  <p:embed/>
                </p:oleObj>
              </mc:Choice>
              <mc:Fallback>
                <p:oleObj name="Document" r:id="rId8" imgW="1815480" imgH="1361880" progId="Word.Document.8">
                  <p:embed/>
                  <p:pic>
                    <p:nvPicPr>
                      <p:cNvPr id="10244" name="Object 4">
                        <a:extLst>
                          <a:ext uri="{FF2B5EF4-FFF2-40B4-BE49-F238E27FC236}">
                            <a16:creationId xmlns:a16="http://schemas.microsoft.com/office/drawing/2014/main" id="{496E6CD8-CC22-43E9-AA78-27178A6AF606}"/>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334000" y="4114800"/>
                        <a:ext cx="1219200" cy="9112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0265" name="Freeform 24">
            <a:extLst>
              <a:ext uri="{FF2B5EF4-FFF2-40B4-BE49-F238E27FC236}">
                <a16:creationId xmlns:a16="http://schemas.microsoft.com/office/drawing/2014/main" id="{9429C4C6-A96F-47AF-98B9-ABA9EB9B1C57}"/>
              </a:ext>
            </a:extLst>
          </p:cNvPr>
          <p:cNvSpPr>
            <a:spLocks/>
          </p:cNvSpPr>
          <p:nvPr/>
        </p:nvSpPr>
        <p:spPr bwMode="auto">
          <a:xfrm>
            <a:off x="5181600" y="4038600"/>
            <a:ext cx="228600" cy="990600"/>
          </a:xfrm>
          <a:custGeom>
            <a:avLst/>
            <a:gdLst>
              <a:gd name="T0" fmla="*/ 264 w 264"/>
              <a:gd name="T1" fmla="*/ 0 h 2220"/>
              <a:gd name="T2" fmla="*/ 0 w 264"/>
              <a:gd name="T3" fmla="*/ 12 h 2220"/>
              <a:gd name="T4" fmla="*/ 0 w 264"/>
              <a:gd name="T5" fmla="*/ 2220 h 2220"/>
              <a:gd name="T6" fmla="*/ 228 w 264"/>
              <a:gd name="T7" fmla="*/ 2220 h 2220"/>
              <a:gd name="T8" fmla="*/ 0 60000 65536"/>
              <a:gd name="T9" fmla="*/ 0 60000 65536"/>
              <a:gd name="T10" fmla="*/ 0 60000 65536"/>
              <a:gd name="T11" fmla="*/ 0 60000 65536"/>
              <a:gd name="T12" fmla="*/ 0 w 264"/>
              <a:gd name="T13" fmla="*/ 0 h 2220"/>
              <a:gd name="T14" fmla="*/ 264 w 264"/>
              <a:gd name="T15" fmla="*/ 2220 h 2220"/>
            </a:gdLst>
            <a:ahLst/>
            <a:cxnLst>
              <a:cxn ang="T8">
                <a:pos x="T0" y="T1"/>
              </a:cxn>
              <a:cxn ang="T9">
                <a:pos x="T2" y="T3"/>
              </a:cxn>
              <a:cxn ang="T10">
                <a:pos x="T4" y="T5"/>
              </a:cxn>
              <a:cxn ang="T11">
                <a:pos x="T6" y="T7"/>
              </a:cxn>
            </a:cxnLst>
            <a:rect l="T12" t="T13" r="T14" b="T15"/>
            <a:pathLst>
              <a:path w="264" h="2220">
                <a:moveTo>
                  <a:pt x="264" y="0"/>
                </a:moveTo>
                <a:lnTo>
                  <a:pt x="0" y="12"/>
                </a:lnTo>
                <a:lnTo>
                  <a:pt x="0" y="2220"/>
                </a:lnTo>
                <a:lnTo>
                  <a:pt x="228" y="2220"/>
                </a:lnTo>
              </a:path>
            </a:pathLst>
          </a:custGeom>
          <a:noFill/>
          <a:ln w="38100">
            <a:solidFill>
              <a:schemeClr val="tx1"/>
            </a:solidFill>
            <a:round/>
            <a:headEnd type="none" w="sm" len="sm"/>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10266" name="Freeform 25">
            <a:extLst>
              <a:ext uri="{FF2B5EF4-FFF2-40B4-BE49-F238E27FC236}">
                <a16:creationId xmlns:a16="http://schemas.microsoft.com/office/drawing/2014/main" id="{8E4D7F29-0040-4790-8CA6-A0BF1560F9D3}"/>
              </a:ext>
            </a:extLst>
          </p:cNvPr>
          <p:cNvSpPr>
            <a:spLocks/>
          </p:cNvSpPr>
          <p:nvPr/>
        </p:nvSpPr>
        <p:spPr bwMode="auto">
          <a:xfrm flipH="1">
            <a:off x="6400800" y="4038600"/>
            <a:ext cx="228600" cy="990600"/>
          </a:xfrm>
          <a:custGeom>
            <a:avLst/>
            <a:gdLst>
              <a:gd name="T0" fmla="*/ 264 w 264"/>
              <a:gd name="T1" fmla="*/ 0 h 2220"/>
              <a:gd name="T2" fmla="*/ 0 w 264"/>
              <a:gd name="T3" fmla="*/ 12 h 2220"/>
              <a:gd name="T4" fmla="*/ 0 w 264"/>
              <a:gd name="T5" fmla="*/ 2220 h 2220"/>
              <a:gd name="T6" fmla="*/ 228 w 264"/>
              <a:gd name="T7" fmla="*/ 2220 h 2220"/>
              <a:gd name="T8" fmla="*/ 0 60000 65536"/>
              <a:gd name="T9" fmla="*/ 0 60000 65536"/>
              <a:gd name="T10" fmla="*/ 0 60000 65536"/>
              <a:gd name="T11" fmla="*/ 0 60000 65536"/>
              <a:gd name="T12" fmla="*/ 0 w 264"/>
              <a:gd name="T13" fmla="*/ 0 h 2220"/>
              <a:gd name="T14" fmla="*/ 264 w 264"/>
              <a:gd name="T15" fmla="*/ 2220 h 2220"/>
            </a:gdLst>
            <a:ahLst/>
            <a:cxnLst>
              <a:cxn ang="T8">
                <a:pos x="T0" y="T1"/>
              </a:cxn>
              <a:cxn ang="T9">
                <a:pos x="T2" y="T3"/>
              </a:cxn>
              <a:cxn ang="T10">
                <a:pos x="T4" y="T5"/>
              </a:cxn>
              <a:cxn ang="T11">
                <a:pos x="T6" y="T7"/>
              </a:cxn>
            </a:cxnLst>
            <a:rect l="T12" t="T13" r="T14" b="T15"/>
            <a:pathLst>
              <a:path w="264" h="2220">
                <a:moveTo>
                  <a:pt x="264" y="0"/>
                </a:moveTo>
                <a:lnTo>
                  <a:pt x="0" y="12"/>
                </a:lnTo>
                <a:lnTo>
                  <a:pt x="0" y="2220"/>
                </a:lnTo>
                <a:lnTo>
                  <a:pt x="228" y="2220"/>
                </a:lnTo>
              </a:path>
            </a:pathLst>
          </a:custGeom>
          <a:noFill/>
          <a:ln w="38100">
            <a:solidFill>
              <a:schemeClr val="tx1"/>
            </a:solidFill>
            <a:round/>
            <a:headEnd type="none" w="sm" len="sm"/>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10267" name="Text Box 26">
            <a:extLst>
              <a:ext uri="{FF2B5EF4-FFF2-40B4-BE49-F238E27FC236}">
                <a16:creationId xmlns:a16="http://schemas.microsoft.com/office/drawing/2014/main" id="{3442C2C2-1165-4039-80A7-7589969019E8}"/>
              </a:ext>
            </a:extLst>
          </p:cNvPr>
          <p:cNvSpPr txBox="1">
            <a:spLocks noChangeArrowheads="1"/>
          </p:cNvSpPr>
          <p:nvPr/>
        </p:nvSpPr>
        <p:spPr bwMode="auto">
          <a:xfrm>
            <a:off x="4800600" y="4191000"/>
            <a:ext cx="36195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5875">
                <a:solidFill>
                  <a:srgbClr val="000000"/>
                </a:solidFill>
                <a:miter lim="800000"/>
                <a:headEnd type="none" w="sm" len="sm"/>
                <a:tailEnd/>
              </a14:hiddenLine>
            </a:ext>
          </a:extLst>
        </p:spPr>
        <p:txBody>
          <a:bodyPr wrap="none" anchor="ct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altLang="en-US" sz="2800">
                <a:latin typeface="Times New Roman" panose="02020603050405020304" pitchFamily="18" charset="0"/>
              </a:rPr>
              <a:t>x</a:t>
            </a:r>
          </a:p>
        </p:txBody>
      </p:sp>
      <p:graphicFrame>
        <p:nvGraphicFramePr>
          <p:cNvPr id="10245" name="Object 5">
            <a:extLst>
              <a:ext uri="{FF2B5EF4-FFF2-40B4-BE49-F238E27FC236}">
                <a16:creationId xmlns:a16="http://schemas.microsoft.com/office/drawing/2014/main" id="{1BAC1789-659C-4F66-93B3-46A59808D58C}"/>
              </a:ext>
            </a:extLst>
          </p:cNvPr>
          <p:cNvGraphicFramePr>
            <a:graphicFrameLocks noChangeAspect="1"/>
          </p:cNvGraphicFramePr>
          <p:nvPr/>
        </p:nvGraphicFramePr>
        <p:xfrm>
          <a:off x="5562600" y="5334000"/>
          <a:ext cx="3219450" cy="936625"/>
        </p:xfrm>
        <a:graphic>
          <a:graphicData uri="http://schemas.openxmlformats.org/presentationml/2006/ole">
            <mc:AlternateContent xmlns:mc="http://schemas.openxmlformats.org/markup-compatibility/2006">
              <mc:Choice xmlns:v="urn:schemas-microsoft-com:vml" Requires="v">
                <p:oleObj spid="_x0000_s54017" name="Document" r:id="rId10" imgW="4651200" imgH="1361880" progId="Word.Document.8">
                  <p:embed/>
                </p:oleObj>
              </mc:Choice>
              <mc:Fallback>
                <p:oleObj name="Document" r:id="rId10" imgW="4651200" imgH="1361880" progId="Word.Document.8">
                  <p:embed/>
                  <p:pic>
                    <p:nvPicPr>
                      <p:cNvPr id="10245" name="Object 5">
                        <a:extLst>
                          <a:ext uri="{FF2B5EF4-FFF2-40B4-BE49-F238E27FC236}">
                            <a16:creationId xmlns:a16="http://schemas.microsoft.com/office/drawing/2014/main" id="{1BAC1789-659C-4F66-93B3-46A59808D58C}"/>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5562600" y="5334000"/>
                        <a:ext cx="3219450" cy="9366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0268" name="Text Box 28">
            <a:extLst>
              <a:ext uri="{FF2B5EF4-FFF2-40B4-BE49-F238E27FC236}">
                <a16:creationId xmlns:a16="http://schemas.microsoft.com/office/drawing/2014/main" id="{163FA277-5724-4C95-A0FE-11BCF2263743}"/>
              </a:ext>
            </a:extLst>
          </p:cNvPr>
          <p:cNvSpPr txBox="1">
            <a:spLocks noChangeArrowheads="1"/>
          </p:cNvSpPr>
          <p:nvPr/>
        </p:nvSpPr>
        <p:spPr bwMode="auto">
          <a:xfrm>
            <a:off x="6858000" y="4191000"/>
            <a:ext cx="36195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5875">
                <a:solidFill>
                  <a:srgbClr val="000000"/>
                </a:solidFill>
                <a:miter lim="800000"/>
                <a:headEnd type="none" w="sm" len="sm"/>
                <a:tailEnd/>
              </a14:hiddenLine>
            </a:ext>
          </a:extLst>
        </p:spPr>
        <p:txBody>
          <a:bodyPr wrap="none" anchor="ct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altLang="en-US" sz="2800">
                <a:latin typeface="Times New Roman" panose="02020603050405020304" pitchFamily="18" charset="0"/>
              </a:rPr>
              <a:t>x</a:t>
            </a:r>
          </a:p>
        </p:txBody>
      </p:sp>
      <p:sp>
        <p:nvSpPr>
          <p:cNvPr id="10269" name="Freeform 29">
            <a:extLst>
              <a:ext uri="{FF2B5EF4-FFF2-40B4-BE49-F238E27FC236}">
                <a16:creationId xmlns:a16="http://schemas.microsoft.com/office/drawing/2014/main" id="{F8E96500-5853-4CA1-99A5-6C96A45A6E17}"/>
              </a:ext>
            </a:extLst>
          </p:cNvPr>
          <p:cNvSpPr>
            <a:spLocks/>
          </p:cNvSpPr>
          <p:nvPr/>
        </p:nvSpPr>
        <p:spPr bwMode="auto">
          <a:xfrm>
            <a:off x="5562600" y="5334000"/>
            <a:ext cx="152400" cy="762000"/>
          </a:xfrm>
          <a:custGeom>
            <a:avLst/>
            <a:gdLst>
              <a:gd name="T0" fmla="*/ 264 w 264"/>
              <a:gd name="T1" fmla="*/ 0 h 2220"/>
              <a:gd name="T2" fmla="*/ 0 w 264"/>
              <a:gd name="T3" fmla="*/ 12 h 2220"/>
              <a:gd name="T4" fmla="*/ 0 w 264"/>
              <a:gd name="T5" fmla="*/ 2220 h 2220"/>
              <a:gd name="T6" fmla="*/ 228 w 264"/>
              <a:gd name="T7" fmla="*/ 2220 h 2220"/>
              <a:gd name="T8" fmla="*/ 0 60000 65536"/>
              <a:gd name="T9" fmla="*/ 0 60000 65536"/>
              <a:gd name="T10" fmla="*/ 0 60000 65536"/>
              <a:gd name="T11" fmla="*/ 0 60000 65536"/>
              <a:gd name="T12" fmla="*/ 0 w 264"/>
              <a:gd name="T13" fmla="*/ 0 h 2220"/>
              <a:gd name="T14" fmla="*/ 264 w 264"/>
              <a:gd name="T15" fmla="*/ 2220 h 2220"/>
            </a:gdLst>
            <a:ahLst/>
            <a:cxnLst>
              <a:cxn ang="T8">
                <a:pos x="T0" y="T1"/>
              </a:cxn>
              <a:cxn ang="T9">
                <a:pos x="T2" y="T3"/>
              </a:cxn>
              <a:cxn ang="T10">
                <a:pos x="T4" y="T5"/>
              </a:cxn>
              <a:cxn ang="T11">
                <a:pos x="T6" y="T7"/>
              </a:cxn>
            </a:cxnLst>
            <a:rect l="T12" t="T13" r="T14" b="T15"/>
            <a:pathLst>
              <a:path w="264" h="2220">
                <a:moveTo>
                  <a:pt x="264" y="0"/>
                </a:moveTo>
                <a:lnTo>
                  <a:pt x="0" y="12"/>
                </a:lnTo>
                <a:lnTo>
                  <a:pt x="0" y="2220"/>
                </a:lnTo>
                <a:lnTo>
                  <a:pt x="228" y="2220"/>
                </a:lnTo>
              </a:path>
            </a:pathLst>
          </a:custGeom>
          <a:noFill/>
          <a:ln w="38100">
            <a:solidFill>
              <a:schemeClr val="tx1"/>
            </a:solidFill>
            <a:round/>
            <a:headEnd type="none" w="sm" len="sm"/>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10270" name="Freeform 30">
            <a:extLst>
              <a:ext uri="{FF2B5EF4-FFF2-40B4-BE49-F238E27FC236}">
                <a16:creationId xmlns:a16="http://schemas.microsoft.com/office/drawing/2014/main" id="{96ED3174-2CA6-4D21-918D-D71B19C90F6A}"/>
              </a:ext>
            </a:extLst>
          </p:cNvPr>
          <p:cNvSpPr>
            <a:spLocks/>
          </p:cNvSpPr>
          <p:nvPr/>
        </p:nvSpPr>
        <p:spPr bwMode="auto">
          <a:xfrm flipH="1">
            <a:off x="8534400" y="5410200"/>
            <a:ext cx="152400" cy="762000"/>
          </a:xfrm>
          <a:custGeom>
            <a:avLst/>
            <a:gdLst>
              <a:gd name="T0" fmla="*/ 264 w 264"/>
              <a:gd name="T1" fmla="*/ 0 h 2220"/>
              <a:gd name="T2" fmla="*/ 0 w 264"/>
              <a:gd name="T3" fmla="*/ 12 h 2220"/>
              <a:gd name="T4" fmla="*/ 0 w 264"/>
              <a:gd name="T5" fmla="*/ 2220 h 2220"/>
              <a:gd name="T6" fmla="*/ 228 w 264"/>
              <a:gd name="T7" fmla="*/ 2220 h 2220"/>
              <a:gd name="T8" fmla="*/ 0 60000 65536"/>
              <a:gd name="T9" fmla="*/ 0 60000 65536"/>
              <a:gd name="T10" fmla="*/ 0 60000 65536"/>
              <a:gd name="T11" fmla="*/ 0 60000 65536"/>
              <a:gd name="T12" fmla="*/ 0 w 264"/>
              <a:gd name="T13" fmla="*/ 0 h 2220"/>
              <a:gd name="T14" fmla="*/ 264 w 264"/>
              <a:gd name="T15" fmla="*/ 2220 h 2220"/>
            </a:gdLst>
            <a:ahLst/>
            <a:cxnLst>
              <a:cxn ang="T8">
                <a:pos x="T0" y="T1"/>
              </a:cxn>
              <a:cxn ang="T9">
                <a:pos x="T2" y="T3"/>
              </a:cxn>
              <a:cxn ang="T10">
                <a:pos x="T4" y="T5"/>
              </a:cxn>
              <a:cxn ang="T11">
                <a:pos x="T6" y="T7"/>
              </a:cxn>
            </a:cxnLst>
            <a:rect l="T12" t="T13" r="T14" b="T15"/>
            <a:pathLst>
              <a:path w="264" h="2220">
                <a:moveTo>
                  <a:pt x="264" y="0"/>
                </a:moveTo>
                <a:lnTo>
                  <a:pt x="0" y="12"/>
                </a:lnTo>
                <a:lnTo>
                  <a:pt x="0" y="2220"/>
                </a:lnTo>
                <a:lnTo>
                  <a:pt x="228" y="2220"/>
                </a:lnTo>
              </a:path>
            </a:pathLst>
          </a:custGeom>
          <a:noFill/>
          <a:ln w="38100">
            <a:solidFill>
              <a:schemeClr val="tx1"/>
            </a:solidFill>
            <a:round/>
            <a:headEnd type="none" w="sm" len="sm"/>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10271" name="Text Box 31">
            <a:extLst>
              <a:ext uri="{FF2B5EF4-FFF2-40B4-BE49-F238E27FC236}">
                <a16:creationId xmlns:a16="http://schemas.microsoft.com/office/drawing/2014/main" id="{E7A91942-FB83-490C-BAA2-6E65B08BC0BC}"/>
              </a:ext>
            </a:extLst>
          </p:cNvPr>
          <p:cNvSpPr txBox="1">
            <a:spLocks noChangeArrowheads="1"/>
          </p:cNvSpPr>
          <p:nvPr/>
        </p:nvSpPr>
        <p:spPr bwMode="auto">
          <a:xfrm>
            <a:off x="5753100" y="2073275"/>
            <a:ext cx="2560638" cy="946150"/>
          </a:xfrm>
          <a:prstGeom prst="rect">
            <a:avLst/>
          </a:prstGeom>
          <a:noFill/>
          <a:ln w="15875">
            <a:solidFill>
              <a:srgbClr val="CC0000"/>
            </a:solidFill>
            <a:miter lim="800000"/>
            <a:headEnd type="none" w="sm" len="sm"/>
            <a:tailEnd/>
          </a:ln>
          <a:extLst>
            <a:ext uri="{909E8E84-426E-40DD-AFC4-6F175D3DCCD1}">
              <a14:hiddenFill xmlns:a14="http://schemas.microsoft.com/office/drawing/2010/main">
                <a:solidFill>
                  <a:srgbClr val="FFFFFF"/>
                </a:solidFill>
              </a14:hiddenFill>
            </a:ext>
          </a:extLst>
        </p:spPr>
        <p:txBody>
          <a:bodyPr wrap="none" anchor="ct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altLang="en-US" sz="2800">
                <a:solidFill>
                  <a:srgbClr val="C00000"/>
                </a:solidFill>
                <a:latin typeface="Times New Roman" panose="02020603050405020304" pitchFamily="18" charset="0"/>
              </a:rPr>
              <a:t>term-to-concept</a:t>
            </a:r>
          </a:p>
          <a:p>
            <a:r>
              <a:rPr lang="en-US" altLang="en-US" sz="2800">
                <a:solidFill>
                  <a:srgbClr val="C00000"/>
                </a:solidFill>
                <a:latin typeface="Times New Roman" panose="02020603050405020304" pitchFamily="18" charset="0"/>
              </a:rPr>
              <a:t>similarity matrix</a:t>
            </a:r>
          </a:p>
        </p:txBody>
      </p:sp>
      <p:sp>
        <p:nvSpPr>
          <p:cNvPr id="10272" name="Text Box 32">
            <a:extLst>
              <a:ext uri="{FF2B5EF4-FFF2-40B4-BE49-F238E27FC236}">
                <a16:creationId xmlns:a16="http://schemas.microsoft.com/office/drawing/2014/main" id="{416B2E30-E76C-48C6-959C-A71CE9DA387C}"/>
              </a:ext>
            </a:extLst>
          </p:cNvPr>
          <p:cNvSpPr txBox="1">
            <a:spLocks noChangeArrowheads="1"/>
          </p:cNvSpPr>
          <p:nvPr/>
        </p:nvSpPr>
        <p:spPr bwMode="auto">
          <a:xfrm>
            <a:off x="4800600" y="3276600"/>
            <a:ext cx="1841500" cy="519113"/>
          </a:xfrm>
          <a:prstGeom prst="rect">
            <a:avLst/>
          </a:prstGeom>
          <a:noFill/>
          <a:ln w="15875">
            <a:solidFill>
              <a:srgbClr val="CC0000"/>
            </a:solidFill>
            <a:miter lim="800000"/>
            <a:headEnd type="none" w="sm" len="sm"/>
            <a:tailEnd/>
          </a:ln>
          <a:extLst>
            <a:ext uri="{909E8E84-426E-40DD-AFC4-6F175D3DCCD1}">
              <a14:hiddenFill xmlns:a14="http://schemas.microsoft.com/office/drawing/2010/main">
                <a:solidFill>
                  <a:srgbClr val="FFFFFF"/>
                </a:solidFill>
              </a14:hiddenFill>
            </a:ext>
          </a:extLst>
        </p:spPr>
        <p:txBody>
          <a:bodyPr wrap="none" anchor="ct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altLang="en-US" sz="2800">
                <a:solidFill>
                  <a:srgbClr val="C00000"/>
                </a:solidFill>
                <a:latin typeface="Times New Roman" panose="02020603050405020304" pitchFamily="18" charset="0"/>
              </a:rPr>
              <a:t>CS-concept</a:t>
            </a:r>
          </a:p>
        </p:txBody>
      </p:sp>
      <p:sp>
        <p:nvSpPr>
          <p:cNvPr id="10273" name="Freeform 33">
            <a:extLst>
              <a:ext uri="{FF2B5EF4-FFF2-40B4-BE49-F238E27FC236}">
                <a16:creationId xmlns:a16="http://schemas.microsoft.com/office/drawing/2014/main" id="{D7253B90-BE86-410D-809F-F76BF19687A7}"/>
              </a:ext>
            </a:extLst>
          </p:cNvPr>
          <p:cNvSpPr>
            <a:spLocks/>
          </p:cNvSpPr>
          <p:nvPr/>
        </p:nvSpPr>
        <p:spPr bwMode="auto">
          <a:xfrm>
            <a:off x="4800600" y="3810000"/>
            <a:ext cx="381000" cy="1676400"/>
          </a:xfrm>
          <a:custGeom>
            <a:avLst/>
            <a:gdLst>
              <a:gd name="T0" fmla="*/ 0 w 240"/>
              <a:gd name="T1" fmla="*/ 0 h 1056"/>
              <a:gd name="T2" fmla="*/ 0 w 240"/>
              <a:gd name="T3" fmla="*/ 1056 h 1056"/>
              <a:gd name="T4" fmla="*/ 240 w 240"/>
              <a:gd name="T5" fmla="*/ 1056 h 1056"/>
              <a:gd name="T6" fmla="*/ 0 60000 65536"/>
              <a:gd name="T7" fmla="*/ 0 60000 65536"/>
              <a:gd name="T8" fmla="*/ 0 60000 65536"/>
              <a:gd name="T9" fmla="*/ 0 w 240"/>
              <a:gd name="T10" fmla="*/ 0 h 1056"/>
              <a:gd name="T11" fmla="*/ 240 w 240"/>
              <a:gd name="T12" fmla="*/ 1056 h 1056"/>
            </a:gdLst>
            <a:ahLst/>
            <a:cxnLst>
              <a:cxn ang="T6">
                <a:pos x="T0" y="T1"/>
              </a:cxn>
              <a:cxn ang="T7">
                <a:pos x="T2" y="T3"/>
              </a:cxn>
              <a:cxn ang="T8">
                <a:pos x="T4" y="T5"/>
              </a:cxn>
            </a:cxnLst>
            <a:rect l="T9" t="T10" r="T11" b="T12"/>
            <a:pathLst>
              <a:path w="240" h="1056">
                <a:moveTo>
                  <a:pt x="0" y="0"/>
                </a:moveTo>
                <a:lnTo>
                  <a:pt x="0" y="1056"/>
                </a:lnTo>
                <a:lnTo>
                  <a:pt x="240" y="1056"/>
                </a:lnTo>
              </a:path>
            </a:pathLst>
          </a:custGeom>
          <a:noFill/>
          <a:ln w="15875">
            <a:solidFill>
              <a:srgbClr val="CC0000"/>
            </a:solidFill>
            <a:round/>
            <a:headEnd type="none" w="sm" len="sm"/>
            <a:tailEnd type="arrow" w="med" len="me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solidFill>
                <a:srgbClr val="C00000"/>
              </a:solidFill>
            </a:endParaRPr>
          </a:p>
        </p:txBody>
      </p:sp>
      <p:sp>
        <p:nvSpPr>
          <p:cNvPr id="10274" name="Line 34">
            <a:extLst>
              <a:ext uri="{FF2B5EF4-FFF2-40B4-BE49-F238E27FC236}">
                <a16:creationId xmlns:a16="http://schemas.microsoft.com/office/drawing/2014/main" id="{6D925A64-9D8F-41B1-ABB1-EFA5808FE659}"/>
              </a:ext>
            </a:extLst>
          </p:cNvPr>
          <p:cNvSpPr>
            <a:spLocks noChangeShapeType="1"/>
          </p:cNvSpPr>
          <p:nvPr/>
        </p:nvSpPr>
        <p:spPr bwMode="auto">
          <a:xfrm>
            <a:off x="1143000" y="3276600"/>
            <a:ext cx="4495800" cy="1981200"/>
          </a:xfrm>
          <a:prstGeom prst="line">
            <a:avLst/>
          </a:prstGeom>
          <a:noFill/>
          <a:ln w="15875">
            <a:solidFill>
              <a:srgbClr val="CC0000"/>
            </a:solidFill>
            <a:round/>
            <a:headEnd type="none" w="sm" len="sm"/>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0275" name="Line 35">
            <a:extLst>
              <a:ext uri="{FF2B5EF4-FFF2-40B4-BE49-F238E27FC236}">
                <a16:creationId xmlns:a16="http://schemas.microsoft.com/office/drawing/2014/main" id="{7DC8C804-3E14-49BF-BEEA-669530C50AC6}"/>
              </a:ext>
            </a:extLst>
          </p:cNvPr>
          <p:cNvSpPr>
            <a:spLocks noChangeShapeType="1"/>
          </p:cNvSpPr>
          <p:nvPr/>
        </p:nvSpPr>
        <p:spPr bwMode="auto">
          <a:xfrm>
            <a:off x="1447800" y="3048000"/>
            <a:ext cx="4876800" cy="2209800"/>
          </a:xfrm>
          <a:prstGeom prst="line">
            <a:avLst/>
          </a:prstGeom>
          <a:noFill/>
          <a:ln w="15875">
            <a:solidFill>
              <a:srgbClr val="CC0000"/>
            </a:solidFill>
            <a:round/>
            <a:headEnd type="none" w="sm" len="sm"/>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0276" name="Slide Number Placeholder 38">
            <a:extLst>
              <a:ext uri="{FF2B5EF4-FFF2-40B4-BE49-F238E27FC236}">
                <a16:creationId xmlns:a16="http://schemas.microsoft.com/office/drawing/2014/main" id="{F8DF4A13-3554-4BBE-AD55-125E3589582D}"/>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a:latin typeface="Calibri" panose="020F0502020204030204" pitchFamily="34" charset="0"/>
              </a:rPr>
              <a:t>Part 3-</a:t>
            </a:r>
            <a:fld id="{AFA35F2F-3190-459E-8757-76693CD2D5E6}" type="slidenum">
              <a:rPr lang="en-US" altLang="en-US">
                <a:latin typeface="Calibri" panose="020F0502020204030204" pitchFamily="34" charset="0"/>
              </a:rPr>
              <a:pPr eaLnBrk="1" hangingPunct="1"/>
              <a:t>134</a:t>
            </a:fld>
            <a:endParaRPr lang="en-US" altLang="en-US">
              <a:latin typeface="Calibri" panose="020F0502020204030204" pitchFamily="34" charset="0"/>
            </a:endParaRPr>
          </a:p>
        </p:txBody>
      </p:sp>
    </p:spTree>
  </p:cSld>
  <p:clrMapOvr>
    <a:masterClrMapping/>
  </p:clrMapOvr>
  <p:transition advTm="13109"/>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70" name="Rectangle 2">
            <a:extLst>
              <a:ext uri="{FF2B5EF4-FFF2-40B4-BE49-F238E27FC236}">
                <a16:creationId xmlns:a16="http://schemas.microsoft.com/office/drawing/2014/main" id="{28464A90-DBEE-4D85-A9DC-65B11265B04C}"/>
              </a:ext>
            </a:extLst>
          </p:cNvPr>
          <p:cNvSpPr>
            <a:spLocks noGrp="1" noChangeArrowheads="1"/>
          </p:cNvSpPr>
          <p:nvPr>
            <p:ph type="title"/>
          </p:nvPr>
        </p:nvSpPr>
        <p:spPr/>
        <p:txBody>
          <a:bodyPr/>
          <a:lstStyle/>
          <a:p>
            <a:pPr eaLnBrk="1" hangingPunct="1"/>
            <a:r>
              <a:rPr lang="en-US" altLang="en-US"/>
              <a:t>SVD - Example</a:t>
            </a:r>
          </a:p>
        </p:txBody>
      </p:sp>
      <p:sp>
        <p:nvSpPr>
          <p:cNvPr id="11271" name="Rectangle 3">
            <a:extLst>
              <a:ext uri="{FF2B5EF4-FFF2-40B4-BE49-F238E27FC236}">
                <a16:creationId xmlns:a16="http://schemas.microsoft.com/office/drawing/2014/main" id="{EACAF77B-07B3-4C99-8F75-83C5C92BCA1D}"/>
              </a:ext>
            </a:extLst>
          </p:cNvPr>
          <p:cNvSpPr>
            <a:spLocks noGrp="1" noChangeArrowheads="1"/>
          </p:cNvSpPr>
          <p:nvPr>
            <p:ph type="body" idx="1"/>
          </p:nvPr>
        </p:nvSpPr>
        <p:spPr>
          <a:xfrm>
            <a:off x="685800" y="1752600"/>
            <a:ext cx="7772400" cy="4114800"/>
          </a:xfrm>
        </p:spPr>
        <p:txBody>
          <a:bodyPr/>
          <a:lstStyle/>
          <a:p>
            <a:pPr eaLnBrk="1" hangingPunct="1">
              <a:lnSpc>
                <a:spcPct val="90000"/>
              </a:lnSpc>
            </a:pPr>
            <a:r>
              <a:rPr lang="en-US" altLang="en-US" b="1" dirty="0"/>
              <a:t>A</a:t>
            </a:r>
            <a:r>
              <a:rPr lang="en-US" altLang="en-US" dirty="0"/>
              <a:t> = </a:t>
            </a:r>
            <a:r>
              <a:rPr lang="en-US" altLang="en-US" b="1" dirty="0"/>
              <a:t>U</a:t>
            </a:r>
            <a:r>
              <a:rPr lang="en-US" altLang="en-US" dirty="0"/>
              <a:t> </a:t>
            </a:r>
            <a:r>
              <a:rPr lang="en-US" altLang="en-US" b="1" dirty="0">
                <a:sym typeface="Symbol" panose="05050102010706020507" pitchFamily="18" charset="2"/>
              </a:rPr>
              <a:t></a:t>
            </a:r>
            <a:r>
              <a:rPr lang="en-US" altLang="en-US" dirty="0"/>
              <a:t> </a:t>
            </a:r>
            <a:r>
              <a:rPr lang="en-US" altLang="en-US" b="1" dirty="0"/>
              <a:t>V</a:t>
            </a:r>
            <a:r>
              <a:rPr lang="en-US" altLang="en-US" baseline="30000" dirty="0"/>
              <a:t>T </a:t>
            </a:r>
            <a:r>
              <a:rPr lang="en-US" altLang="en-US" dirty="0"/>
              <a:t>- example:</a:t>
            </a:r>
          </a:p>
          <a:p>
            <a:pPr eaLnBrk="1" hangingPunct="1">
              <a:lnSpc>
                <a:spcPct val="90000"/>
              </a:lnSpc>
            </a:pPr>
            <a:endParaRPr lang="en-US" altLang="en-US" dirty="0"/>
          </a:p>
        </p:txBody>
      </p:sp>
      <p:graphicFrame>
        <p:nvGraphicFramePr>
          <p:cNvPr id="11266" name="Object 2">
            <a:extLst>
              <a:ext uri="{FF2B5EF4-FFF2-40B4-BE49-F238E27FC236}">
                <a16:creationId xmlns:a16="http://schemas.microsoft.com/office/drawing/2014/main" id="{5FE084C7-48F6-4560-A0B3-B0ECD1ACF020}"/>
              </a:ext>
            </a:extLst>
          </p:cNvPr>
          <p:cNvGraphicFramePr>
            <a:graphicFrameLocks noChangeAspect="1"/>
          </p:cNvGraphicFramePr>
          <p:nvPr/>
        </p:nvGraphicFramePr>
        <p:xfrm>
          <a:off x="914400" y="3429000"/>
          <a:ext cx="2065338" cy="2571750"/>
        </p:xfrm>
        <a:graphic>
          <a:graphicData uri="http://schemas.openxmlformats.org/presentationml/2006/ole">
            <mc:AlternateContent xmlns:mc="http://schemas.openxmlformats.org/markup-compatibility/2006">
              <mc:Choice xmlns:v="urn:schemas-microsoft-com:vml" Requires="v">
                <p:oleObj spid="_x0000_s55038" name="Document" r:id="rId4" imgW="3261240" imgH="4058280" progId="Word.Document.8">
                  <p:embed/>
                </p:oleObj>
              </mc:Choice>
              <mc:Fallback>
                <p:oleObj name="Document" r:id="rId4" imgW="3261240" imgH="4058280" progId="Word.Document.8">
                  <p:embed/>
                  <p:pic>
                    <p:nvPicPr>
                      <p:cNvPr id="11266" name="Object 2">
                        <a:extLst>
                          <a:ext uri="{FF2B5EF4-FFF2-40B4-BE49-F238E27FC236}">
                            <a16:creationId xmlns:a16="http://schemas.microsoft.com/office/drawing/2014/main" id="{5FE084C7-48F6-4560-A0B3-B0ECD1ACF02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14400" y="3429000"/>
                        <a:ext cx="2065338" cy="25717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1272" name="Freeform 5">
            <a:extLst>
              <a:ext uri="{FF2B5EF4-FFF2-40B4-BE49-F238E27FC236}">
                <a16:creationId xmlns:a16="http://schemas.microsoft.com/office/drawing/2014/main" id="{7438064D-5A12-4BF6-86C7-D94E43236CC3}"/>
              </a:ext>
            </a:extLst>
          </p:cNvPr>
          <p:cNvSpPr>
            <a:spLocks/>
          </p:cNvSpPr>
          <p:nvPr/>
        </p:nvSpPr>
        <p:spPr bwMode="auto">
          <a:xfrm>
            <a:off x="838200" y="3352800"/>
            <a:ext cx="228600" cy="2590800"/>
          </a:xfrm>
          <a:custGeom>
            <a:avLst/>
            <a:gdLst>
              <a:gd name="T0" fmla="*/ 264 w 264"/>
              <a:gd name="T1" fmla="*/ 0 h 2220"/>
              <a:gd name="T2" fmla="*/ 0 w 264"/>
              <a:gd name="T3" fmla="*/ 12 h 2220"/>
              <a:gd name="T4" fmla="*/ 0 w 264"/>
              <a:gd name="T5" fmla="*/ 2220 h 2220"/>
              <a:gd name="T6" fmla="*/ 228 w 264"/>
              <a:gd name="T7" fmla="*/ 2220 h 2220"/>
              <a:gd name="T8" fmla="*/ 0 60000 65536"/>
              <a:gd name="T9" fmla="*/ 0 60000 65536"/>
              <a:gd name="T10" fmla="*/ 0 60000 65536"/>
              <a:gd name="T11" fmla="*/ 0 60000 65536"/>
              <a:gd name="T12" fmla="*/ 0 w 264"/>
              <a:gd name="T13" fmla="*/ 0 h 2220"/>
              <a:gd name="T14" fmla="*/ 264 w 264"/>
              <a:gd name="T15" fmla="*/ 2220 h 2220"/>
            </a:gdLst>
            <a:ahLst/>
            <a:cxnLst>
              <a:cxn ang="T8">
                <a:pos x="T0" y="T1"/>
              </a:cxn>
              <a:cxn ang="T9">
                <a:pos x="T2" y="T3"/>
              </a:cxn>
              <a:cxn ang="T10">
                <a:pos x="T4" y="T5"/>
              </a:cxn>
              <a:cxn ang="T11">
                <a:pos x="T6" y="T7"/>
              </a:cxn>
            </a:cxnLst>
            <a:rect l="T12" t="T13" r="T14" b="T15"/>
            <a:pathLst>
              <a:path w="264" h="2220">
                <a:moveTo>
                  <a:pt x="264" y="0"/>
                </a:moveTo>
                <a:lnTo>
                  <a:pt x="0" y="12"/>
                </a:lnTo>
                <a:lnTo>
                  <a:pt x="0" y="2220"/>
                </a:lnTo>
                <a:lnTo>
                  <a:pt x="228" y="2220"/>
                </a:lnTo>
              </a:path>
            </a:pathLst>
          </a:custGeom>
          <a:noFill/>
          <a:ln w="38100">
            <a:solidFill>
              <a:schemeClr val="tx1"/>
            </a:solidFill>
            <a:round/>
            <a:headEnd type="none" w="sm" len="sm"/>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11273" name="Freeform 6">
            <a:extLst>
              <a:ext uri="{FF2B5EF4-FFF2-40B4-BE49-F238E27FC236}">
                <a16:creationId xmlns:a16="http://schemas.microsoft.com/office/drawing/2014/main" id="{83D43C44-D636-4A01-B3F3-60D168C7006A}"/>
              </a:ext>
            </a:extLst>
          </p:cNvPr>
          <p:cNvSpPr>
            <a:spLocks/>
          </p:cNvSpPr>
          <p:nvPr/>
        </p:nvSpPr>
        <p:spPr bwMode="auto">
          <a:xfrm flipH="1">
            <a:off x="2590800" y="3352800"/>
            <a:ext cx="228600" cy="2590800"/>
          </a:xfrm>
          <a:custGeom>
            <a:avLst/>
            <a:gdLst>
              <a:gd name="T0" fmla="*/ 264 w 264"/>
              <a:gd name="T1" fmla="*/ 0 h 2220"/>
              <a:gd name="T2" fmla="*/ 0 w 264"/>
              <a:gd name="T3" fmla="*/ 12 h 2220"/>
              <a:gd name="T4" fmla="*/ 0 w 264"/>
              <a:gd name="T5" fmla="*/ 2220 h 2220"/>
              <a:gd name="T6" fmla="*/ 228 w 264"/>
              <a:gd name="T7" fmla="*/ 2220 h 2220"/>
              <a:gd name="T8" fmla="*/ 0 60000 65536"/>
              <a:gd name="T9" fmla="*/ 0 60000 65536"/>
              <a:gd name="T10" fmla="*/ 0 60000 65536"/>
              <a:gd name="T11" fmla="*/ 0 60000 65536"/>
              <a:gd name="T12" fmla="*/ 0 w 264"/>
              <a:gd name="T13" fmla="*/ 0 h 2220"/>
              <a:gd name="T14" fmla="*/ 264 w 264"/>
              <a:gd name="T15" fmla="*/ 2220 h 2220"/>
            </a:gdLst>
            <a:ahLst/>
            <a:cxnLst>
              <a:cxn ang="T8">
                <a:pos x="T0" y="T1"/>
              </a:cxn>
              <a:cxn ang="T9">
                <a:pos x="T2" y="T3"/>
              </a:cxn>
              <a:cxn ang="T10">
                <a:pos x="T4" y="T5"/>
              </a:cxn>
              <a:cxn ang="T11">
                <a:pos x="T6" y="T7"/>
              </a:cxn>
            </a:cxnLst>
            <a:rect l="T12" t="T13" r="T14" b="T15"/>
            <a:pathLst>
              <a:path w="264" h="2220">
                <a:moveTo>
                  <a:pt x="264" y="0"/>
                </a:moveTo>
                <a:lnTo>
                  <a:pt x="0" y="12"/>
                </a:lnTo>
                <a:lnTo>
                  <a:pt x="0" y="2220"/>
                </a:lnTo>
                <a:lnTo>
                  <a:pt x="228" y="2220"/>
                </a:lnTo>
              </a:path>
            </a:pathLst>
          </a:custGeom>
          <a:noFill/>
          <a:ln w="38100">
            <a:solidFill>
              <a:schemeClr val="tx1"/>
            </a:solidFill>
            <a:round/>
            <a:headEnd type="none" w="sm" len="sm"/>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11274" name="Text Box 7">
            <a:extLst>
              <a:ext uri="{FF2B5EF4-FFF2-40B4-BE49-F238E27FC236}">
                <a16:creationId xmlns:a16="http://schemas.microsoft.com/office/drawing/2014/main" id="{20262704-4F8E-4ABF-9C90-BB63E756C9BD}"/>
              </a:ext>
            </a:extLst>
          </p:cNvPr>
          <p:cNvSpPr txBox="1">
            <a:spLocks noChangeArrowheads="1"/>
          </p:cNvSpPr>
          <p:nvPr/>
        </p:nvSpPr>
        <p:spPr bwMode="auto">
          <a:xfrm>
            <a:off x="722313" y="2819400"/>
            <a:ext cx="69056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5875">
                <a:solidFill>
                  <a:srgbClr val="000000"/>
                </a:solidFill>
                <a:miter lim="800000"/>
                <a:headEnd type="none" w="sm" len="sm"/>
                <a:tailEnd/>
              </a14:hiddenLine>
            </a:ext>
          </a:extLst>
        </p:spPr>
        <p:txBody>
          <a:bodyPr wrap="none" anchor="ct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altLang="en-US" sz="2400" dirty="0">
                <a:latin typeface="Times New Roman" panose="02020603050405020304" pitchFamily="18" charset="0"/>
              </a:rPr>
              <a:t>data</a:t>
            </a:r>
            <a:endParaRPr lang="en-US" altLang="en-US" sz="2800" dirty="0">
              <a:latin typeface="Times New Roman" panose="02020603050405020304" pitchFamily="18" charset="0"/>
            </a:endParaRPr>
          </a:p>
        </p:txBody>
      </p:sp>
      <p:sp>
        <p:nvSpPr>
          <p:cNvPr id="11275" name="Text Box 8">
            <a:extLst>
              <a:ext uri="{FF2B5EF4-FFF2-40B4-BE49-F238E27FC236}">
                <a16:creationId xmlns:a16="http://schemas.microsoft.com/office/drawing/2014/main" id="{75C4F966-CB43-42D9-B5F1-249206070C58}"/>
              </a:ext>
            </a:extLst>
          </p:cNvPr>
          <p:cNvSpPr txBox="1">
            <a:spLocks noChangeArrowheads="1"/>
          </p:cNvSpPr>
          <p:nvPr/>
        </p:nvSpPr>
        <p:spPr bwMode="auto">
          <a:xfrm>
            <a:off x="1219200" y="2514600"/>
            <a:ext cx="611188"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5875">
                <a:solidFill>
                  <a:srgbClr val="000000"/>
                </a:solidFill>
                <a:miter lim="800000"/>
                <a:headEnd type="none" w="sm" len="sm"/>
                <a:tailEnd/>
              </a14:hiddenLine>
            </a:ext>
          </a:extLst>
        </p:spPr>
        <p:txBody>
          <a:bodyPr wrap="none" anchor="ct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altLang="en-US" sz="2400">
                <a:latin typeface="Times New Roman" panose="02020603050405020304" pitchFamily="18" charset="0"/>
              </a:rPr>
              <a:t>inf</a:t>
            </a:r>
            <a:r>
              <a:rPr lang="en-US" altLang="en-US" sz="2800">
                <a:latin typeface="Times New Roman" panose="02020603050405020304" pitchFamily="18" charset="0"/>
              </a:rPr>
              <a:t>.</a:t>
            </a:r>
          </a:p>
        </p:txBody>
      </p:sp>
      <p:sp>
        <p:nvSpPr>
          <p:cNvPr id="11276" name="Text Box 9">
            <a:extLst>
              <a:ext uri="{FF2B5EF4-FFF2-40B4-BE49-F238E27FC236}">
                <a16:creationId xmlns:a16="http://schemas.microsoft.com/office/drawing/2014/main" id="{326AE98D-C600-41C7-A157-D84E30FBBD56}"/>
              </a:ext>
            </a:extLst>
          </p:cNvPr>
          <p:cNvSpPr txBox="1">
            <a:spLocks noChangeArrowheads="1"/>
          </p:cNvSpPr>
          <p:nvPr/>
        </p:nvSpPr>
        <p:spPr bwMode="auto">
          <a:xfrm>
            <a:off x="1524000" y="2286000"/>
            <a:ext cx="11969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5875">
                <a:solidFill>
                  <a:srgbClr val="000000"/>
                </a:solidFill>
                <a:miter lim="800000"/>
                <a:headEnd type="none" w="sm" len="sm"/>
                <a:tailEnd/>
              </a14:hiddenLine>
            </a:ext>
          </a:extLst>
        </p:spPr>
        <p:txBody>
          <a:bodyPr wrap="none" anchor="ct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altLang="en-US" sz="2400">
                <a:latin typeface="Times New Roman" panose="02020603050405020304" pitchFamily="18" charset="0"/>
              </a:rPr>
              <a:t>retrieval</a:t>
            </a:r>
            <a:endParaRPr lang="en-US" altLang="en-US" sz="2800">
              <a:latin typeface="Times New Roman" panose="02020603050405020304" pitchFamily="18" charset="0"/>
            </a:endParaRPr>
          </a:p>
        </p:txBody>
      </p:sp>
      <p:sp>
        <p:nvSpPr>
          <p:cNvPr id="11277" name="Text Box 10">
            <a:extLst>
              <a:ext uri="{FF2B5EF4-FFF2-40B4-BE49-F238E27FC236}">
                <a16:creationId xmlns:a16="http://schemas.microsoft.com/office/drawing/2014/main" id="{8EA8DE12-54C4-465B-838E-CBC67657C633}"/>
              </a:ext>
            </a:extLst>
          </p:cNvPr>
          <p:cNvSpPr txBox="1">
            <a:spLocks noChangeArrowheads="1"/>
          </p:cNvSpPr>
          <p:nvPr/>
        </p:nvSpPr>
        <p:spPr bwMode="auto">
          <a:xfrm>
            <a:off x="1905000" y="2743200"/>
            <a:ext cx="8096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5875">
                <a:solidFill>
                  <a:srgbClr val="000000"/>
                </a:solidFill>
                <a:miter lim="800000"/>
                <a:headEnd type="none" w="sm" len="sm"/>
                <a:tailEnd/>
              </a14:hiddenLine>
            </a:ext>
          </a:extLst>
        </p:spPr>
        <p:txBody>
          <a:bodyPr wrap="none" anchor="ct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altLang="en-US" sz="2400">
                <a:latin typeface="Times New Roman" panose="02020603050405020304" pitchFamily="18" charset="0"/>
              </a:rPr>
              <a:t>brain</a:t>
            </a:r>
            <a:endParaRPr lang="en-US" altLang="en-US" sz="2800">
              <a:latin typeface="Times New Roman" panose="02020603050405020304" pitchFamily="18" charset="0"/>
            </a:endParaRPr>
          </a:p>
        </p:txBody>
      </p:sp>
      <p:sp>
        <p:nvSpPr>
          <p:cNvPr id="11278" name="Text Box 11">
            <a:extLst>
              <a:ext uri="{FF2B5EF4-FFF2-40B4-BE49-F238E27FC236}">
                <a16:creationId xmlns:a16="http://schemas.microsoft.com/office/drawing/2014/main" id="{22DF2A8A-5C33-4533-8353-B71AFA9976A5}"/>
              </a:ext>
            </a:extLst>
          </p:cNvPr>
          <p:cNvSpPr txBox="1">
            <a:spLocks noChangeArrowheads="1"/>
          </p:cNvSpPr>
          <p:nvPr/>
        </p:nvSpPr>
        <p:spPr bwMode="auto">
          <a:xfrm>
            <a:off x="2590800" y="2590800"/>
            <a:ext cx="72548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5875">
                <a:solidFill>
                  <a:srgbClr val="000000"/>
                </a:solidFill>
                <a:miter lim="800000"/>
                <a:headEnd type="none" w="sm" len="sm"/>
                <a:tailEnd/>
              </a14:hiddenLine>
            </a:ext>
          </a:extLst>
        </p:spPr>
        <p:txBody>
          <a:bodyPr wrap="none" anchor="ct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altLang="en-US" sz="2400">
                <a:latin typeface="Times New Roman" panose="02020603050405020304" pitchFamily="18" charset="0"/>
              </a:rPr>
              <a:t>lung</a:t>
            </a:r>
            <a:endParaRPr lang="en-US" altLang="en-US" sz="2800">
              <a:latin typeface="Times New Roman" panose="02020603050405020304" pitchFamily="18" charset="0"/>
            </a:endParaRPr>
          </a:p>
        </p:txBody>
      </p:sp>
      <p:sp>
        <p:nvSpPr>
          <p:cNvPr id="11279" name="Line 12">
            <a:extLst>
              <a:ext uri="{FF2B5EF4-FFF2-40B4-BE49-F238E27FC236}">
                <a16:creationId xmlns:a16="http://schemas.microsoft.com/office/drawing/2014/main" id="{82685DFA-16E6-458E-AF55-B99EC762D9D8}"/>
              </a:ext>
            </a:extLst>
          </p:cNvPr>
          <p:cNvSpPr>
            <a:spLocks noChangeShapeType="1"/>
          </p:cNvSpPr>
          <p:nvPr/>
        </p:nvSpPr>
        <p:spPr bwMode="auto">
          <a:xfrm>
            <a:off x="1752600" y="2819400"/>
            <a:ext cx="0" cy="304800"/>
          </a:xfrm>
          <a:prstGeom prst="line">
            <a:avLst/>
          </a:prstGeom>
          <a:noFill/>
          <a:ln w="15875">
            <a:solidFill>
              <a:schemeClr val="tx1"/>
            </a:solidFill>
            <a:round/>
            <a:headEnd type="none" w="sm" len="sm"/>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graphicFrame>
        <p:nvGraphicFramePr>
          <p:cNvPr id="11267" name="Object 3">
            <a:extLst>
              <a:ext uri="{FF2B5EF4-FFF2-40B4-BE49-F238E27FC236}">
                <a16:creationId xmlns:a16="http://schemas.microsoft.com/office/drawing/2014/main" id="{ECE999C2-D85C-4D01-B61D-85AA1B678B47}"/>
              </a:ext>
            </a:extLst>
          </p:cNvPr>
          <p:cNvGraphicFramePr>
            <a:graphicFrameLocks noChangeAspect="1"/>
          </p:cNvGraphicFramePr>
          <p:nvPr/>
        </p:nvGraphicFramePr>
        <p:xfrm>
          <a:off x="3429000" y="3352800"/>
          <a:ext cx="1244600" cy="2762250"/>
        </p:xfrm>
        <a:graphic>
          <a:graphicData uri="http://schemas.openxmlformats.org/presentationml/2006/ole">
            <mc:AlternateContent xmlns:mc="http://schemas.openxmlformats.org/markup-compatibility/2006">
              <mc:Choice xmlns:v="urn:schemas-microsoft-com:vml" Requires="v">
                <p:oleObj spid="_x0000_s55039" name="Document" r:id="rId6" imgW="1832040" imgH="4058280" progId="Word.Document.8">
                  <p:embed/>
                </p:oleObj>
              </mc:Choice>
              <mc:Fallback>
                <p:oleObj name="Document" r:id="rId6" imgW="1832040" imgH="4058280" progId="Word.Document.8">
                  <p:embed/>
                  <p:pic>
                    <p:nvPicPr>
                      <p:cNvPr id="11267" name="Object 3">
                        <a:extLst>
                          <a:ext uri="{FF2B5EF4-FFF2-40B4-BE49-F238E27FC236}">
                            <a16:creationId xmlns:a16="http://schemas.microsoft.com/office/drawing/2014/main" id="{ECE999C2-D85C-4D01-B61D-85AA1B678B47}"/>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429000" y="3352800"/>
                        <a:ext cx="1244600" cy="27622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1280" name="Freeform 14">
            <a:extLst>
              <a:ext uri="{FF2B5EF4-FFF2-40B4-BE49-F238E27FC236}">
                <a16:creationId xmlns:a16="http://schemas.microsoft.com/office/drawing/2014/main" id="{6FF8943B-CE37-4A30-9160-D1C91E2FCCA9}"/>
              </a:ext>
            </a:extLst>
          </p:cNvPr>
          <p:cNvSpPr>
            <a:spLocks/>
          </p:cNvSpPr>
          <p:nvPr/>
        </p:nvSpPr>
        <p:spPr bwMode="auto">
          <a:xfrm flipH="1">
            <a:off x="4572000" y="3352800"/>
            <a:ext cx="152400" cy="2590800"/>
          </a:xfrm>
          <a:custGeom>
            <a:avLst/>
            <a:gdLst>
              <a:gd name="T0" fmla="*/ 264 w 264"/>
              <a:gd name="T1" fmla="*/ 0 h 2220"/>
              <a:gd name="T2" fmla="*/ 0 w 264"/>
              <a:gd name="T3" fmla="*/ 12 h 2220"/>
              <a:gd name="T4" fmla="*/ 0 w 264"/>
              <a:gd name="T5" fmla="*/ 2220 h 2220"/>
              <a:gd name="T6" fmla="*/ 228 w 264"/>
              <a:gd name="T7" fmla="*/ 2220 h 2220"/>
              <a:gd name="T8" fmla="*/ 0 60000 65536"/>
              <a:gd name="T9" fmla="*/ 0 60000 65536"/>
              <a:gd name="T10" fmla="*/ 0 60000 65536"/>
              <a:gd name="T11" fmla="*/ 0 60000 65536"/>
              <a:gd name="T12" fmla="*/ 0 w 264"/>
              <a:gd name="T13" fmla="*/ 0 h 2220"/>
              <a:gd name="T14" fmla="*/ 264 w 264"/>
              <a:gd name="T15" fmla="*/ 2220 h 2220"/>
            </a:gdLst>
            <a:ahLst/>
            <a:cxnLst>
              <a:cxn ang="T8">
                <a:pos x="T0" y="T1"/>
              </a:cxn>
              <a:cxn ang="T9">
                <a:pos x="T2" y="T3"/>
              </a:cxn>
              <a:cxn ang="T10">
                <a:pos x="T4" y="T5"/>
              </a:cxn>
              <a:cxn ang="T11">
                <a:pos x="T6" y="T7"/>
              </a:cxn>
            </a:cxnLst>
            <a:rect l="T12" t="T13" r="T14" b="T15"/>
            <a:pathLst>
              <a:path w="264" h="2220">
                <a:moveTo>
                  <a:pt x="264" y="0"/>
                </a:moveTo>
                <a:lnTo>
                  <a:pt x="0" y="12"/>
                </a:lnTo>
                <a:lnTo>
                  <a:pt x="0" y="2220"/>
                </a:lnTo>
                <a:lnTo>
                  <a:pt x="228" y="2220"/>
                </a:lnTo>
              </a:path>
            </a:pathLst>
          </a:custGeom>
          <a:noFill/>
          <a:ln w="38100">
            <a:solidFill>
              <a:schemeClr val="tx1"/>
            </a:solidFill>
            <a:round/>
            <a:headEnd type="none" w="sm" len="sm"/>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11281" name="Freeform 15">
            <a:extLst>
              <a:ext uri="{FF2B5EF4-FFF2-40B4-BE49-F238E27FC236}">
                <a16:creationId xmlns:a16="http://schemas.microsoft.com/office/drawing/2014/main" id="{C6B78826-FBCB-45DE-B710-F6919D23D41B}"/>
              </a:ext>
            </a:extLst>
          </p:cNvPr>
          <p:cNvSpPr>
            <a:spLocks/>
          </p:cNvSpPr>
          <p:nvPr/>
        </p:nvSpPr>
        <p:spPr bwMode="auto">
          <a:xfrm>
            <a:off x="3276600" y="3352800"/>
            <a:ext cx="228600" cy="2590800"/>
          </a:xfrm>
          <a:custGeom>
            <a:avLst/>
            <a:gdLst>
              <a:gd name="T0" fmla="*/ 264 w 264"/>
              <a:gd name="T1" fmla="*/ 0 h 2220"/>
              <a:gd name="T2" fmla="*/ 0 w 264"/>
              <a:gd name="T3" fmla="*/ 12 h 2220"/>
              <a:gd name="T4" fmla="*/ 0 w 264"/>
              <a:gd name="T5" fmla="*/ 2220 h 2220"/>
              <a:gd name="T6" fmla="*/ 228 w 264"/>
              <a:gd name="T7" fmla="*/ 2220 h 2220"/>
              <a:gd name="T8" fmla="*/ 0 60000 65536"/>
              <a:gd name="T9" fmla="*/ 0 60000 65536"/>
              <a:gd name="T10" fmla="*/ 0 60000 65536"/>
              <a:gd name="T11" fmla="*/ 0 60000 65536"/>
              <a:gd name="T12" fmla="*/ 0 w 264"/>
              <a:gd name="T13" fmla="*/ 0 h 2220"/>
              <a:gd name="T14" fmla="*/ 264 w 264"/>
              <a:gd name="T15" fmla="*/ 2220 h 2220"/>
            </a:gdLst>
            <a:ahLst/>
            <a:cxnLst>
              <a:cxn ang="T8">
                <a:pos x="T0" y="T1"/>
              </a:cxn>
              <a:cxn ang="T9">
                <a:pos x="T2" y="T3"/>
              </a:cxn>
              <a:cxn ang="T10">
                <a:pos x="T4" y="T5"/>
              </a:cxn>
              <a:cxn ang="T11">
                <a:pos x="T6" y="T7"/>
              </a:cxn>
            </a:cxnLst>
            <a:rect l="T12" t="T13" r="T14" b="T15"/>
            <a:pathLst>
              <a:path w="264" h="2220">
                <a:moveTo>
                  <a:pt x="264" y="0"/>
                </a:moveTo>
                <a:lnTo>
                  <a:pt x="0" y="12"/>
                </a:lnTo>
                <a:lnTo>
                  <a:pt x="0" y="2220"/>
                </a:lnTo>
                <a:lnTo>
                  <a:pt x="228" y="2220"/>
                </a:lnTo>
              </a:path>
            </a:pathLst>
          </a:custGeom>
          <a:noFill/>
          <a:ln w="38100">
            <a:solidFill>
              <a:schemeClr val="tx1"/>
            </a:solidFill>
            <a:round/>
            <a:headEnd type="none" w="sm" len="sm"/>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11282" name="Text Box 16">
            <a:extLst>
              <a:ext uri="{FF2B5EF4-FFF2-40B4-BE49-F238E27FC236}">
                <a16:creationId xmlns:a16="http://schemas.microsoft.com/office/drawing/2014/main" id="{8A3B388B-C224-4CCA-BE3C-4D2DC009414A}"/>
              </a:ext>
            </a:extLst>
          </p:cNvPr>
          <p:cNvSpPr txBox="1">
            <a:spLocks noChangeArrowheads="1"/>
          </p:cNvSpPr>
          <p:nvPr/>
        </p:nvSpPr>
        <p:spPr bwMode="auto">
          <a:xfrm>
            <a:off x="2895600" y="4267200"/>
            <a:ext cx="384175"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5875">
                <a:solidFill>
                  <a:srgbClr val="000000"/>
                </a:solidFill>
                <a:miter lim="800000"/>
                <a:headEnd type="none" w="sm" len="sm"/>
                <a:tailEnd/>
              </a14:hiddenLine>
            </a:ext>
          </a:extLst>
        </p:spPr>
        <p:txBody>
          <a:bodyPr wrap="none" anchor="ct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altLang="en-US" sz="2800">
                <a:latin typeface="Times New Roman" panose="02020603050405020304" pitchFamily="18" charset="0"/>
              </a:rPr>
              <a:t>=</a:t>
            </a:r>
          </a:p>
        </p:txBody>
      </p:sp>
      <p:sp>
        <p:nvSpPr>
          <p:cNvPr id="11283" name="Line 17">
            <a:extLst>
              <a:ext uri="{FF2B5EF4-FFF2-40B4-BE49-F238E27FC236}">
                <a16:creationId xmlns:a16="http://schemas.microsoft.com/office/drawing/2014/main" id="{9B83D63D-D845-4733-8A43-7BA4F3F09A19}"/>
              </a:ext>
            </a:extLst>
          </p:cNvPr>
          <p:cNvSpPr>
            <a:spLocks noChangeShapeType="1"/>
          </p:cNvSpPr>
          <p:nvPr/>
        </p:nvSpPr>
        <p:spPr bwMode="auto">
          <a:xfrm flipV="1">
            <a:off x="304800" y="3352800"/>
            <a:ext cx="0" cy="533400"/>
          </a:xfrm>
          <a:prstGeom prst="line">
            <a:avLst/>
          </a:prstGeom>
          <a:noFill/>
          <a:ln w="15875">
            <a:solidFill>
              <a:schemeClr val="tx1"/>
            </a:solidFill>
            <a:round/>
            <a:headEnd/>
            <a:tailEnd type="arrow"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1284" name="Text Box 18">
            <a:extLst>
              <a:ext uri="{FF2B5EF4-FFF2-40B4-BE49-F238E27FC236}">
                <a16:creationId xmlns:a16="http://schemas.microsoft.com/office/drawing/2014/main" id="{4B1B10FD-9AEA-485F-BF64-7EA437C8347E}"/>
              </a:ext>
            </a:extLst>
          </p:cNvPr>
          <p:cNvSpPr txBox="1">
            <a:spLocks noChangeArrowheads="1"/>
          </p:cNvSpPr>
          <p:nvPr/>
        </p:nvSpPr>
        <p:spPr bwMode="auto">
          <a:xfrm>
            <a:off x="73025" y="3856038"/>
            <a:ext cx="619125"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5875">
                <a:solidFill>
                  <a:srgbClr val="000000"/>
                </a:solidFill>
                <a:miter lim="800000"/>
                <a:headEnd type="none" w="sm" len="sm"/>
                <a:tailEnd/>
              </a14:hiddenLine>
            </a:ext>
          </a:extLst>
        </p:spPr>
        <p:txBody>
          <a:bodyPr wrap="none" anchor="ct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altLang="en-US" sz="2800">
                <a:latin typeface="Times New Roman" panose="02020603050405020304" pitchFamily="18" charset="0"/>
              </a:rPr>
              <a:t>CS</a:t>
            </a:r>
          </a:p>
        </p:txBody>
      </p:sp>
      <p:sp>
        <p:nvSpPr>
          <p:cNvPr id="11285" name="Text Box 19">
            <a:extLst>
              <a:ext uri="{FF2B5EF4-FFF2-40B4-BE49-F238E27FC236}">
                <a16:creationId xmlns:a16="http://schemas.microsoft.com/office/drawing/2014/main" id="{E452F97A-8A43-47F9-BF2C-65995211D7B8}"/>
              </a:ext>
            </a:extLst>
          </p:cNvPr>
          <p:cNvSpPr txBox="1">
            <a:spLocks noChangeArrowheads="1"/>
          </p:cNvSpPr>
          <p:nvPr/>
        </p:nvSpPr>
        <p:spPr bwMode="auto">
          <a:xfrm>
            <a:off x="0" y="5257800"/>
            <a:ext cx="757238"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5875">
                <a:solidFill>
                  <a:srgbClr val="000000"/>
                </a:solidFill>
                <a:miter lim="800000"/>
                <a:headEnd type="none" w="sm" len="sm"/>
                <a:tailEnd/>
              </a14:hiddenLine>
            </a:ext>
          </a:extLst>
        </p:spPr>
        <p:txBody>
          <a:bodyPr wrap="none" anchor="ct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altLang="en-US" sz="2800">
                <a:latin typeface="Times New Roman" panose="02020603050405020304" pitchFamily="18" charset="0"/>
              </a:rPr>
              <a:t>MD</a:t>
            </a:r>
          </a:p>
        </p:txBody>
      </p:sp>
      <p:sp>
        <p:nvSpPr>
          <p:cNvPr id="11286" name="Line 20">
            <a:extLst>
              <a:ext uri="{FF2B5EF4-FFF2-40B4-BE49-F238E27FC236}">
                <a16:creationId xmlns:a16="http://schemas.microsoft.com/office/drawing/2014/main" id="{8929C543-CE71-42CF-900B-2AC87E28CC6B}"/>
              </a:ext>
            </a:extLst>
          </p:cNvPr>
          <p:cNvSpPr>
            <a:spLocks noChangeShapeType="1"/>
          </p:cNvSpPr>
          <p:nvPr/>
        </p:nvSpPr>
        <p:spPr bwMode="auto">
          <a:xfrm>
            <a:off x="304800" y="4419600"/>
            <a:ext cx="0" cy="228600"/>
          </a:xfrm>
          <a:prstGeom prst="line">
            <a:avLst/>
          </a:prstGeom>
          <a:noFill/>
          <a:ln w="15875">
            <a:solidFill>
              <a:schemeClr val="tx1"/>
            </a:solidFill>
            <a:round/>
            <a:headEnd type="none" w="sm" len="sm"/>
            <a:tailEnd type="arrow"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1287" name="Line 21">
            <a:extLst>
              <a:ext uri="{FF2B5EF4-FFF2-40B4-BE49-F238E27FC236}">
                <a16:creationId xmlns:a16="http://schemas.microsoft.com/office/drawing/2014/main" id="{FB748E13-F01B-4520-8C47-3EC36E80F82A}"/>
              </a:ext>
            </a:extLst>
          </p:cNvPr>
          <p:cNvSpPr>
            <a:spLocks noChangeShapeType="1"/>
          </p:cNvSpPr>
          <p:nvPr/>
        </p:nvSpPr>
        <p:spPr bwMode="auto">
          <a:xfrm flipV="1">
            <a:off x="304800" y="4876800"/>
            <a:ext cx="0" cy="457200"/>
          </a:xfrm>
          <a:prstGeom prst="line">
            <a:avLst/>
          </a:prstGeom>
          <a:noFill/>
          <a:ln w="15875">
            <a:solidFill>
              <a:schemeClr val="tx1"/>
            </a:solidFill>
            <a:round/>
            <a:headEnd type="none" w="sm" len="sm"/>
            <a:tailEnd type="arrow"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1288" name="Line 22">
            <a:extLst>
              <a:ext uri="{FF2B5EF4-FFF2-40B4-BE49-F238E27FC236}">
                <a16:creationId xmlns:a16="http://schemas.microsoft.com/office/drawing/2014/main" id="{4A7A20FF-711E-4CD8-8CA2-2DB0FEA474F0}"/>
              </a:ext>
            </a:extLst>
          </p:cNvPr>
          <p:cNvSpPr>
            <a:spLocks noChangeShapeType="1"/>
          </p:cNvSpPr>
          <p:nvPr/>
        </p:nvSpPr>
        <p:spPr bwMode="auto">
          <a:xfrm>
            <a:off x="304800" y="5715000"/>
            <a:ext cx="0" cy="228600"/>
          </a:xfrm>
          <a:prstGeom prst="line">
            <a:avLst/>
          </a:prstGeom>
          <a:noFill/>
          <a:ln w="15875">
            <a:solidFill>
              <a:schemeClr val="tx1"/>
            </a:solidFill>
            <a:round/>
            <a:headEnd type="none" w="sm" len="sm"/>
            <a:tailEnd type="arrow" w="med" len="med"/>
          </a:ln>
          <a:extLst>
            <a:ext uri="{909E8E84-426E-40DD-AFC4-6F175D3DCCD1}">
              <a14:hiddenFill xmlns:a14="http://schemas.microsoft.com/office/drawing/2010/main">
                <a:noFill/>
              </a14:hiddenFill>
            </a:ext>
          </a:extLst>
        </p:spPr>
        <p:txBody>
          <a:bodyPr wrap="none" anchor="ctr"/>
          <a:lstStyle/>
          <a:p>
            <a:endParaRPr lang="en-US"/>
          </a:p>
        </p:txBody>
      </p:sp>
      <p:graphicFrame>
        <p:nvGraphicFramePr>
          <p:cNvPr id="11268" name="Object 4">
            <a:extLst>
              <a:ext uri="{FF2B5EF4-FFF2-40B4-BE49-F238E27FC236}">
                <a16:creationId xmlns:a16="http://schemas.microsoft.com/office/drawing/2014/main" id="{BC7417EC-5E62-4E6C-8E98-B7AACE3D078F}"/>
              </a:ext>
            </a:extLst>
          </p:cNvPr>
          <p:cNvGraphicFramePr>
            <a:graphicFrameLocks noChangeAspect="1"/>
          </p:cNvGraphicFramePr>
          <p:nvPr/>
        </p:nvGraphicFramePr>
        <p:xfrm>
          <a:off x="5334000" y="4114800"/>
          <a:ext cx="1219200" cy="911225"/>
        </p:xfrm>
        <a:graphic>
          <a:graphicData uri="http://schemas.openxmlformats.org/presentationml/2006/ole">
            <mc:AlternateContent xmlns:mc="http://schemas.openxmlformats.org/markup-compatibility/2006">
              <mc:Choice xmlns:v="urn:schemas-microsoft-com:vml" Requires="v">
                <p:oleObj spid="_x0000_s55040" name="Document" r:id="rId8" imgW="1815480" imgH="1361880" progId="Word.Document.8">
                  <p:embed/>
                </p:oleObj>
              </mc:Choice>
              <mc:Fallback>
                <p:oleObj name="Document" r:id="rId8" imgW="1815480" imgH="1361880" progId="Word.Document.8">
                  <p:embed/>
                  <p:pic>
                    <p:nvPicPr>
                      <p:cNvPr id="11268" name="Object 4">
                        <a:extLst>
                          <a:ext uri="{FF2B5EF4-FFF2-40B4-BE49-F238E27FC236}">
                            <a16:creationId xmlns:a16="http://schemas.microsoft.com/office/drawing/2014/main" id="{BC7417EC-5E62-4E6C-8E98-B7AACE3D078F}"/>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334000" y="4114800"/>
                        <a:ext cx="1219200" cy="9112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1289" name="Freeform 24">
            <a:extLst>
              <a:ext uri="{FF2B5EF4-FFF2-40B4-BE49-F238E27FC236}">
                <a16:creationId xmlns:a16="http://schemas.microsoft.com/office/drawing/2014/main" id="{B420682B-96C1-4DE3-B780-B62241348025}"/>
              </a:ext>
            </a:extLst>
          </p:cNvPr>
          <p:cNvSpPr>
            <a:spLocks/>
          </p:cNvSpPr>
          <p:nvPr/>
        </p:nvSpPr>
        <p:spPr bwMode="auto">
          <a:xfrm>
            <a:off x="5181600" y="4038600"/>
            <a:ext cx="228600" cy="990600"/>
          </a:xfrm>
          <a:custGeom>
            <a:avLst/>
            <a:gdLst>
              <a:gd name="T0" fmla="*/ 264 w 264"/>
              <a:gd name="T1" fmla="*/ 0 h 2220"/>
              <a:gd name="T2" fmla="*/ 0 w 264"/>
              <a:gd name="T3" fmla="*/ 12 h 2220"/>
              <a:gd name="T4" fmla="*/ 0 w 264"/>
              <a:gd name="T5" fmla="*/ 2220 h 2220"/>
              <a:gd name="T6" fmla="*/ 228 w 264"/>
              <a:gd name="T7" fmla="*/ 2220 h 2220"/>
              <a:gd name="T8" fmla="*/ 0 60000 65536"/>
              <a:gd name="T9" fmla="*/ 0 60000 65536"/>
              <a:gd name="T10" fmla="*/ 0 60000 65536"/>
              <a:gd name="T11" fmla="*/ 0 60000 65536"/>
              <a:gd name="T12" fmla="*/ 0 w 264"/>
              <a:gd name="T13" fmla="*/ 0 h 2220"/>
              <a:gd name="T14" fmla="*/ 264 w 264"/>
              <a:gd name="T15" fmla="*/ 2220 h 2220"/>
            </a:gdLst>
            <a:ahLst/>
            <a:cxnLst>
              <a:cxn ang="T8">
                <a:pos x="T0" y="T1"/>
              </a:cxn>
              <a:cxn ang="T9">
                <a:pos x="T2" y="T3"/>
              </a:cxn>
              <a:cxn ang="T10">
                <a:pos x="T4" y="T5"/>
              </a:cxn>
              <a:cxn ang="T11">
                <a:pos x="T6" y="T7"/>
              </a:cxn>
            </a:cxnLst>
            <a:rect l="T12" t="T13" r="T14" b="T15"/>
            <a:pathLst>
              <a:path w="264" h="2220">
                <a:moveTo>
                  <a:pt x="264" y="0"/>
                </a:moveTo>
                <a:lnTo>
                  <a:pt x="0" y="12"/>
                </a:lnTo>
                <a:lnTo>
                  <a:pt x="0" y="2220"/>
                </a:lnTo>
                <a:lnTo>
                  <a:pt x="228" y="2220"/>
                </a:lnTo>
              </a:path>
            </a:pathLst>
          </a:custGeom>
          <a:noFill/>
          <a:ln w="38100">
            <a:solidFill>
              <a:schemeClr val="tx1"/>
            </a:solidFill>
            <a:round/>
            <a:headEnd type="none" w="sm" len="sm"/>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11290" name="Freeform 25">
            <a:extLst>
              <a:ext uri="{FF2B5EF4-FFF2-40B4-BE49-F238E27FC236}">
                <a16:creationId xmlns:a16="http://schemas.microsoft.com/office/drawing/2014/main" id="{A0B7D18D-691F-47E1-8C90-8EFAA9DEFC14}"/>
              </a:ext>
            </a:extLst>
          </p:cNvPr>
          <p:cNvSpPr>
            <a:spLocks/>
          </p:cNvSpPr>
          <p:nvPr/>
        </p:nvSpPr>
        <p:spPr bwMode="auto">
          <a:xfrm flipH="1">
            <a:off x="6400800" y="4038600"/>
            <a:ext cx="228600" cy="990600"/>
          </a:xfrm>
          <a:custGeom>
            <a:avLst/>
            <a:gdLst>
              <a:gd name="T0" fmla="*/ 264 w 264"/>
              <a:gd name="T1" fmla="*/ 0 h 2220"/>
              <a:gd name="T2" fmla="*/ 0 w 264"/>
              <a:gd name="T3" fmla="*/ 12 h 2220"/>
              <a:gd name="T4" fmla="*/ 0 w 264"/>
              <a:gd name="T5" fmla="*/ 2220 h 2220"/>
              <a:gd name="T6" fmla="*/ 228 w 264"/>
              <a:gd name="T7" fmla="*/ 2220 h 2220"/>
              <a:gd name="T8" fmla="*/ 0 60000 65536"/>
              <a:gd name="T9" fmla="*/ 0 60000 65536"/>
              <a:gd name="T10" fmla="*/ 0 60000 65536"/>
              <a:gd name="T11" fmla="*/ 0 60000 65536"/>
              <a:gd name="T12" fmla="*/ 0 w 264"/>
              <a:gd name="T13" fmla="*/ 0 h 2220"/>
              <a:gd name="T14" fmla="*/ 264 w 264"/>
              <a:gd name="T15" fmla="*/ 2220 h 2220"/>
            </a:gdLst>
            <a:ahLst/>
            <a:cxnLst>
              <a:cxn ang="T8">
                <a:pos x="T0" y="T1"/>
              </a:cxn>
              <a:cxn ang="T9">
                <a:pos x="T2" y="T3"/>
              </a:cxn>
              <a:cxn ang="T10">
                <a:pos x="T4" y="T5"/>
              </a:cxn>
              <a:cxn ang="T11">
                <a:pos x="T6" y="T7"/>
              </a:cxn>
            </a:cxnLst>
            <a:rect l="T12" t="T13" r="T14" b="T15"/>
            <a:pathLst>
              <a:path w="264" h="2220">
                <a:moveTo>
                  <a:pt x="264" y="0"/>
                </a:moveTo>
                <a:lnTo>
                  <a:pt x="0" y="12"/>
                </a:lnTo>
                <a:lnTo>
                  <a:pt x="0" y="2220"/>
                </a:lnTo>
                <a:lnTo>
                  <a:pt x="228" y="2220"/>
                </a:lnTo>
              </a:path>
            </a:pathLst>
          </a:custGeom>
          <a:noFill/>
          <a:ln w="38100">
            <a:solidFill>
              <a:schemeClr val="tx1"/>
            </a:solidFill>
            <a:round/>
            <a:headEnd type="none" w="sm" len="sm"/>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11291" name="Text Box 26">
            <a:extLst>
              <a:ext uri="{FF2B5EF4-FFF2-40B4-BE49-F238E27FC236}">
                <a16:creationId xmlns:a16="http://schemas.microsoft.com/office/drawing/2014/main" id="{DC860727-17D8-4103-ADC2-89E05D8BCC16}"/>
              </a:ext>
            </a:extLst>
          </p:cNvPr>
          <p:cNvSpPr txBox="1">
            <a:spLocks noChangeArrowheads="1"/>
          </p:cNvSpPr>
          <p:nvPr/>
        </p:nvSpPr>
        <p:spPr bwMode="auto">
          <a:xfrm>
            <a:off x="4800600" y="4191000"/>
            <a:ext cx="36195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5875">
                <a:solidFill>
                  <a:srgbClr val="000000"/>
                </a:solidFill>
                <a:miter lim="800000"/>
                <a:headEnd type="none" w="sm" len="sm"/>
                <a:tailEnd/>
              </a14:hiddenLine>
            </a:ext>
          </a:extLst>
        </p:spPr>
        <p:txBody>
          <a:bodyPr wrap="none" anchor="ct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altLang="en-US" sz="2800">
                <a:latin typeface="Times New Roman" panose="02020603050405020304" pitchFamily="18" charset="0"/>
              </a:rPr>
              <a:t>x</a:t>
            </a:r>
          </a:p>
        </p:txBody>
      </p:sp>
      <p:graphicFrame>
        <p:nvGraphicFramePr>
          <p:cNvPr id="11269" name="Object 5">
            <a:extLst>
              <a:ext uri="{FF2B5EF4-FFF2-40B4-BE49-F238E27FC236}">
                <a16:creationId xmlns:a16="http://schemas.microsoft.com/office/drawing/2014/main" id="{35F039C7-AC45-4F12-8DBB-A4F1FBB8C533}"/>
              </a:ext>
            </a:extLst>
          </p:cNvPr>
          <p:cNvGraphicFramePr>
            <a:graphicFrameLocks noChangeAspect="1"/>
          </p:cNvGraphicFramePr>
          <p:nvPr/>
        </p:nvGraphicFramePr>
        <p:xfrm>
          <a:off x="5562600" y="5334000"/>
          <a:ext cx="3219450" cy="936625"/>
        </p:xfrm>
        <a:graphic>
          <a:graphicData uri="http://schemas.openxmlformats.org/presentationml/2006/ole">
            <mc:AlternateContent xmlns:mc="http://schemas.openxmlformats.org/markup-compatibility/2006">
              <mc:Choice xmlns:v="urn:schemas-microsoft-com:vml" Requires="v">
                <p:oleObj spid="_x0000_s55041" name="Document" r:id="rId10" imgW="4651200" imgH="1361880" progId="Word.Document.8">
                  <p:embed/>
                </p:oleObj>
              </mc:Choice>
              <mc:Fallback>
                <p:oleObj name="Document" r:id="rId10" imgW="4651200" imgH="1361880" progId="Word.Document.8">
                  <p:embed/>
                  <p:pic>
                    <p:nvPicPr>
                      <p:cNvPr id="11269" name="Object 5">
                        <a:extLst>
                          <a:ext uri="{FF2B5EF4-FFF2-40B4-BE49-F238E27FC236}">
                            <a16:creationId xmlns:a16="http://schemas.microsoft.com/office/drawing/2014/main" id="{35F039C7-AC45-4F12-8DBB-A4F1FBB8C533}"/>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5562600" y="5334000"/>
                        <a:ext cx="3219450" cy="9366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1292" name="Text Box 28">
            <a:extLst>
              <a:ext uri="{FF2B5EF4-FFF2-40B4-BE49-F238E27FC236}">
                <a16:creationId xmlns:a16="http://schemas.microsoft.com/office/drawing/2014/main" id="{673322E3-03D1-4582-BD1A-0A06275A734A}"/>
              </a:ext>
            </a:extLst>
          </p:cNvPr>
          <p:cNvSpPr txBox="1">
            <a:spLocks noChangeArrowheads="1"/>
          </p:cNvSpPr>
          <p:nvPr/>
        </p:nvSpPr>
        <p:spPr bwMode="auto">
          <a:xfrm>
            <a:off x="6858000" y="4191000"/>
            <a:ext cx="36195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5875">
                <a:solidFill>
                  <a:srgbClr val="000000"/>
                </a:solidFill>
                <a:miter lim="800000"/>
                <a:headEnd type="none" w="sm" len="sm"/>
                <a:tailEnd/>
              </a14:hiddenLine>
            </a:ext>
          </a:extLst>
        </p:spPr>
        <p:txBody>
          <a:bodyPr wrap="none" anchor="ct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altLang="en-US" sz="2800">
                <a:latin typeface="Times New Roman" panose="02020603050405020304" pitchFamily="18" charset="0"/>
              </a:rPr>
              <a:t>x</a:t>
            </a:r>
          </a:p>
        </p:txBody>
      </p:sp>
      <p:sp>
        <p:nvSpPr>
          <p:cNvPr id="11293" name="Freeform 29">
            <a:extLst>
              <a:ext uri="{FF2B5EF4-FFF2-40B4-BE49-F238E27FC236}">
                <a16:creationId xmlns:a16="http://schemas.microsoft.com/office/drawing/2014/main" id="{3844D608-671B-4262-AD3D-7D71E92F6A7F}"/>
              </a:ext>
            </a:extLst>
          </p:cNvPr>
          <p:cNvSpPr>
            <a:spLocks/>
          </p:cNvSpPr>
          <p:nvPr/>
        </p:nvSpPr>
        <p:spPr bwMode="auto">
          <a:xfrm>
            <a:off x="5562600" y="5334000"/>
            <a:ext cx="152400" cy="762000"/>
          </a:xfrm>
          <a:custGeom>
            <a:avLst/>
            <a:gdLst>
              <a:gd name="T0" fmla="*/ 264 w 264"/>
              <a:gd name="T1" fmla="*/ 0 h 2220"/>
              <a:gd name="T2" fmla="*/ 0 w 264"/>
              <a:gd name="T3" fmla="*/ 12 h 2220"/>
              <a:gd name="T4" fmla="*/ 0 w 264"/>
              <a:gd name="T5" fmla="*/ 2220 h 2220"/>
              <a:gd name="T6" fmla="*/ 228 w 264"/>
              <a:gd name="T7" fmla="*/ 2220 h 2220"/>
              <a:gd name="T8" fmla="*/ 0 60000 65536"/>
              <a:gd name="T9" fmla="*/ 0 60000 65536"/>
              <a:gd name="T10" fmla="*/ 0 60000 65536"/>
              <a:gd name="T11" fmla="*/ 0 60000 65536"/>
              <a:gd name="T12" fmla="*/ 0 w 264"/>
              <a:gd name="T13" fmla="*/ 0 h 2220"/>
              <a:gd name="T14" fmla="*/ 264 w 264"/>
              <a:gd name="T15" fmla="*/ 2220 h 2220"/>
            </a:gdLst>
            <a:ahLst/>
            <a:cxnLst>
              <a:cxn ang="T8">
                <a:pos x="T0" y="T1"/>
              </a:cxn>
              <a:cxn ang="T9">
                <a:pos x="T2" y="T3"/>
              </a:cxn>
              <a:cxn ang="T10">
                <a:pos x="T4" y="T5"/>
              </a:cxn>
              <a:cxn ang="T11">
                <a:pos x="T6" y="T7"/>
              </a:cxn>
            </a:cxnLst>
            <a:rect l="T12" t="T13" r="T14" b="T15"/>
            <a:pathLst>
              <a:path w="264" h="2220">
                <a:moveTo>
                  <a:pt x="264" y="0"/>
                </a:moveTo>
                <a:lnTo>
                  <a:pt x="0" y="12"/>
                </a:lnTo>
                <a:lnTo>
                  <a:pt x="0" y="2220"/>
                </a:lnTo>
                <a:lnTo>
                  <a:pt x="228" y="2220"/>
                </a:lnTo>
              </a:path>
            </a:pathLst>
          </a:custGeom>
          <a:noFill/>
          <a:ln w="38100">
            <a:solidFill>
              <a:schemeClr val="tx1"/>
            </a:solidFill>
            <a:round/>
            <a:headEnd type="none" w="sm" len="sm"/>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11294" name="Freeform 30">
            <a:extLst>
              <a:ext uri="{FF2B5EF4-FFF2-40B4-BE49-F238E27FC236}">
                <a16:creationId xmlns:a16="http://schemas.microsoft.com/office/drawing/2014/main" id="{1CAECA28-A048-4DED-9D98-F8291771AF07}"/>
              </a:ext>
            </a:extLst>
          </p:cNvPr>
          <p:cNvSpPr>
            <a:spLocks/>
          </p:cNvSpPr>
          <p:nvPr/>
        </p:nvSpPr>
        <p:spPr bwMode="auto">
          <a:xfrm flipH="1">
            <a:off x="8534400" y="5410200"/>
            <a:ext cx="152400" cy="762000"/>
          </a:xfrm>
          <a:custGeom>
            <a:avLst/>
            <a:gdLst>
              <a:gd name="T0" fmla="*/ 264 w 264"/>
              <a:gd name="T1" fmla="*/ 0 h 2220"/>
              <a:gd name="T2" fmla="*/ 0 w 264"/>
              <a:gd name="T3" fmla="*/ 12 h 2220"/>
              <a:gd name="T4" fmla="*/ 0 w 264"/>
              <a:gd name="T5" fmla="*/ 2220 h 2220"/>
              <a:gd name="T6" fmla="*/ 228 w 264"/>
              <a:gd name="T7" fmla="*/ 2220 h 2220"/>
              <a:gd name="T8" fmla="*/ 0 60000 65536"/>
              <a:gd name="T9" fmla="*/ 0 60000 65536"/>
              <a:gd name="T10" fmla="*/ 0 60000 65536"/>
              <a:gd name="T11" fmla="*/ 0 60000 65536"/>
              <a:gd name="T12" fmla="*/ 0 w 264"/>
              <a:gd name="T13" fmla="*/ 0 h 2220"/>
              <a:gd name="T14" fmla="*/ 264 w 264"/>
              <a:gd name="T15" fmla="*/ 2220 h 2220"/>
            </a:gdLst>
            <a:ahLst/>
            <a:cxnLst>
              <a:cxn ang="T8">
                <a:pos x="T0" y="T1"/>
              </a:cxn>
              <a:cxn ang="T9">
                <a:pos x="T2" y="T3"/>
              </a:cxn>
              <a:cxn ang="T10">
                <a:pos x="T4" y="T5"/>
              </a:cxn>
              <a:cxn ang="T11">
                <a:pos x="T6" y="T7"/>
              </a:cxn>
            </a:cxnLst>
            <a:rect l="T12" t="T13" r="T14" b="T15"/>
            <a:pathLst>
              <a:path w="264" h="2220">
                <a:moveTo>
                  <a:pt x="264" y="0"/>
                </a:moveTo>
                <a:lnTo>
                  <a:pt x="0" y="12"/>
                </a:lnTo>
                <a:lnTo>
                  <a:pt x="0" y="2220"/>
                </a:lnTo>
                <a:lnTo>
                  <a:pt x="228" y="2220"/>
                </a:lnTo>
              </a:path>
            </a:pathLst>
          </a:custGeom>
          <a:noFill/>
          <a:ln w="38100">
            <a:solidFill>
              <a:schemeClr val="tx1"/>
            </a:solidFill>
            <a:round/>
            <a:headEnd type="none" w="sm" len="sm"/>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11295" name="Text Box 31">
            <a:extLst>
              <a:ext uri="{FF2B5EF4-FFF2-40B4-BE49-F238E27FC236}">
                <a16:creationId xmlns:a16="http://schemas.microsoft.com/office/drawing/2014/main" id="{21607C19-D82F-452F-87BA-F36F3CE2FA48}"/>
              </a:ext>
            </a:extLst>
          </p:cNvPr>
          <p:cNvSpPr txBox="1">
            <a:spLocks noChangeArrowheads="1"/>
          </p:cNvSpPr>
          <p:nvPr/>
        </p:nvSpPr>
        <p:spPr bwMode="auto">
          <a:xfrm>
            <a:off x="5753100" y="2073275"/>
            <a:ext cx="2560638" cy="946150"/>
          </a:xfrm>
          <a:prstGeom prst="rect">
            <a:avLst/>
          </a:prstGeom>
          <a:noFill/>
          <a:ln w="15875">
            <a:solidFill>
              <a:srgbClr val="CC0000"/>
            </a:solidFill>
            <a:miter lim="800000"/>
            <a:headEnd type="none" w="sm" len="sm"/>
            <a:tailEnd/>
          </a:ln>
          <a:extLst>
            <a:ext uri="{909E8E84-426E-40DD-AFC4-6F175D3DCCD1}">
              <a14:hiddenFill xmlns:a14="http://schemas.microsoft.com/office/drawing/2010/main">
                <a:solidFill>
                  <a:srgbClr val="FFFFFF"/>
                </a:solidFill>
              </a14:hiddenFill>
            </a:ext>
          </a:extLst>
        </p:spPr>
        <p:txBody>
          <a:bodyPr wrap="none" anchor="ct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altLang="en-US" sz="2800">
                <a:solidFill>
                  <a:srgbClr val="C00000"/>
                </a:solidFill>
                <a:latin typeface="Times New Roman" panose="02020603050405020304" pitchFamily="18" charset="0"/>
              </a:rPr>
              <a:t>term-to-concept</a:t>
            </a:r>
          </a:p>
          <a:p>
            <a:r>
              <a:rPr lang="en-US" altLang="en-US" sz="2800">
                <a:solidFill>
                  <a:srgbClr val="C00000"/>
                </a:solidFill>
                <a:latin typeface="Times New Roman" panose="02020603050405020304" pitchFamily="18" charset="0"/>
              </a:rPr>
              <a:t>similarity matrix</a:t>
            </a:r>
          </a:p>
        </p:txBody>
      </p:sp>
      <p:sp>
        <p:nvSpPr>
          <p:cNvPr id="11296" name="Text Box 32">
            <a:extLst>
              <a:ext uri="{FF2B5EF4-FFF2-40B4-BE49-F238E27FC236}">
                <a16:creationId xmlns:a16="http://schemas.microsoft.com/office/drawing/2014/main" id="{18530D2B-35BB-46D2-BF77-18B1B367EEA7}"/>
              </a:ext>
            </a:extLst>
          </p:cNvPr>
          <p:cNvSpPr txBox="1">
            <a:spLocks noChangeArrowheads="1"/>
          </p:cNvSpPr>
          <p:nvPr/>
        </p:nvSpPr>
        <p:spPr bwMode="auto">
          <a:xfrm>
            <a:off x="4800600" y="3276600"/>
            <a:ext cx="1841500" cy="519113"/>
          </a:xfrm>
          <a:prstGeom prst="rect">
            <a:avLst/>
          </a:prstGeom>
          <a:noFill/>
          <a:ln w="15875">
            <a:solidFill>
              <a:srgbClr val="CC0000"/>
            </a:solidFill>
            <a:miter lim="800000"/>
            <a:headEnd type="none" w="sm" len="sm"/>
            <a:tailEnd/>
          </a:ln>
          <a:extLst>
            <a:ext uri="{909E8E84-426E-40DD-AFC4-6F175D3DCCD1}">
              <a14:hiddenFill xmlns:a14="http://schemas.microsoft.com/office/drawing/2010/main">
                <a:solidFill>
                  <a:srgbClr val="FFFFFF"/>
                </a:solidFill>
              </a14:hiddenFill>
            </a:ext>
          </a:extLst>
        </p:spPr>
        <p:txBody>
          <a:bodyPr wrap="none" anchor="ct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altLang="en-US" sz="2800">
                <a:solidFill>
                  <a:srgbClr val="C00000"/>
                </a:solidFill>
                <a:latin typeface="Times New Roman" panose="02020603050405020304" pitchFamily="18" charset="0"/>
              </a:rPr>
              <a:t>CS-concept</a:t>
            </a:r>
          </a:p>
        </p:txBody>
      </p:sp>
      <p:sp>
        <p:nvSpPr>
          <p:cNvPr id="11297" name="Freeform 33">
            <a:extLst>
              <a:ext uri="{FF2B5EF4-FFF2-40B4-BE49-F238E27FC236}">
                <a16:creationId xmlns:a16="http://schemas.microsoft.com/office/drawing/2014/main" id="{376F3548-6CBA-4130-8423-28A20F4D7B65}"/>
              </a:ext>
            </a:extLst>
          </p:cNvPr>
          <p:cNvSpPr>
            <a:spLocks/>
          </p:cNvSpPr>
          <p:nvPr/>
        </p:nvSpPr>
        <p:spPr bwMode="auto">
          <a:xfrm>
            <a:off x="4800600" y="3810000"/>
            <a:ext cx="381000" cy="1676400"/>
          </a:xfrm>
          <a:custGeom>
            <a:avLst/>
            <a:gdLst>
              <a:gd name="T0" fmla="*/ 0 w 240"/>
              <a:gd name="T1" fmla="*/ 0 h 1056"/>
              <a:gd name="T2" fmla="*/ 0 w 240"/>
              <a:gd name="T3" fmla="*/ 1056 h 1056"/>
              <a:gd name="T4" fmla="*/ 240 w 240"/>
              <a:gd name="T5" fmla="*/ 1056 h 1056"/>
              <a:gd name="T6" fmla="*/ 0 60000 65536"/>
              <a:gd name="T7" fmla="*/ 0 60000 65536"/>
              <a:gd name="T8" fmla="*/ 0 60000 65536"/>
              <a:gd name="T9" fmla="*/ 0 w 240"/>
              <a:gd name="T10" fmla="*/ 0 h 1056"/>
              <a:gd name="T11" fmla="*/ 240 w 240"/>
              <a:gd name="T12" fmla="*/ 1056 h 1056"/>
            </a:gdLst>
            <a:ahLst/>
            <a:cxnLst>
              <a:cxn ang="T6">
                <a:pos x="T0" y="T1"/>
              </a:cxn>
              <a:cxn ang="T7">
                <a:pos x="T2" y="T3"/>
              </a:cxn>
              <a:cxn ang="T8">
                <a:pos x="T4" y="T5"/>
              </a:cxn>
            </a:cxnLst>
            <a:rect l="T9" t="T10" r="T11" b="T12"/>
            <a:pathLst>
              <a:path w="240" h="1056">
                <a:moveTo>
                  <a:pt x="0" y="0"/>
                </a:moveTo>
                <a:lnTo>
                  <a:pt x="0" y="1056"/>
                </a:lnTo>
                <a:lnTo>
                  <a:pt x="240" y="1056"/>
                </a:lnTo>
              </a:path>
            </a:pathLst>
          </a:custGeom>
          <a:noFill/>
          <a:ln w="15875">
            <a:solidFill>
              <a:srgbClr val="CC0000"/>
            </a:solidFill>
            <a:round/>
            <a:headEnd type="none" w="sm" len="sm"/>
            <a:tailEnd type="arrow" w="med" len="me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solidFill>
                <a:srgbClr val="C00000"/>
              </a:solidFill>
            </a:endParaRPr>
          </a:p>
        </p:txBody>
      </p:sp>
      <p:sp>
        <p:nvSpPr>
          <p:cNvPr id="11298" name="Line 34">
            <a:extLst>
              <a:ext uri="{FF2B5EF4-FFF2-40B4-BE49-F238E27FC236}">
                <a16:creationId xmlns:a16="http://schemas.microsoft.com/office/drawing/2014/main" id="{F35A9A28-C745-441E-98D4-D76C14076FDC}"/>
              </a:ext>
            </a:extLst>
          </p:cNvPr>
          <p:cNvSpPr>
            <a:spLocks noChangeShapeType="1"/>
          </p:cNvSpPr>
          <p:nvPr/>
        </p:nvSpPr>
        <p:spPr bwMode="auto">
          <a:xfrm>
            <a:off x="1143000" y="3276600"/>
            <a:ext cx="4495800" cy="1981200"/>
          </a:xfrm>
          <a:prstGeom prst="line">
            <a:avLst/>
          </a:prstGeom>
          <a:noFill/>
          <a:ln w="15875">
            <a:solidFill>
              <a:srgbClr val="CC0000"/>
            </a:solidFill>
            <a:round/>
            <a:headEnd type="none" w="sm" len="sm"/>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1299" name="Oval 35">
            <a:extLst>
              <a:ext uri="{FF2B5EF4-FFF2-40B4-BE49-F238E27FC236}">
                <a16:creationId xmlns:a16="http://schemas.microsoft.com/office/drawing/2014/main" id="{477AE4F7-82D8-46DE-B82F-454FD7000C76}"/>
              </a:ext>
            </a:extLst>
          </p:cNvPr>
          <p:cNvSpPr>
            <a:spLocks noChangeArrowheads="1"/>
          </p:cNvSpPr>
          <p:nvPr/>
        </p:nvSpPr>
        <p:spPr bwMode="auto">
          <a:xfrm>
            <a:off x="5638800" y="5181600"/>
            <a:ext cx="609600" cy="533400"/>
          </a:xfrm>
          <a:prstGeom prst="ellipse">
            <a:avLst/>
          </a:prstGeom>
          <a:noFill/>
          <a:ln w="38100">
            <a:solidFill>
              <a:srgbClr val="CC0000"/>
            </a:solidFill>
            <a:round/>
            <a:headEnd type="none" w="sm" len="sm"/>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solidFill>
                <a:srgbClr val="C00000"/>
              </a:solidFill>
            </a:endParaRPr>
          </a:p>
        </p:txBody>
      </p:sp>
      <p:sp>
        <p:nvSpPr>
          <p:cNvPr id="11300" name="Slide Number Placeholder 38">
            <a:extLst>
              <a:ext uri="{FF2B5EF4-FFF2-40B4-BE49-F238E27FC236}">
                <a16:creationId xmlns:a16="http://schemas.microsoft.com/office/drawing/2014/main" id="{81EF0D5D-4E2D-4FFF-BAC4-6EA42924E5AE}"/>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a:latin typeface="Calibri" panose="020F0502020204030204" pitchFamily="34" charset="0"/>
              </a:rPr>
              <a:t>Part 3-</a:t>
            </a:r>
            <a:fld id="{A4764480-2433-4902-8C2A-774781C30B6F}" type="slidenum">
              <a:rPr lang="en-US" altLang="en-US">
                <a:latin typeface="Calibri" panose="020F0502020204030204" pitchFamily="34" charset="0"/>
              </a:rPr>
              <a:pPr eaLnBrk="1" hangingPunct="1"/>
              <a:t>135</a:t>
            </a:fld>
            <a:endParaRPr lang="en-US" altLang="en-US">
              <a:latin typeface="Calibri" panose="020F0502020204030204" pitchFamily="34" charset="0"/>
            </a:endParaRPr>
          </a:p>
        </p:txBody>
      </p:sp>
    </p:spTree>
  </p:cSld>
  <p:clrMapOvr>
    <a:masterClrMapping/>
  </p:clrMapOvr>
  <p:transition advTm="10281"/>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 name="Freeform: Shape 46"/>
          <p:cNvSpPr/>
          <p:nvPr/>
        </p:nvSpPr>
        <p:spPr>
          <a:xfrm>
            <a:off x="63643" y="1787449"/>
            <a:ext cx="3663441" cy="283049"/>
          </a:xfrm>
          <a:custGeom>
            <a:avLst/>
            <a:gdLst>
              <a:gd name="connsiteX0" fmla="*/ 0 w 5418667"/>
              <a:gd name="connsiteY0" fmla="*/ 0 h 1029546"/>
              <a:gd name="connsiteX1" fmla="*/ 5418667 w 5418667"/>
              <a:gd name="connsiteY1" fmla="*/ 0 h 1029546"/>
              <a:gd name="connsiteX2" fmla="*/ 5418667 w 5418667"/>
              <a:gd name="connsiteY2" fmla="*/ 1029546 h 1029546"/>
              <a:gd name="connsiteX3" fmla="*/ 0 w 5418667"/>
              <a:gd name="connsiteY3" fmla="*/ 1029546 h 1029546"/>
              <a:gd name="connsiteX4" fmla="*/ 0 w 5418667"/>
              <a:gd name="connsiteY4" fmla="*/ 0 h 10295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18667" h="1029546">
                <a:moveTo>
                  <a:pt x="0" y="0"/>
                </a:moveTo>
                <a:lnTo>
                  <a:pt x="5418667" y="0"/>
                </a:lnTo>
                <a:lnTo>
                  <a:pt x="5418667" y="1029546"/>
                </a:lnTo>
                <a:lnTo>
                  <a:pt x="0" y="1029546"/>
                </a:lnTo>
                <a:lnTo>
                  <a:pt x="0" y="0"/>
                </a:lnTo>
                <a:close/>
              </a:path>
            </a:pathLst>
          </a:custGeom>
          <a:solidFill>
            <a:schemeClr val="bg1"/>
          </a:solidFill>
          <a:ln w="41275">
            <a:solidFill>
              <a:srgbClr val="FF0000"/>
            </a:solidFill>
          </a:ln>
          <a:effectLst>
            <a:glow rad="139700">
              <a:schemeClr val="accent6">
                <a:satMod val="175000"/>
                <a:alpha val="40000"/>
              </a:schemeClr>
            </a:glo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30956" tIns="30956" rIns="30956" bIns="30956" numCol="1" spcCol="1270" anchor="ctr" anchorCtr="0">
            <a:noAutofit/>
          </a:bodyPr>
          <a:lstStyle/>
          <a:p>
            <a:pPr algn="ctr" defTabSz="2166938">
              <a:lnSpc>
                <a:spcPct val="90000"/>
              </a:lnSpc>
              <a:spcAft>
                <a:spcPct val="35000"/>
              </a:spcAft>
            </a:pPr>
            <a:r>
              <a:rPr lang="en-US" sz="1600" b="1" dirty="0">
                <a:solidFill>
                  <a:schemeClr val="tx1"/>
                </a:solidFill>
                <a:latin typeface="Times" panose="02020603050405020304" pitchFamily="18" charset="0"/>
                <a:ea typeface="Calibri" panose="020F0502020204030204" pitchFamily="34" charset="0"/>
                <a:cs typeface="Times" panose="02020603050405020304" pitchFamily="18" charset="0"/>
              </a:rPr>
              <a:t>Related Techniques</a:t>
            </a:r>
            <a:endParaRPr lang="en-US" sz="1600" b="1" dirty="0">
              <a:solidFill>
                <a:schemeClr val="tx1"/>
              </a:solidFill>
              <a:latin typeface="Times" panose="02020603050405020304" pitchFamily="18" charset="0"/>
              <a:cs typeface="Times" panose="02020603050405020304" pitchFamily="18" charset="0"/>
            </a:endParaRPr>
          </a:p>
        </p:txBody>
      </p:sp>
      <p:sp>
        <p:nvSpPr>
          <p:cNvPr id="49" name="Freeform: Shape 48"/>
          <p:cNvSpPr/>
          <p:nvPr/>
        </p:nvSpPr>
        <p:spPr>
          <a:xfrm>
            <a:off x="3805273" y="1787489"/>
            <a:ext cx="4939965" cy="298298"/>
          </a:xfrm>
          <a:custGeom>
            <a:avLst/>
            <a:gdLst>
              <a:gd name="connsiteX0" fmla="*/ 0 w 5418667"/>
              <a:gd name="connsiteY0" fmla="*/ 0 h 1029546"/>
              <a:gd name="connsiteX1" fmla="*/ 5418667 w 5418667"/>
              <a:gd name="connsiteY1" fmla="*/ 0 h 1029546"/>
              <a:gd name="connsiteX2" fmla="*/ 5418667 w 5418667"/>
              <a:gd name="connsiteY2" fmla="*/ 1029546 h 1029546"/>
              <a:gd name="connsiteX3" fmla="*/ 0 w 5418667"/>
              <a:gd name="connsiteY3" fmla="*/ 1029546 h 1029546"/>
              <a:gd name="connsiteX4" fmla="*/ 0 w 5418667"/>
              <a:gd name="connsiteY4" fmla="*/ 0 h 10295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18667" h="1029546">
                <a:moveTo>
                  <a:pt x="0" y="0"/>
                </a:moveTo>
                <a:lnTo>
                  <a:pt x="5418667" y="0"/>
                </a:lnTo>
                <a:lnTo>
                  <a:pt x="5418667" y="1029546"/>
                </a:lnTo>
                <a:lnTo>
                  <a:pt x="0" y="1029546"/>
                </a:lnTo>
                <a:lnTo>
                  <a:pt x="0" y="0"/>
                </a:lnTo>
                <a:close/>
              </a:path>
            </a:pathLst>
          </a:custGeom>
          <a:solidFill>
            <a:schemeClr val="bg1"/>
          </a:solidFill>
          <a:ln w="41275">
            <a:solidFill>
              <a:srgbClr val="FF0000"/>
            </a:solidFill>
          </a:ln>
          <a:effectLst>
            <a:glow rad="139700">
              <a:schemeClr val="accent6">
                <a:satMod val="175000"/>
                <a:alpha val="40000"/>
              </a:schemeClr>
            </a:glo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30956" tIns="30956" rIns="30956" bIns="30956" numCol="1" spcCol="1270" anchor="ctr" anchorCtr="0">
            <a:noAutofit/>
          </a:bodyPr>
          <a:lstStyle/>
          <a:p>
            <a:pPr algn="ctr" defTabSz="2166938">
              <a:lnSpc>
                <a:spcPct val="90000"/>
              </a:lnSpc>
              <a:spcAft>
                <a:spcPct val="35000"/>
              </a:spcAft>
            </a:pPr>
            <a:r>
              <a:rPr lang="en-US" sz="1600" b="1" dirty="0">
                <a:solidFill>
                  <a:schemeClr val="tx1"/>
                </a:solidFill>
                <a:latin typeface="Times" panose="02020603050405020304" pitchFamily="18" charset="0"/>
                <a:ea typeface="Calibri" panose="020F0502020204030204" pitchFamily="34" charset="0"/>
                <a:cs typeface="Times" panose="02020603050405020304" pitchFamily="18" charset="0"/>
              </a:rPr>
              <a:t>Related Theories and Models</a:t>
            </a:r>
            <a:endParaRPr lang="en-US" sz="1600" b="1" dirty="0">
              <a:solidFill>
                <a:schemeClr val="tx1"/>
              </a:solidFill>
              <a:latin typeface="Times" panose="02020603050405020304" pitchFamily="18" charset="0"/>
              <a:cs typeface="Times" panose="02020603050405020304" pitchFamily="18" charset="0"/>
            </a:endParaRPr>
          </a:p>
        </p:txBody>
      </p:sp>
      <p:sp>
        <p:nvSpPr>
          <p:cNvPr id="50" name="Freeform: Shape 49"/>
          <p:cNvSpPr/>
          <p:nvPr/>
        </p:nvSpPr>
        <p:spPr>
          <a:xfrm>
            <a:off x="193738" y="2892258"/>
            <a:ext cx="1546802" cy="471632"/>
          </a:xfrm>
          <a:custGeom>
            <a:avLst/>
            <a:gdLst>
              <a:gd name="connsiteX0" fmla="*/ 0 w 5418667"/>
              <a:gd name="connsiteY0" fmla="*/ 0 h 1029546"/>
              <a:gd name="connsiteX1" fmla="*/ 5418667 w 5418667"/>
              <a:gd name="connsiteY1" fmla="*/ 0 h 1029546"/>
              <a:gd name="connsiteX2" fmla="*/ 5418667 w 5418667"/>
              <a:gd name="connsiteY2" fmla="*/ 1029546 h 1029546"/>
              <a:gd name="connsiteX3" fmla="*/ 0 w 5418667"/>
              <a:gd name="connsiteY3" fmla="*/ 1029546 h 1029546"/>
              <a:gd name="connsiteX4" fmla="*/ 0 w 5418667"/>
              <a:gd name="connsiteY4" fmla="*/ 0 h 10295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18667" h="1029546">
                <a:moveTo>
                  <a:pt x="0" y="0"/>
                </a:moveTo>
                <a:lnTo>
                  <a:pt x="5418667" y="0"/>
                </a:lnTo>
                <a:lnTo>
                  <a:pt x="5418667" y="1029546"/>
                </a:lnTo>
                <a:lnTo>
                  <a:pt x="0" y="1029546"/>
                </a:lnTo>
                <a:lnTo>
                  <a:pt x="0" y="0"/>
                </a:lnTo>
                <a:close/>
              </a:path>
            </a:pathLst>
          </a:custGeom>
          <a:solidFill>
            <a:schemeClr val="bg1"/>
          </a:solidFill>
          <a:ln w="34925">
            <a:solidFill>
              <a:srgbClr val="FF0000"/>
            </a:solidFill>
          </a:ln>
          <a:scene3d>
            <a:camera prst="orthographicFront"/>
            <a:lightRig rig="threePt" dir="t"/>
          </a:scene3d>
          <a:sp3d>
            <a:bevelT w="152400" h="50800" prst="softRound"/>
          </a:sp3d>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30956" tIns="30956" rIns="30956" bIns="30956" numCol="1" spcCol="1270" anchor="ctr" anchorCtr="0">
            <a:noAutofit/>
          </a:bodyPr>
          <a:lstStyle/>
          <a:p>
            <a:pPr algn="ctr" defTabSz="2166938">
              <a:lnSpc>
                <a:spcPct val="90000"/>
              </a:lnSpc>
              <a:spcAft>
                <a:spcPct val="35000"/>
              </a:spcAft>
            </a:pPr>
            <a:r>
              <a:rPr lang="en-US" sz="1400" dirty="0">
                <a:solidFill>
                  <a:schemeClr val="tx1"/>
                </a:solidFill>
                <a:latin typeface="Times" panose="02020603050405020304" pitchFamily="18" charset="0"/>
                <a:cs typeface="Times" panose="02020603050405020304" pitchFamily="18" charset="0"/>
              </a:rPr>
              <a:t>Probability-Based Inference</a:t>
            </a:r>
            <a:endParaRPr lang="en-US" sz="1100" dirty="0">
              <a:solidFill>
                <a:schemeClr val="tx1"/>
              </a:solidFill>
              <a:latin typeface="Times" panose="02020603050405020304" pitchFamily="18" charset="0"/>
              <a:cs typeface="Times" panose="02020603050405020304" pitchFamily="18" charset="0"/>
            </a:endParaRPr>
          </a:p>
        </p:txBody>
      </p:sp>
      <p:sp>
        <p:nvSpPr>
          <p:cNvPr id="77" name="Freeform: Shape 76"/>
          <p:cNvSpPr/>
          <p:nvPr/>
        </p:nvSpPr>
        <p:spPr>
          <a:xfrm>
            <a:off x="3999557" y="2333093"/>
            <a:ext cx="2363261" cy="471632"/>
          </a:xfrm>
          <a:custGeom>
            <a:avLst/>
            <a:gdLst>
              <a:gd name="connsiteX0" fmla="*/ 0 w 5418667"/>
              <a:gd name="connsiteY0" fmla="*/ 0 h 1029546"/>
              <a:gd name="connsiteX1" fmla="*/ 5418667 w 5418667"/>
              <a:gd name="connsiteY1" fmla="*/ 0 h 1029546"/>
              <a:gd name="connsiteX2" fmla="*/ 5418667 w 5418667"/>
              <a:gd name="connsiteY2" fmla="*/ 1029546 h 1029546"/>
              <a:gd name="connsiteX3" fmla="*/ 0 w 5418667"/>
              <a:gd name="connsiteY3" fmla="*/ 1029546 h 1029546"/>
              <a:gd name="connsiteX4" fmla="*/ 0 w 5418667"/>
              <a:gd name="connsiteY4" fmla="*/ 0 h 10295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18667" h="1029546">
                <a:moveTo>
                  <a:pt x="0" y="0"/>
                </a:moveTo>
                <a:lnTo>
                  <a:pt x="5418667" y="0"/>
                </a:lnTo>
                <a:lnTo>
                  <a:pt x="5418667" y="1029546"/>
                </a:lnTo>
                <a:lnTo>
                  <a:pt x="0" y="1029546"/>
                </a:lnTo>
                <a:lnTo>
                  <a:pt x="0" y="0"/>
                </a:lnTo>
                <a:close/>
              </a:path>
            </a:pathLst>
          </a:custGeom>
          <a:solidFill>
            <a:srgbClr val="66FF99"/>
          </a:solidFill>
          <a:ln w="41275">
            <a:solidFill>
              <a:srgbClr val="FF0000"/>
            </a:solidFill>
          </a:ln>
          <a:scene3d>
            <a:camera prst="orthographicFront"/>
            <a:lightRig rig="threePt" dir="t"/>
          </a:scene3d>
          <a:sp3d>
            <a:bevelT w="152400" h="50800" prst="softRound"/>
          </a:sp3d>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30956" tIns="30956" rIns="30956" bIns="30956" numCol="1" spcCol="1270" anchor="ctr" anchorCtr="0">
            <a:noAutofit/>
          </a:bodyPr>
          <a:lstStyle/>
          <a:p>
            <a:pPr algn="ctr"/>
            <a:endParaRPr lang="en-US" sz="1400" dirty="0">
              <a:solidFill>
                <a:schemeClr val="tx1"/>
              </a:solidFill>
              <a:latin typeface="Times" panose="02020603050405020304" pitchFamily="18" charset="0"/>
              <a:cs typeface="Times" panose="02020603050405020304" pitchFamily="18" charset="0"/>
            </a:endParaRPr>
          </a:p>
          <a:p>
            <a:pPr algn="ctr"/>
            <a:r>
              <a:rPr lang="en-US" sz="1400" dirty="0">
                <a:solidFill>
                  <a:schemeClr val="tx1"/>
                </a:solidFill>
                <a:latin typeface="Times" panose="02020603050405020304" pitchFamily="18" charset="0"/>
                <a:cs typeface="Times" panose="02020603050405020304" pitchFamily="18" charset="0"/>
              </a:rPr>
              <a:t>Constructivism Theory (Piaget 1957)</a:t>
            </a:r>
          </a:p>
          <a:p>
            <a:pPr algn="ctr"/>
            <a:r>
              <a:rPr lang="en-US" sz="1400" dirty="0">
                <a:latin typeface="Times" panose="02020603050405020304" pitchFamily="18" charset="0"/>
                <a:cs typeface="Times" panose="02020603050405020304" pitchFamily="18" charset="0"/>
              </a:rPr>
              <a:t>of</a:t>
            </a:r>
          </a:p>
        </p:txBody>
      </p:sp>
      <p:sp>
        <p:nvSpPr>
          <p:cNvPr id="79" name="Freeform: Shape 78"/>
          <p:cNvSpPr/>
          <p:nvPr/>
        </p:nvSpPr>
        <p:spPr>
          <a:xfrm>
            <a:off x="3999557" y="2886725"/>
            <a:ext cx="2363260" cy="471632"/>
          </a:xfrm>
          <a:custGeom>
            <a:avLst/>
            <a:gdLst>
              <a:gd name="connsiteX0" fmla="*/ 0 w 5418667"/>
              <a:gd name="connsiteY0" fmla="*/ 0 h 1029546"/>
              <a:gd name="connsiteX1" fmla="*/ 5418667 w 5418667"/>
              <a:gd name="connsiteY1" fmla="*/ 0 h 1029546"/>
              <a:gd name="connsiteX2" fmla="*/ 5418667 w 5418667"/>
              <a:gd name="connsiteY2" fmla="*/ 1029546 h 1029546"/>
              <a:gd name="connsiteX3" fmla="*/ 0 w 5418667"/>
              <a:gd name="connsiteY3" fmla="*/ 1029546 h 1029546"/>
              <a:gd name="connsiteX4" fmla="*/ 0 w 5418667"/>
              <a:gd name="connsiteY4" fmla="*/ 0 h 10295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18667" h="1029546">
                <a:moveTo>
                  <a:pt x="0" y="0"/>
                </a:moveTo>
                <a:lnTo>
                  <a:pt x="5418667" y="0"/>
                </a:lnTo>
                <a:lnTo>
                  <a:pt x="5418667" y="1029546"/>
                </a:lnTo>
                <a:lnTo>
                  <a:pt x="0" y="1029546"/>
                </a:lnTo>
                <a:lnTo>
                  <a:pt x="0" y="0"/>
                </a:lnTo>
                <a:close/>
              </a:path>
            </a:pathLst>
          </a:custGeom>
          <a:solidFill>
            <a:schemeClr val="bg1"/>
          </a:solidFill>
          <a:ln w="34925">
            <a:solidFill>
              <a:srgbClr val="FF0000"/>
            </a:solidFill>
          </a:ln>
          <a:scene3d>
            <a:camera prst="orthographicFront"/>
            <a:lightRig rig="threePt" dir="t"/>
          </a:scene3d>
          <a:sp3d>
            <a:bevelT w="152400" h="50800" prst="softRound"/>
          </a:sp3d>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30956" tIns="30956" rIns="30956" bIns="30956" numCol="1" spcCol="1270" anchor="ctr" anchorCtr="0">
            <a:noAutofit/>
          </a:bodyPr>
          <a:lstStyle/>
          <a:p>
            <a:pPr algn="ctr" defTabSz="2166938">
              <a:lnSpc>
                <a:spcPct val="90000"/>
              </a:lnSpc>
              <a:spcAft>
                <a:spcPct val="35000"/>
              </a:spcAft>
            </a:pPr>
            <a:r>
              <a:rPr lang="en-US" sz="1400" dirty="0">
                <a:solidFill>
                  <a:schemeClr val="tx1"/>
                </a:solidFill>
                <a:latin typeface="Times" panose="02020603050405020304" pitchFamily="18" charset="0"/>
                <a:cs typeface="Times" panose="02020603050405020304" pitchFamily="18" charset="0"/>
              </a:rPr>
              <a:t>Bloom Theory</a:t>
            </a:r>
          </a:p>
        </p:txBody>
      </p:sp>
      <p:sp>
        <p:nvSpPr>
          <p:cNvPr id="40" name="Freeform: Shape 39">
            <a:extLst>
              <a:ext uri="{FF2B5EF4-FFF2-40B4-BE49-F238E27FC236}">
                <a16:creationId xmlns:a16="http://schemas.microsoft.com/office/drawing/2014/main" id="{F4E96CF2-4689-4487-9CFB-D439B0C11C82}"/>
              </a:ext>
            </a:extLst>
          </p:cNvPr>
          <p:cNvSpPr/>
          <p:nvPr/>
        </p:nvSpPr>
        <p:spPr>
          <a:xfrm>
            <a:off x="4178589" y="3667617"/>
            <a:ext cx="2096820" cy="452673"/>
          </a:xfrm>
          <a:custGeom>
            <a:avLst/>
            <a:gdLst>
              <a:gd name="connsiteX0" fmla="*/ 0 w 5418667"/>
              <a:gd name="connsiteY0" fmla="*/ 0 h 1029546"/>
              <a:gd name="connsiteX1" fmla="*/ 5418667 w 5418667"/>
              <a:gd name="connsiteY1" fmla="*/ 0 h 1029546"/>
              <a:gd name="connsiteX2" fmla="*/ 5418667 w 5418667"/>
              <a:gd name="connsiteY2" fmla="*/ 1029546 h 1029546"/>
              <a:gd name="connsiteX3" fmla="*/ 0 w 5418667"/>
              <a:gd name="connsiteY3" fmla="*/ 1029546 h 1029546"/>
              <a:gd name="connsiteX4" fmla="*/ 0 w 5418667"/>
              <a:gd name="connsiteY4" fmla="*/ 0 h 10295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18667" h="1029546">
                <a:moveTo>
                  <a:pt x="0" y="0"/>
                </a:moveTo>
                <a:lnTo>
                  <a:pt x="5418667" y="0"/>
                </a:lnTo>
                <a:lnTo>
                  <a:pt x="5418667" y="1029546"/>
                </a:lnTo>
                <a:lnTo>
                  <a:pt x="0" y="1029546"/>
                </a:lnTo>
                <a:lnTo>
                  <a:pt x="0" y="0"/>
                </a:lnTo>
                <a:close/>
              </a:path>
            </a:pathLst>
          </a:custGeom>
          <a:solidFill>
            <a:schemeClr val="bg1"/>
          </a:solidFill>
          <a:ln w="34925">
            <a:solidFill>
              <a:srgbClr val="FF0000"/>
            </a:solidFill>
          </a:ln>
          <a:scene3d>
            <a:camera prst="orthographicFront"/>
            <a:lightRig rig="threePt" dir="t"/>
          </a:scene3d>
          <a:sp3d>
            <a:bevelT w="152400" h="50800" prst="softRound"/>
          </a:sp3d>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30956" tIns="30956" rIns="30956" bIns="30956" numCol="1" spcCol="1270" anchor="ctr" anchorCtr="0">
            <a:noAutofit/>
          </a:bodyPr>
          <a:lstStyle/>
          <a:p>
            <a:pPr algn="ctr" defTabSz="2166938">
              <a:lnSpc>
                <a:spcPct val="90000"/>
              </a:lnSpc>
              <a:spcAft>
                <a:spcPct val="35000"/>
              </a:spcAft>
            </a:pPr>
            <a:r>
              <a:rPr lang="en-US" sz="1400" b="1" dirty="0">
                <a:solidFill>
                  <a:schemeClr val="tx1"/>
                </a:solidFill>
                <a:latin typeface="Times" panose="02020603050405020304" pitchFamily="18" charset="0"/>
                <a:cs typeface="Times" panose="02020603050405020304" pitchFamily="18" charset="0"/>
              </a:rPr>
              <a:t>Cognitive Domain</a:t>
            </a:r>
          </a:p>
        </p:txBody>
      </p:sp>
      <p:sp>
        <p:nvSpPr>
          <p:cNvPr id="63" name="Freeform: Shape 62">
            <a:extLst>
              <a:ext uri="{FF2B5EF4-FFF2-40B4-BE49-F238E27FC236}">
                <a16:creationId xmlns:a16="http://schemas.microsoft.com/office/drawing/2014/main" id="{5D811555-1900-4715-88BC-A8DE23F30F4E}"/>
              </a:ext>
            </a:extLst>
          </p:cNvPr>
          <p:cNvSpPr/>
          <p:nvPr/>
        </p:nvSpPr>
        <p:spPr>
          <a:xfrm>
            <a:off x="1945300" y="2346361"/>
            <a:ext cx="1820195" cy="470136"/>
          </a:xfrm>
          <a:custGeom>
            <a:avLst/>
            <a:gdLst>
              <a:gd name="connsiteX0" fmla="*/ 0 w 5418667"/>
              <a:gd name="connsiteY0" fmla="*/ 0 h 1029546"/>
              <a:gd name="connsiteX1" fmla="*/ 5418667 w 5418667"/>
              <a:gd name="connsiteY1" fmla="*/ 0 h 1029546"/>
              <a:gd name="connsiteX2" fmla="*/ 5418667 w 5418667"/>
              <a:gd name="connsiteY2" fmla="*/ 1029546 h 1029546"/>
              <a:gd name="connsiteX3" fmla="*/ 0 w 5418667"/>
              <a:gd name="connsiteY3" fmla="*/ 1029546 h 1029546"/>
              <a:gd name="connsiteX4" fmla="*/ 0 w 5418667"/>
              <a:gd name="connsiteY4" fmla="*/ 0 h 10295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18667" h="1029546">
                <a:moveTo>
                  <a:pt x="0" y="0"/>
                </a:moveTo>
                <a:lnTo>
                  <a:pt x="5418667" y="0"/>
                </a:lnTo>
                <a:lnTo>
                  <a:pt x="5418667" y="1029546"/>
                </a:lnTo>
                <a:lnTo>
                  <a:pt x="0" y="1029546"/>
                </a:lnTo>
                <a:lnTo>
                  <a:pt x="0" y="0"/>
                </a:lnTo>
                <a:close/>
              </a:path>
            </a:pathLst>
          </a:custGeom>
          <a:solidFill>
            <a:schemeClr val="bg1"/>
          </a:solidFill>
          <a:ln w="34925">
            <a:solidFill>
              <a:srgbClr val="FF0000"/>
            </a:solidFill>
          </a:ln>
          <a:scene3d>
            <a:camera prst="orthographicFront"/>
            <a:lightRig rig="threePt" dir="t"/>
          </a:scene3d>
          <a:sp3d>
            <a:bevelT w="152400" h="50800" prst="softRound"/>
          </a:sp3d>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30956" tIns="30956" rIns="30956" bIns="30956" numCol="1" spcCol="1270" anchor="ctr" anchorCtr="0">
            <a:noAutofit/>
          </a:bodyPr>
          <a:lstStyle/>
          <a:p>
            <a:pPr algn="ctr" defTabSz="2166938">
              <a:lnSpc>
                <a:spcPct val="90000"/>
              </a:lnSpc>
              <a:spcAft>
                <a:spcPct val="35000"/>
              </a:spcAft>
            </a:pPr>
            <a:r>
              <a:rPr lang="en-US" sz="1400" dirty="0">
                <a:solidFill>
                  <a:schemeClr val="tx1"/>
                </a:solidFill>
                <a:latin typeface="Times" panose="02020603050405020304" pitchFamily="18" charset="0"/>
                <a:cs typeface="Times" panose="02020603050405020304" pitchFamily="18" charset="0"/>
              </a:rPr>
              <a:t>Knowledge Representation</a:t>
            </a:r>
          </a:p>
        </p:txBody>
      </p:sp>
      <p:sp>
        <p:nvSpPr>
          <p:cNvPr id="64" name="Freeform: Shape 63">
            <a:extLst>
              <a:ext uri="{FF2B5EF4-FFF2-40B4-BE49-F238E27FC236}">
                <a16:creationId xmlns:a16="http://schemas.microsoft.com/office/drawing/2014/main" id="{856A9649-32AE-427F-B178-3180BA506766}"/>
              </a:ext>
            </a:extLst>
          </p:cNvPr>
          <p:cNvSpPr/>
          <p:nvPr/>
        </p:nvSpPr>
        <p:spPr>
          <a:xfrm>
            <a:off x="101854" y="2339579"/>
            <a:ext cx="1729147" cy="461172"/>
          </a:xfrm>
          <a:custGeom>
            <a:avLst/>
            <a:gdLst>
              <a:gd name="connsiteX0" fmla="*/ 0 w 5418667"/>
              <a:gd name="connsiteY0" fmla="*/ 0 h 1029546"/>
              <a:gd name="connsiteX1" fmla="*/ 5418667 w 5418667"/>
              <a:gd name="connsiteY1" fmla="*/ 0 h 1029546"/>
              <a:gd name="connsiteX2" fmla="*/ 5418667 w 5418667"/>
              <a:gd name="connsiteY2" fmla="*/ 1029546 h 1029546"/>
              <a:gd name="connsiteX3" fmla="*/ 0 w 5418667"/>
              <a:gd name="connsiteY3" fmla="*/ 1029546 h 1029546"/>
              <a:gd name="connsiteX4" fmla="*/ 0 w 5418667"/>
              <a:gd name="connsiteY4" fmla="*/ 0 h 10295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18667" h="1029546">
                <a:moveTo>
                  <a:pt x="0" y="0"/>
                </a:moveTo>
                <a:lnTo>
                  <a:pt x="5418667" y="0"/>
                </a:lnTo>
                <a:lnTo>
                  <a:pt x="5418667" y="1029546"/>
                </a:lnTo>
                <a:lnTo>
                  <a:pt x="0" y="1029546"/>
                </a:lnTo>
                <a:lnTo>
                  <a:pt x="0" y="0"/>
                </a:lnTo>
                <a:close/>
              </a:path>
            </a:pathLst>
          </a:custGeom>
          <a:solidFill>
            <a:schemeClr val="bg1"/>
          </a:solidFill>
          <a:ln w="34925">
            <a:solidFill>
              <a:srgbClr val="FF0000"/>
            </a:solidFill>
          </a:ln>
          <a:scene3d>
            <a:camera prst="orthographicFront"/>
            <a:lightRig rig="threePt" dir="t"/>
          </a:scene3d>
          <a:sp3d>
            <a:bevelT w="152400" h="50800" prst="softRound"/>
          </a:sp3d>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30956" tIns="30956" rIns="30956" bIns="30956" numCol="1" spcCol="1270" anchor="ctr" anchorCtr="0">
            <a:noAutofit/>
          </a:bodyPr>
          <a:lstStyle/>
          <a:p>
            <a:pPr algn="ctr" defTabSz="2166938">
              <a:lnSpc>
                <a:spcPct val="90000"/>
              </a:lnSpc>
              <a:spcAft>
                <a:spcPct val="35000"/>
              </a:spcAft>
            </a:pPr>
            <a:r>
              <a:rPr lang="en-US" sz="1400" dirty="0">
                <a:solidFill>
                  <a:schemeClr val="tx1"/>
                </a:solidFill>
                <a:latin typeface="Times" panose="02020603050405020304" pitchFamily="18" charset="0"/>
                <a:cs typeface="Times" panose="02020603050405020304" pitchFamily="18" charset="0"/>
              </a:rPr>
              <a:t>Knowledge Discovery </a:t>
            </a:r>
          </a:p>
        </p:txBody>
      </p:sp>
      <p:sp>
        <p:nvSpPr>
          <p:cNvPr id="88" name="Freeform: Shape 87">
            <a:extLst>
              <a:ext uri="{FF2B5EF4-FFF2-40B4-BE49-F238E27FC236}">
                <a16:creationId xmlns:a16="http://schemas.microsoft.com/office/drawing/2014/main" id="{22888251-8C1C-4A57-BEA4-EAAA54E6C018}"/>
              </a:ext>
            </a:extLst>
          </p:cNvPr>
          <p:cNvSpPr/>
          <p:nvPr/>
        </p:nvSpPr>
        <p:spPr>
          <a:xfrm>
            <a:off x="2047070" y="2898899"/>
            <a:ext cx="1609892" cy="464991"/>
          </a:xfrm>
          <a:custGeom>
            <a:avLst/>
            <a:gdLst>
              <a:gd name="connsiteX0" fmla="*/ 0 w 5418667"/>
              <a:gd name="connsiteY0" fmla="*/ 0 h 1029546"/>
              <a:gd name="connsiteX1" fmla="*/ 5418667 w 5418667"/>
              <a:gd name="connsiteY1" fmla="*/ 0 h 1029546"/>
              <a:gd name="connsiteX2" fmla="*/ 5418667 w 5418667"/>
              <a:gd name="connsiteY2" fmla="*/ 1029546 h 1029546"/>
              <a:gd name="connsiteX3" fmla="*/ 0 w 5418667"/>
              <a:gd name="connsiteY3" fmla="*/ 1029546 h 1029546"/>
              <a:gd name="connsiteX4" fmla="*/ 0 w 5418667"/>
              <a:gd name="connsiteY4" fmla="*/ 0 h 10295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18667" h="1029546">
                <a:moveTo>
                  <a:pt x="0" y="0"/>
                </a:moveTo>
                <a:lnTo>
                  <a:pt x="5418667" y="0"/>
                </a:lnTo>
                <a:lnTo>
                  <a:pt x="5418667" y="1029546"/>
                </a:lnTo>
                <a:lnTo>
                  <a:pt x="0" y="1029546"/>
                </a:lnTo>
                <a:lnTo>
                  <a:pt x="0" y="0"/>
                </a:lnTo>
                <a:close/>
              </a:path>
            </a:pathLst>
          </a:custGeom>
          <a:solidFill>
            <a:srgbClr val="66FF99"/>
          </a:solidFill>
          <a:ln w="34925">
            <a:solidFill>
              <a:srgbClr val="FF0000"/>
            </a:solidFill>
          </a:ln>
          <a:scene3d>
            <a:camera prst="orthographicFront"/>
            <a:lightRig rig="threePt" dir="t"/>
          </a:scene3d>
          <a:sp3d>
            <a:bevelT w="152400" h="50800" prst="softRound"/>
          </a:sp3d>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30956" tIns="30956" rIns="30956" bIns="30956" numCol="1" spcCol="1270" anchor="ctr" anchorCtr="0">
            <a:noAutofit/>
          </a:bodyPr>
          <a:lstStyle/>
          <a:p>
            <a:pPr algn="ctr" defTabSz="2166938">
              <a:lnSpc>
                <a:spcPct val="90000"/>
              </a:lnSpc>
              <a:spcAft>
                <a:spcPct val="35000"/>
              </a:spcAft>
            </a:pPr>
            <a:r>
              <a:rPr lang="en-US" sz="1400" dirty="0">
                <a:solidFill>
                  <a:schemeClr val="tx1"/>
                </a:solidFill>
                <a:latin typeface="Times" panose="02020603050405020304" pitchFamily="18" charset="0"/>
                <a:cs typeface="Times" panose="02020603050405020304" pitchFamily="18" charset="0"/>
              </a:rPr>
              <a:t>Graph Based</a:t>
            </a:r>
          </a:p>
        </p:txBody>
      </p:sp>
      <p:sp>
        <p:nvSpPr>
          <p:cNvPr id="97" name="Freeform: Shape 96">
            <a:extLst>
              <a:ext uri="{FF2B5EF4-FFF2-40B4-BE49-F238E27FC236}">
                <a16:creationId xmlns:a16="http://schemas.microsoft.com/office/drawing/2014/main" id="{2EA557A6-9B60-44AF-AE38-90FD80853128}"/>
              </a:ext>
            </a:extLst>
          </p:cNvPr>
          <p:cNvSpPr/>
          <p:nvPr/>
        </p:nvSpPr>
        <p:spPr>
          <a:xfrm>
            <a:off x="6585891" y="3358929"/>
            <a:ext cx="2119043" cy="333174"/>
          </a:xfrm>
          <a:custGeom>
            <a:avLst/>
            <a:gdLst>
              <a:gd name="connsiteX0" fmla="*/ 0 w 5418667"/>
              <a:gd name="connsiteY0" fmla="*/ 0 h 1029546"/>
              <a:gd name="connsiteX1" fmla="*/ 5418667 w 5418667"/>
              <a:gd name="connsiteY1" fmla="*/ 0 h 1029546"/>
              <a:gd name="connsiteX2" fmla="*/ 5418667 w 5418667"/>
              <a:gd name="connsiteY2" fmla="*/ 1029546 h 1029546"/>
              <a:gd name="connsiteX3" fmla="*/ 0 w 5418667"/>
              <a:gd name="connsiteY3" fmla="*/ 1029546 h 1029546"/>
              <a:gd name="connsiteX4" fmla="*/ 0 w 5418667"/>
              <a:gd name="connsiteY4" fmla="*/ 0 h 10295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18667" h="1029546">
                <a:moveTo>
                  <a:pt x="0" y="0"/>
                </a:moveTo>
                <a:lnTo>
                  <a:pt x="5418667" y="0"/>
                </a:lnTo>
                <a:lnTo>
                  <a:pt x="5418667" y="1029546"/>
                </a:lnTo>
                <a:lnTo>
                  <a:pt x="0" y="1029546"/>
                </a:lnTo>
                <a:lnTo>
                  <a:pt x="0" y="0"/>
                </a:lnTo>
                <a:close/>
              </a:path>
            </a:pathLst>
          </a:custGeom>
          <a:solidFill>
            <a:schemeClr val="bg1"/>
          </a:solidFill>
          <a:ln w="31750">
            <a:solidFill>
              <a:srgbClr val="FF0000"/>
            </a:solidFill>
          </a:ln>
          <a:scene3d>
            <a:camera prst="orthographicFront"/>
            <a:lightRig rig="threePt" dir="t"/>
          </a:scene3d>
          <a:sp3d>
            <a:bevelT w="152400" h="50800" prst="softRound"/>
          </a:sp3d>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30956" tIns="30956" rIns="30956" bIns="30956" numCol="1" spcCol="1270" anchor="ctr" anchorCtr="0">
            <a:noAutofit/>
          </a:bodyPr>
          <a:lstStyle/>
          <a:p>
            <a:pPr algn="ctr" defTabSz="2166938">
              <a:lnSpc>
                <a:spcPct val="90000"/>
              </a:lnSpc>
              <a:spcAft>
                <a:spcPct val="35000"/>
              </a:spcAft>
            </a:pPr>
            <a:r>
              <a:rPr lang="en-US" sz="1400" dirty="0">
                <a:solidFill>
                  <a:schemeClr val="tx1"/>
                </a:solidFill>
                <a:latin typeface="Times" panose="02020603050405020304" pitchFamily="18" charset="0"/>
                <a:cs typeface="Times" panose="02020603050405020304" pitchFamily="18" charset="0"/>
              </a:rPr>
              <a:t>Bloom CD Taxonomy</a:t>
            </a:r>
          </a:p>
        </p:txBody>
      </p:sp>
      <p:sp>
        <p:nvSpPr>
          <p:cNvPr id="100" name="Freeform: Shape 99">
            <a:extLst>
              <a:ext uri="{FF2B5EF4-FFF2-40B4-BE49-F238E27FC236}">
                <a16:creationId xmlns:a16="http://schemas.microsoft.com/office/drawing/2014/main" id="{851D7617-0FBC-48D5-9016-D3F6FD47A699}"/>
              </a:ext>
            </a:extLst>
          </p:cNvPr>
          <p:cNvSpPr/>
          <p:nvPr/>
        </p:nvSpPr>
        <p:spPr>
          <a:xfrm>
            <a:off x="6589567" y="3777510"/>
            <a:ext cx="2064963" cy="419878"/>
          </a:xfrm>
          <a:custGeom>
            <a:avLst/>
            <a:gdLst>
              <a:gd name="connsiteX0" fmla="*/ 0 w 5418667"/>
              <a:gd name="connsiteY0" fmla="*/ 0 h 1029546"/>
              <a:gd name="connsiteX1" fmla="*/ 5418667 w 5418667"/>
              <a:gd name="connsiteY1" fmla="*/ 0 h 1029546"/>
              <a:gd name="connsiteX2" fmla="*/ 5418667 w 5418667"/>
              <a:gd name="connsiteY2" fmla="*/ 1029546 h 1029546"/>
              <a:gd name="connsiteX3" fmla="*/ 0 w 5418667"/>
              <a:gd name="connsiteY3" fmla="*/ 1029546 h 1029546"/>
              <a:gd name="connsiteX4" fmla="*/ 0 w 5418667"/>
              <a:gd name="connsiteY4" fmla="*/ 0 h 10295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18667" h="1029546">
                <a:moveTo>
                  <a:pt x="0" y="0"/>
                </a:moveTo>
                <a:lnTo>
                  <a:pt x="5418667" y="0"/>
                </a:lnTo>
                <a:lnTo>
                  <a:pt x="5418667" y="1029546"/>
                </a:lnTo>
                <a:lnTo>
                  <a:pt x="0" y="1029546"/>
                </a:lnTo>
                <a:lnTo>
                  <a:pt x="0" y="0"/>
                </a:lnTo>
                <a:close/>
              </a:path>
            </a:pathLst>
          </a:custGeom>
          <a:solidFill>
            <a:schemeClr val="bg1"/>
          </a:solidFill>
          <a:ln w="31750">
            <a:solidFill>
              <a:srgbClr val="FF0000"/>
            </a:solidFill>
          </a:ln>
          <a:scene3d>
            <a:camera prst="orthographicFront"/>
            <a:lightRig rig="threePt" dir="t"/>
          </a:scene3d>
          <a:sp3d>
            <a:bevelT w="152400" h="50800" prst="softRound"/>
          </a:sp3d>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30956" tIns="30956" rIns="30956" bIns="30956" numCol="1" spcCol="1270" anchor="ctr" anchorCtr="0">
            <a:noAutofit/>
          </a:bodyPr>
          <a:lstStyle/>
          <a:p>
            <a:pPr algn="ctr" defTabSz="2166938">
              <a:lnSpc>
                <a:spcPct val="90000"/>
              </a:lnSpc>
              <a:spcAft>
                <a:spcPct val="35000"/>
              </a:spcAft>
            </a:pPr>
            <a:r>
              <a:rPr lang="en-US" sz="1400" dirty="0">
                <a:solidFill>
                  <a:schemeClr val="tx1"/>
                </a:solidFill>
                <a:latin typeface="Times" panose="02020603050405020304" pitchFamily="18" charset="0"/>
                <a:cs typeface="Times" panose="02020603050405020304" pitchFamily="18" charset="0"/>
              </a:rPr>
              <a:t>Revised Bloom Taxonomy</a:t>
            </a:r>
          </a:p>
        </p:txBody>
      </p:sp>
      <p:sp>
        <p:nvSpPr>
          <p:cNvPr id="101" name="Freeform: Shape 100">
            <a:extLst>
              <a:ext uri="{FF2B5EF4-FFF2-40B4-BE49-F238E27FC236}">
                <a16:creationId xmlns:a16="http://schemas.microsoft.com/office/drawing/2014/main" id="{D45FD5D7-5A74-438E-9DE5-CD560900326A}"/>
              </a:ext>
            </a:extLst>
          </p:cNvPr>
          <p:cNvSpPr/>
          <p:nvPr/>
        </p:nvSpPr>
        <p:spPr>
          <a:xfrm>
            <a:off x="6589574" y="4298654"/>
            <a:ext cx="2064951" cy="339784"/>
          </a:xfrm>
          <a:custGeom>
            <a:avLst/>
            <a:gdLst>
              <a:gd name="connsiteX0" fmla="*/ 0 w 5418667"/>
              <a:gd name="connsiteY0" fmla="*/ 0 h 1029546"/>
              <a:gd name="connsiteX1" fmla="*/ 5418667 w 5418667"/>
              <a:gd name="connsiteY1" fmla="*/ 0 h 1029546"/>
              <a:gd name="connsiteX2" fmla="*/ 5418667 w 5418667"/>
              <a:gd name="connsiteY2" fmla="*/ 1029546 h 1029546"/>
              <a:gd name="connsiteX3" fmla="*/ 0 w 5418667"/>
              <a:gd name="connsiteY3" fmla="*/ 1029546 h 1029546"/>
              <a:gd name="connsiteX4" fmla="*/ 0 w 5418667"/>
              <a:gd name="connsiteY4" fmla="*/ 0 h 10295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18667" h="1029546">
                <a:moveTo>
                  <a:pt x="0" y="0"/>
                </a:moveTo>
                <a:lnTo>
                  <a:pt x="5418667" y="0"/>
                </a:lnTo>
                <a:lnTo>
                  <a:pt x="5418667" y="1029546"/>
                </a:lnTo>
                <a:lnTo>
                  <a:pt x="0" y="1029546"/>
                </a:lnTo>
                <a:lnTo>
                  <a:pt x="0" y="0"/>
                </a:lnTo>
                <a:close/>
              </a:path>
            </a:pathLst>
          </a:custGeom>
          <a:solidFill>
            <a:schemeClr val="bg1"/>
          </a:solidFill>
          <a:ln w="34925">
            <a:solidFill>
              <a:srgbClr val="FF0000"/>
            </a:solidFill>
          </a:ln>
          <a:scene3d>
            <a:camera prst="orthographicFront"/>
            <a:lightRig rig="threePt" dir="t"/>
          </a:scene3d>
          <a:sp3d>
            <a:bevelT w="152400" h="50800" prst="softRound"/>
          </a:sp3d>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30956" tIns="30956" rIns="30956" bIns="30956" numCol="1" spcCol="1270" anchor="ctr" anchorCtr="0">
            <a:noAutofit/>
          </a:bodyPr>
          <a:lstStyle/>
          <a:p>
            <a:pPr algn="ctr" defTabSz="2166938">
              <a:lnSpc>
                <a:spcPct val="90000"/>
              </a:lnSpc>
              <a:spcAft>
                <a:spcPct val="35000"/>
              </a:spcAft>
            </a:pPr>
            <a:r>
              <a:rPr lang="en-US" sz="1400" b="1" dirty="0">
                <a:solidFill>
                  <a:schemeClr val="tx1"/>
                </a:solidFill>
                <a:latin typeface="Times" panose="02020603050405020304" pitchFamily="18" charset="0"/>
                <a:cs typeface="Times" panose="02020603050405020304" pitchFamily="18" charset="0"/>
              </a:rPr>
              <a:t>CS Taxonomy</a:t>
            </a:r>
          </a:p>
        </p:txBody>
      </p:sp>
      <p:sp>
        <p:nvSpPr>
          <p:cNvPr id="108" name="Freeform: Shape 107">
            <a:extLst>
              <a:ext uri="{FF2B5EF4-FFF2-40B4-BE49-F238E27FC236}">
                <a16:creationId xmlns:a16="http://schemas.microsoft.com/office/drawing/2014/main" id="{4765E1F5-2775-443E-9B40-0859867AB41B}"/>
              </a:ext>
            </a:extLst>
          </p:cNvPr>
          <p:cNvSpPr/>
          <p:nvPr/>
        </p:nvSpPr>
        <p:spPr>
          <a:xfrm>
            <a:off x="6663001" y="4965200"/>
            <a:ext cx="1813164" cy="267992"/>
          </a:xfrm>
          <a:custGeom>
            <a:avLst/>
            <a:gdLst>
              <a:gd name="connsiteX0" fmla="*/ 0 w 5418667"/>
              <a:gd name="connsiteY0" fmla="*/ 0 h 1029546"/>
              <a:gd name="connsiteX1" fmla="*/ 5418667 w 5418667"/>
              <a:gd name="connsiteY1" fmla="*/ 0 h 1029546"/>
              <a:gd name="connsiteX2" fmla="*/ 5418667 w 5418667"/>
              <a:gd name="connsiteY2" fmla="*/ 1029546 h 1029546"/>
              <a:gd name="connsiteX3" fmla="*/ 0 w 5418667"/>
              <a:gd name="connsiteY3" fmla="*/ 1029546 h 1029546"/>
              <a:gd name="connsiteX4" fmla="*/ 0 w 5418667"/>
              <a:gd name="connsiteY4" fmla="*/ 0 h 10295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18667" h="1029546">
                <a:moveTo>
                  <a:pt x="0" y="0"/>
                </a:moveTo>
                <a:lnTo>
                  <a:pt x="5418667" y="0"/>
                </a:lnTo>
                <a:lnTo>
                  <a:pt x="5418667" y="1029546"/>
                </a:lnTo>
                <a:lnTo>
                  <a:pt x="0" y="1029546"/>
                </a:lnTo>
                <a:lnTo>
                  <a:pt x="0" y="0"/>
                </a:lnTo>
                <a:close/>
              </a:path>
            </a:pathLst>
          </a:custGeom>
          <a:solidFill>
            <a:srgbClr val="FFFFCC"/>
          </a:solidFill>
          <a:ln w="31750">
            <a:solidFill>
              <a:srgbClr val="FF0000"/>
            </a:solidFill>
          </a:ln>
          <a:scene3d>
            <a:camera prst="orthographicFront"/>
            <a:lightRig rig="threePt" dir="t"/>
          </a:scene3d>
          <a:sp3d>
            <a:bevelT w="152400" h="50800" prst="softRound"/>
          </a:sp3d>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30956" tIns="30956" rIns="30956" bIns="30956" numCol="1" spcCol="1270" anchor="ctr" anchorCtr="0">
            <a:noAutofit/>
          </a:bodyPr>
          <a:lstStyle/>
          <a:p>
            <a:pPr algn="ctr" defTabSz="2166938">
              <a:lnSpc>
                <a:spcPct val="90000"/>
              </a:lnSpc>
              <a:spcAft>
                <a:spcPct val="35000"/>
              </a:spcAft>
            </a:pPr>
            <a:r>
              <a:rPr lang="en-US" sz="1400" dirty="0">
                <a:solidFill>
                  <a:schemeClr val="tx1"/>
                </a:solidFill>
                <a:latin typeface="Times" panose="02020603050405020304" pitchFamily="18" charset="0"/>
                <a:cs typeface="Times" panose="02020603050405020304" pitchFamily="18" charset="0"/>
              </a:rPr>
              <a:t>Course Design*</a:t>
            </a:r>
          </a:p>
        </p:txBody>
      </p:sp>
      <p:sp>
        <p:nvSpPr>
          <p:cNvPr id="109" name="Freeform: Shape 108">
            <a:extLst>
              <a:ext uri="{FF2B5EF4-FFF2-40B4-BE49-F238E27FC236}">
                <a16:creationId xmlns:a16="http://schemas.microsoft.com/office/drawing/2014/main" id="{9B7B8F57-AAB9-4DEF-8EE3-E1A35240E8DB}"/>
              </a:ext>
            </a:extLst>
          </p:cNvPr>
          <p:cNvSpPr/>
          <p:nvPr/>
        </p:nvSpPr>
        <p:spPr>
          <a:xfrm>
            <a:off x="6663001" y="5298187"/>
            <a:ext cx="1813164" cy="397611"/>
          </a:xfrm>
          <a:custGeom>
            <a:avLst/>
            <a:gdLst>
              <a:gd name="connsiteX0" fmla="*/ 0 w 5418667"/>
              <a:gd name="connsiteY0" fmla="*/ 0 h 1029546"/>
              <a:gd name="connsiteX1" fmla="*/ 5418667 w 5418667"/>
              <a:gd name="connsiteY1" fmla="*/ 0 h 1029546"/>
              <a:gd name="connsiteX2" fmla="*/ 5418667 w 5418667"/>
              <a:gd name="connsiteY2" fmla="*/ 1029546 h 1029546"/>
              <a:gd name="connsiteX3" fmla="*/ 0 w 5418667"/>
              <a:gd name="connsiteY3" fmla="*/ 1029546 h 1029546"/>
              <a:gd name="connsiteX4" fmla="*/ 0 w 5418667"/>
              <a:gd name="connsiteY4" fmla="*/ 0 h 10295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18667" h="1029546">
                <a:moveTo>
                  <a:pt x="0" y="0"/>
                </a:moveTo>
                <a:lnTo>
                  <a:pt x="5418667" y="0"/>
                </a:lnTo>
                <a:lnTo>
                  <a:pt x="5418667" y="1029546"/>
                </a:lnTo>
                <a:lnTo>
                  <a:pt x="0" y="1029546"/>
                </a:lnTo>
                <a:lnTo>
                  <a:pt x="0" y="0"/>
                </a:lnTo>
                <a:close/>
              </a:path>
            </a:pathLst>
          </a:custGeom>
          <a:solidFill>
            <a:schemeClr val="bg1"/>
          </a:solidFill>
          <a:ln w="31750">
            <a:solidFill>
              <a:srgbClr val="FF0000"/>
            </a:solidFill>
          </a:ln>
          <a:scene3d>
            <a:camera prst="orthographicFront"/>
            <a:lightRig rig="threePt" dir="t"/>
          </a:scene3d>
          <a:sp3d>
            <a:bevelT w="152400" h="50800" prst="softRound"/>
          </a:sp3d>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30956" tIns="30956" rIns="30956" bIns="30956" numCol="1" spcCol="1270" anchor="ctr" anchorCtr="0">
            <a:noAutofit/>
          </a:bodyPr>
          <a:lstStyle/>
          <a:p>
            <a:pPr algn="ctr" defTabSz="2166938">
              <a:lnSpc>
                <a:spcPct val="90000"/>
              </a:lnSpc>
              <a:spcAft>
                <a:spcPct val="35000"/>
              </a:spcAft>
            </a:pPr>
            <a:r>
              <a:rPr lang="en-US" sz="1400" dirty="0">
                <a:solidFill>
                  <a:schemeClr val="tx1"/>
                </a:solidFill>
                <a:latin typeface="Times" panose="02020603050405020304" pitchFamily="18" charset="0"/>
                <a:cs typeface="Times" panose="02020603050405020304" pitchFamily="18" charset="0"/>
              </a:rPr>
              <a:t>Teaching Methodology*</a:t>
            </a:r>
          </a:p>
        </p:txBody>
      </p:sp>
      <p:sp>
        <p:nvSpPr>
          <p:cNvPr id="111" name="Freeform: Shape 110">
            <a:extLst>
              <a:ext uri="{FF2B5EF4-FFF2-40B4-BE49-F238E27FC236}">
                <a16:creationId xmlns:a16="http://schemas.microsoft.com/office/drawing/2014/main" id="{73F4D2F1-93C5-4927-9D8B-A42209A6DCFC}"/>
              </a:ext>
            </a:extLst>
          </p:cNvPr>
          <p:cNvSpPr/>
          <p:nvPr/>
        </p:nvSpPr>
        <p:spPr>
          <a:xfrm>
            <a:off x="6663001" y="5758144"/>
            <a:ext cx="1813164" cy="397611"/>
          </a:xfrm>
          <a:custGeom>
            <a:avLst/>
            <a:gdLst>
              <a:gd name="connsiteX0" fmla="*/ 0 w 5418667"/>
              <a:gd name="connsiteY0" fmla="*/ 0 h 1029546"/>
              <a:gd name="connsiteX1" fmla="*/ 5418667 w 5418667"/>
              <a:gd name="connsiteY1" fmla="*/ 0 h 1029546"/>
              <a:gd name="connsiteX2" fmla="*/ 5418667 w 5418667"/>
              <a:gd name="connsiteY2" fmla="*/ 1029546 h 1029546"/>
              <a:gd name="connsiteX3" fmla="*/ 0 w 5418667"/>
              <a:gd name="connsiteY3" fmla="*/ 1029546 h 1029546"/>
              <a:gd name="connsiteX4" fmla="*/ 0 w 5418667"/>
              <a:gd name="connsiteY4" fmla="*/ 0 h 10295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18667" h="1029546">
                <a:moveTo>
                  <a:pt x="0" y="0"/>
                </a:moveTo>
                <a:lnTo>
                  <a:pt x="5418667" y="0"/>
                </a:lnTo>
                <a:lnTo>
                  <a:pt x="5418667" y="1029546"/>
                </a:lnTo>
                <a:lnTo>
                  <a:pt x="0" y="1029546"/>
                </a:lnTo>
                <a:lnTo>
                  <a:pt x="0" y="0"/>
                </a:lnTo>
                <a:close/>
              </a:path>
            </a:pathLst>
          </a:custGeom>
          <a:solidFill>
            <a:schemeClr val="accent2">
              <a:lumMod val="60000"/>
              <a:lumOff val="40000"/>
            </a:schemeClr>
          </a:solidFill>
          <a:ln w="31750">
            <a:solidFill>
              <a:srgbClr val="FF0000"/>
            </a:solidFill>
          </a:ln>
          <a:scene3d>
            <a:camera prst="orthographicFront"/>
            <a:lightRig rig="threePt" dir="t"/>
          </a:scene3d>
          <a:sp3d>
            <a:bevelT w="152400" h="50800" prst="softRound"/>
          </a:sp3d>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30956" tIns="30956" rIns="30956" bIns="30956" numCol="1" spcCol="1270" anchor="ctr" anchorCtr="0">
            <a:noAutofit/>
          </a:bodyPr>
          <a:lstStyle/>
          <a:p>
            <a:pPr algn="ctr" defTabSz="2166938">
              <a:lnSpc>
                <a:spcPct val="90000"/>
              </a:lnSpc>
              <a:spcAft>
                <a:spcPct val="35000"/>
              </a:spcAft>
            </a:pPr>
            <a:r>
              <a:rPr lang="en-US" altLang="en-US" sz="1400" dirty="0">
                <a:solidFill>
                  <a:schemeClr val="tx1"/>
                </a:solidFill>
                <a:latin typeface="Times" panose="02020603050405020304" pitchFamily="18" charset="0"/>
                <a:cs typeface="Times" panose="02020603050405020304" pitchFamily="18" charset="0"/>
              </a:rPr>
              <a:t>Test Problem Assessment*</a:t>
            </a:r>
            <a:r>
              <a:rPr lang="en-US" sz="1400" dirty="0">
                <a:solidFill>
                  <a:schemeClr val="tx1"/>
                </a:solidFill>
                <a:latin typeface="Times" panose="02020603050405020304" pitchFamily="18" charset="0"/>
                <a:cs typeface="Times" panose="02020603050405020304" pitchFamily="18" charset="0"/>
              </a:rPr>
              <a:t> </a:t>
            </a:r>
          </a:p>
        </p:txBody>
      </p:sp>
      <p:sp>
        <p:nvSpPr>
          <p:cNvPr id="131" name="Freeform: Shape 130">
            <a:extLst>
              <a:ext uri="{FF2B5EF4-FFF2-40B4-BE49-F238E27FC236}">
                <a16:creationId xmlns:a16="http://schemas.microsoft.com/office/drawing/2014/main" id="{B0069063-97A5-4D96-9CDF-93249D0609EC}"/>
              </a:ext>
            </a:extLst>
          </p:cNvPr>
          <p:cNvSpPr/>
          <p:nvPr/>
        </p:nvSpPr>
        <p:spPr>
          <a:xfrm>
            <a:off x="6728175" y="2586044"/>
            <a:ext cx="2092620" cy="460906"/>
          </a:xfrm>
          <a:custGeom>
            <a:avLst/>
            <a:gdLst>
              <a:gd name="connsiteX0" fmla="*/ 0 w 5418667"/>
              <a:gd name="connsiteY0" fmla="*/ 0 h 1029546"/>
              <a:gd name="connsiteX1" fmla="*/ 5418667 w 5418667"/>
              <a:gd name="connsiteY1" fmla="*/ 0 h 1029546"/>
              <a:gd name="connsiteX2" fmla="*/ 5418667 w 5418667"/>
              <a:gd name="connsiteY2" fmla="*/ 1029546 h 1029546"/>
              <a:gd name="connsiteX3" fmla="*/ 0 w 5418667"/>
              <a:gd name="connsiteY3" fmla="*/ 1029546 h 1029546"/>
              <a:gd name="connsiteX4" fmla="*/ 0 w 5418667"/>
              <a:gd name="connsiteY4" fmla="*/ 0 h 10295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18667" h="1029546">
                <a:moveTo>
                  <a:pt x="0" y="0"/>
                </a:moveTo>
                <a:lnTo>
                  <a:pt x="5418667" y="0"/>
                </a:lnTo>
                <a:lnTo>
                  <a:pt x="5418667" y="1029546"/>
                </a:lnTo>
                <a:lnTo>
                  <a:pt x="0" y="1029546"/>
                </a:lnTo>
                <a:lnTo>
                  <a:pt x="0" y="0"/>
                </a:lnTo>
                <a:close/>
              </a:path>
            </a:pathLst>
          </a:custGeom>
          <a:solidFill>
            <a:srgbClr val="66FF99"/>
          </a:solidFill>
          <a:ln w="38100">
            <a:solidFill>
              <a:srgbClr val="FF0000"/>
            </a:solidFill>
          </a:ln>
          <a:scene3d>
            <a:camera prst="orthographicFront"/>
            <a:lightRig rig="threePt" dir="t"/>
          </a:scene3d>
          <a:sp3d>
            <a:bevelT w="152400" h="50800" prst="softRound"/>
          </a:sp3d>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30956" tIns="30956" rIns="30956" bIns="30956" numCol="1" spcCol="1270" anchor="ctr" anchorCtr="0">
            <a:noAutofit/>
          </a:bodyPr>
          <a:lstStyle/>
          <a:p>
            <a:pPr algn="ctr"/>
            <a:r>
              <a:rPr lang="en-US" sz="1400" dirty="0">
                <a:solidFill>
                  <a:schemeClr val="tx1"/>
                </a:solidFill>
                <a:latin typeface="Times" panose="02020603050405020304" pitchFamily="18" charset="0"/>
                <a:cs typeface="Times" panose="02020603050405020304" pitchFamily="18" charset="0"/>
              </a:rPr>
              <a:t>Concept Network Growth</a:t>
            </a:r>
          </a:p>
        </p:txBody>
      </p:sp>
      <p:sp>
        <p:nvSpPr>
          <p:cNvPr id="75" name="Freeform: Shape 74">
            <a:extLst>
              <a:ext uri="{FF2B5EF4-FFF2-40B4-BE49-F238E27FC236}">
                <a16:creationId xmlns:a16="http://schemas.microsoft.com/office/drawing/2014/main" id="{043DFAC1-1084-481E-A363-C6DB3F2AC577}"/>
              </a:ext>
            </a:extLst>
          </p:cNvPr>
          <p:cNvSpPr/>
          <p:nvPr/>
        </p:nvSpPr>
        <p:spPr>
          <a:xfrm>
            <a:off x="282066" y="3455938"/>
            <a:ext cx="1346582" cy="471632"/>
          </a:xfrm>
          <a:custGeom>
            <a:avLst/>
            <a:gdLst>
              <a:gd name="connsiteX0" fmla="*/ 0 w 5418667"/>
              <a:gd name="connsiteY0" fmla="*/ 0 h 1029546"/>
              <a:gd name="connsiteX1" fmla="*/ 5418667 w 5418667"/>
              <a:gd name="connsiteY1" fmla="*/ 0 h 1029546"/>
              <a:gd name="connsiteX2" fmla="*/ 5418667 w 5418667"/>
              <a:gd name="connsiteY2" fmla="*/ 1029546 h 1029546"/>
              <a:gd name="connsiteX3" fmla="*/ 0 w 5418667"/>
              <a:gd name="connsiteY3" fmla="*/ 1029546 h 1029546"/>
              <a:gd name="connsiteX4" fmla="*/ 0 w 5418667"/>
              <a:gd name="connsiteY4" fmla="*/ 0 h 10295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18667" h="1029546">
                <a:moveTo>
                  <a:pt x="0" y="0"/>
                </a:moveTo>
                <a:lnTo>
                  <a:pt x="5418667" y="0"/>
                </a:lnTo>
                <a:lnTo>
                  <a:pt x="5418667" y="1029546"/>
                </a:lnTo>
                <a:lnTo>
                  <a:pt x="0" y="1029546"/>
                </a:lnTo>
                <a:lnTo>
                  <a:pt x="0" y="0"/>
                </a:lnTo>
                <a:close/>
              </a:path>
            </a:pathLst>
          </a:custGeom>
          <a:solidFill>
            <a:schemeClr val="bg1"/>
          </a:solidFill>
          <a:ln w="34925">
            <a:solidFill>
              <a:srgbClr val="FF0000"/>
            </a:solidFill>
          </a:ln>
          <a:scene3d>
            <a:camera prst="orthographicFront"/>
            <a:lightRig rig="threePt" dir="t"/>
          </a:scene3d>
          <a:sp3d>
            <a:bevelT w="152400" h="50800" prst="softRound"/>
          </a:sp3d>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30956" tIns="30956" rIns="30956" bIns="30956" numCol="1" spcCol="1270" anchor="ctr" anchorCtr="0">
            <a:noAutofit/>
          </a:bodyPr>
          <a:lstStyle/>
          <a:p>
            <a:pPr algn="ctr" defTabSz="2166938">
              <a:lnSpc>
                <a:spcPct val="90000"/>
              </a:lnSpc>
              <a:spcAft>
                <a:spcPct val="35000"/>
              </a:spcAft>
            </a:pPr>
            <a:r>
              <a:rPr lang="en-US" sz="1400" dirty="0">
                <a:solidFill>
                  <a:schemeClr val="tx1"/>
                </a:solidFill>
                <a:latin typeface="Times" panose="02020603050405020304" pitchFamily="18" charset="0"/>
                <a:cs typeface="Times" panose="02020603050405020304" pitchFamily="18" charset="0"/>
              </a:rPr>
              <a:t>Markov Logic Network(MLN)</a:t>
            </a:r>
            <a:endParaRPr lang="en-US" sz="1100" dirty="0">
              <a:solidFill>
                <a:schemeClr val="tx1"/>
              </a:solidFill>
              <a:latin typeface="Times" panose="02020603050405020304" pitchFamily="18" charset="0"/>
              <a:cs typeface="Times" panose="02020603050405020304" pitchFamily="18" charset="0"/>
            </a:endParaRPr>
          </a:p>
        </p:txBody>
      </p:sp>
      <p:sp>
        <p:nvSpPr>
          <p:cNvPr id="89" name="Freeform: Shape 88">
            <a:extLst>
              <a:ext uri="{FF2B5EF4-FFF2-40B4-BE49-F238E27FC236}">
                <a16:creationId xmlns:a16="http://schemas.microsoft.com/office/drawing/2014/main" id="{5C24D739-E124-4111-AFE9-EFFF3B92700B}"/>
              </a:ext>
            </a:extLst>
          </p:cNvPr>
          <p:cNvSpPr/>
          <p:nvPr/>
        </p:nvSpPr>
        <p:spPr>
          <a:xfrm>
            <a:off x="2352359" y="3460314"/>
            <a:ext cx="1287218" cy="315136"/>
          </a:xfrm>
          <a:custGeom>
            <a:avLst/>
            <a:gdLst>
              <a:gd name="connsiteX0" fmla="*/ 0 w 5418667"/>
              <a:gd name="connsiteY0" fmla="*/ 0 h 1029546"/>
              <a:gd name="connsiteX1" fmla="*/ 5418667 w 5418667"/>
              <a:gd name="connsiteY1" fmla="*/ 0 h 1029546"/>
              <a:gd name="connsiteX2" fmla="*/ 5418667 w 5418667"/>
              <a:gd name="connsiteY2" fmla="*/ 1029546 h 1029546"/>
              <a:gd name="connsiteX3" fmla="*/ 0 w 5418667"/>
              <a:gd name="connsiteY3" fmla="*/ 1029546 h 1029546"/>
              <a:gd name="connsiteX4" fmla="*/ 0 w 5418667"/>
              <a:gd name="connsiteY4" fmla="*/ 0 h 10295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18667" h="1029546">
                <a:moveTo>
                  <a:pt x="0" y="0"/>
                </a:moveTo>
                <a:lnTo>
                  <a:pt x="5418667" y="0"/>
                </a:lnTo>
                <a:lnTo>
                  <a:pt x="5418667" y="1029546"/>
                </a:lnTo>
                <a:lnTo>
                  <a:pt x="0" y="1029546"/>
                </a:lnTo>
                <a:lnTo>
                  <a:pt x="0" y="0"/>
                </a:lnTo>
                <a:close/>
              </a:path>
            </a:pathLst>
          </a:custGeom>
          <a:solidFill>
            <a:srgbClr val="FF9999"/>
          </a:solidFill>
          <a:ln w="31750">
            <a:solidFill>
              <a:srgbClr val="FF0000"/>
            </a:solidFill>
          </a:ln>
          <a:scene3d>
            <a:camera prst="orthographicFront"/>
            <a:lightRig rig="threePt" dir="t"/>
          </a:scene3d>
          <a:sp3d>
            <a:bevelT w="152400" h="50800" prst="softRound"/>
          </a:sp3d>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30956" tIns="30956" rIns="30956" bIns="30956" numCol="1" spcCol="1270" anchor="ctr" anchorCtr="0">
            <a:noAutofit/>
          </a:bodyPr>
          <a:lstStyle/>
          <a:p>
            <a:pPr algn="ctr" defTabSz="2166938">
              <a:lnSpc>
                <a:spcPct val="90000"/>
              </a:lnSpc>
              <a:spcAft>
                <a:spcPct val="35000"/>
              </a:spcAft>
            </a:pPr>
            <a:r>
              <a:rPr lang="en-US" sz="1400" b="1" dirty="0">
                <a:solidFill>
                  <a:schemeClr val="tx1"/>
                </a:solidFill>
                <a:latin typeface="Times" panose="02020603050405020304" pitchFamily="18" charset="0"/>
                <a:cs typeface="Times" panose="02020603050405020304" pitchFamily="18" charset="0"/>
              </a:rPr>
              <a:t>WordNet</a:t>
            </a:r>
          </a:p>
        </p:txBody>
      </p:sp>
      <p:sp>
        <p:nvSpPr>
          <p:cNvPr id="90" name="Freeform: Shape 89">
            <a:extLst>
              <a:ext uri="{FF2B5EF4-FFF2-40B4-BE49-F238E27FC236}">
                <a16:creationId xmlns:a16="http://schemas.microsoft.com/office/drawing/2014/main" id="{BA00165C-E08E-4BED-942D-6A8405243170}"/>
              </a:ext>
            </a:extLst>
          </p:cNvPr>
          <p:cNvSpPr/>
          <p:nvPr/>
        </p:nvSpPr>
        <p:spPr>
          <a:xfrm>
            <a:off x="2337557" y="3865405"/>
            <a:ext cx="1287218" cy="315137"/>
          </a:xfrm>
          <a:custGeom>
            <a:avLst/>
            <a:gdLst>
              <a:gd name="connsiteX0" fmla="*/ 0 w 5418667"/>
              <a:gd name="connsiteY0" fmla="*/ 0 h 1029546"/>
              <a:gd name="connsiteX1" fmla="*/ 5418667 w 5418667"/>
              <a:gd name="connsiteY1" fmla="*/ 0 h 1029546"/>
              <a:gd name="connsiteX2" fmla="*/ 5418667 w 5418667"/>
              <a:gd name="connsiteY2" fmla="*/ 1029546 h 1029546"/>
              <a:gd name="connsiteX3" fmla="*/ 0 w 5418667"/>
              <a:gd name="connsiteY3" fmla="*/ 1029546 h 1029546"/>
              <a:gd name="connsiteX4" fmla="*/ 0 w 5418667"/>
              <a:gd name="connsiteY4" fmla="*/ 0 h 10295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18667" h="1029546">
                <a:moveTo>
                  <a:pt x="0" y="0"/>
                </a:moveTo>
                <a:lnTo>
                  <a:pt x="5418667" y="0"/>
                </a:lnTo>
                <a:lnTo>
                  <a:pt x="5418667" y="1029546"/>
                </a:lnTo>
                <a:lnTo>
                  <a:pt x="0" y="1029546"/>
                </a:lnTo>
                <a:lnTo>
                  <a:pt x="0" y="0"/>
                </a:lnTo>
                <a:close/>
              </a:path>
            </a:pathLst>
          </a:custGeom>
          <a:solidFill>
            <a:srgbClr val="FF9999"/>
          </a:solidFill>
          <a:ln w="31750">
            <a:solidFill>
              <a:srgbClr val="FF0000"/>
            </a:solidFill>
          </a:ln>
          <a:scene3d>
            <a:camera prst="orthographicFront"/>
            <a:lightRig rig="threePt" dir="t"/>
          </a:scene3d>
          <a:sp3d>
            <a:bevelT w="152400" h="50800" prst="softRound"/>
          </a:sp3d>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30956" tIns="30956" rIns="30956" bIns="30956" numCol="1" spcCol="1270" anchor="ctr" anchorCtr="0">
            <a:noAutofit/>
          </a:bodyPr>
          <a:lstStyle/>
          <a:p>
            <a:pPr algn="ctr" defTabSz="2166938">
              <a:lnSpc>
                <a:spcPct val="90000"/>
              </a:lnSpc>
              <a:spcAft>
                <a:spcPct val="35000"/>
              </a:spcAft>
            </a:pPr>
            <a:r>
              <a:rPr lang="en-US" sz="1400" b="1" dirty="0">
                <a:solidFill>
                  <a:schemeClr val="tx1"/>
                </a:solidFill>
                <a:latin typeface="Times" panose="02020603050405020304" pitchFamily="18" charset="0"/>
                <a:cs typeface="Times" panose="02020603050405020304" pitchFamily="18" charset="0"/>
              </a:rPr>
              <a:t>VerbNet</a:t>
            </a:r>
          </a:p>
        </p:txBody>
      </p:sp>
      <p:sp>
        <p:nvSpPr>
          <p:cNvPr id="91" name="Freeform: Shape 90">
            <a:extLst>
              <a:ext uri="{FF2B5EF4-FFF2-40B4-BE49-F238E27FC236}">
                <a16:creationId xmlns:a16="http://schemas.microsoft.com/office/drawing/2014/main" id="{9DC0214A-151D-464A-8C81-CF12AA02FCAD}"/>
              </a:ext>
            </a:extLst>
          </p:cNvPr>
          <p:cNvSpPr/>
          <p:nvPr/>
        </p:nvSpPr>
        <p:spPr>
          <a:xfrm>
            <a:off x="2324311" y="4281808"/>
            <a:ext cx="1315266" cy="345667"/>
          </a:xfrm>
          <a:custGeom>
            <a:avLst/>
            <a:gdLst>
              <a:gd name="connsiteX0" fmla="*/ 0 w 5418667"/>
              <a:gd name="connsiteY0" fmla="*/ 0 h 1029546"/>
              <a:gd name="connsiteX1" fmla="*/ 5418667 w 5418667"/>
              <a:gd name="connsiteY1" fmla="*/ 0 h 1029546"/>
              <a:gd name="connsiteX2" fmla="*/ 5418667 w 5418667"/>
              <a:gd name="connsiteY2" fmla="*/ 1029546 h 1029546"/>
              <a:gd name="connsiteX3" fmla="*/ 0 w 5418667"/>
              <a:gd name="connsiteY3" fmla="*/ 1029546 h 1029546"/>
              <a:gd name="connsiteX4" fmla="*/ 0 w 5418667"/>
              <a:gd name="connsiteY4" fmla="*/ 0 h 10295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18667" h="1029546">
                <a:moveTo>
                  <a:pt x="0" y="0"/>
                </a:moveTo>
                <a:lnTo>
                  <a:pt x="5418667" y="0"/>
                </a:lnTo>
                <a:lnTo>
                  <a:pt x="5418667" y="1029546"/>
                </a:lnTo>
                <a:lnTo>
                  <a:pt x="0" y="1029546"/>
                </a:lnTo>
                <a:lnTo>
                  <a:pt x="0" y="0"/>
                </a:lnTo>
                <a:close/>
              </a:path>
            </a:pathLst>
          </a:custGeom>
          <a:solidFill>
            <a:srgbClr val="FF9999"/>
          </a:solidFill>
          <a:ln w="31750">
            <a:solidFill>
              <a:srgbClr val="FF0000"/>
            </a:solidFill>
          </a:ln>
          <a:scene3d>
            <a:camera prst="orthographicFront"/>
            <a:lightRig rig="threePt" dir="t"/>
          </a:scene3d>
          <a:sp3d>
            <a:bevelT w="152400" h="50800" prst="softRound"/>
          </a:sp3d>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30956" tIns="30956" rIns="30956" bIns="30956" numCol="1" spcCol="1270" anchor="ctr" anchorCtr="0">
            <a:noAutofit/>
          </a:bodyPr>
          <a:lstStyle/>
          <a:p>
            <a:pPr algn="ctr" defTabSz="2166938">
              <a:lnSpc>
                <a:spcPct val="90000"/>
              </a:lnSpc>
              <a:spcAft>
                <a:spcPct val="35000"/>
              </a:spcAft>
            </a:pPr>
            <a:r>
              <a:rPr lang="en-US" sz="1400" b="1" dirty="0">
                <a:solidFill>
                  <a:schemeClr val="tx1"/>
                </a:solidFill>
                <a:latin typeface="Times" panose="02020603050405020304" pitchFamily="18" charset="0"/>
                <a:cs typeface="Times" panose="02020603050405020304" pitchFamily="18" charset="0"/>
              </a:rPr>
              <a:t>SVD</a:t>
            </a:r>
          </a:p>
        </p:txBody>
      </p:sp>
      <p:sp>
        <p:nvSpPr>
          <p:cNvPr id="110" name="Freeform: Shape 109">
            <a:extLst>
              <a:ext uri="{FF2B5EF4-FFF2-40B4-BE49-F238E27FC236}">
                <a16:creationId xmlns:a16="http://schemas.microsoft.com/office/drawing/2014/main" id="{E896DEA6-AF08-44F3-A2F1-B2550FC04174}"/>
              </a:ext>
            </a:extLst>
          </p:cNvPr>
          <p:cNvSpPr/>
          <p:nvPr/>
        </p:nvSpPr>
        <p:spPr>
          <a:xfrm>
            <a:off x="311082" y="4012816"/>
            <a:ext cx="1296178" cy="733924"/>
          </a:xfrm>
          <a:custGeom>
            <a:avLst/>
            <a:gdLst>
              <a:gd name="connsiteX0" fmla="*/ 0 w 5418667"/>
              <a:gd name="connsiteY0" fmla="*/ 0 h 1029546"/>
              <a:gd name="connsiteX1" fmla="*/ 5418667 w 5418667"/>
              <a:gd name="connsiteY1" fmla="*/ 0 h 1029546"/>
              <a:gd name="connsiteX2" fmla="*/ 5418667 w 5418667"/>
              <a:gd name="connsiteY2" fmla="*/ 1029546 h 1029546"/>
              <a:gd name="connsiteX3" fmla="*/ 0 w 5418667"/>
              <a:gd name="connsiteY3" fmla="*/ 1029546 h 1029546"/>
              <a:gd name="connsiteX4" fmla="*/ 0 w 5418667"/>
              <a:gd name="connsiteY4" fmla="*/ 0 h 10295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18667" h="1029546">
                <a:moveTo>
                  <a:pt x="0" y="0"/>
                </a:moveTo>
                <a:lnTo>
                  <a:pt x="5418667" y="0"/>
                </a:lnTo>
                <a:lnTo>
                  <a:pt x="5418667" y="1029546"/>
                </a:lnTo>
                <a:lnTo>
                  <a:pt x="0" y="1029546"/>
                </a:lnTo>
                <a:lnTo>
                  <a:pt x="0" y="0"/>
                </a:lnTo>
                <a:close/>
              </a:path>
            </a:pathLst>
          </a:custGeom>
          <a:solidFill>
            <a:srgbClr val="FF9999"/>
          </a:solidFill>
          <a:ln w="31750">
            <a:solidFill>
              <a:srgbClr val="FF0000"/>
            </a:solidFill>
          </a:ln>
          <a:scene3d>
            <a:camera prst="orthographicFront"/>
            <a:lightRig rig="threePt" dir="t"/>
          </a:scene3d>
          <a:sp3d>
            <a:bevelT w="152400" h="50800" prst="softRound"/>
          </a:sp3d>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30956" tIns="30956" rIns="30956" bIns="30956" numCol="1" spcCol="1270" anchor="ctr" anchorCtr="0">
            <a:noAutofit/>
          </a:bodyPr>
          <a:lstStyle/>
          <a:p>
            <a:pPr marL="0" lvl="1" algn="ctr" defTabSz="2166938">
              <a:lnSpc>
                <a:spcPct val="90000"/>
              </a:lnSpc>
              <a:spcAft>
                <a:spcPct val="35000"/>
              </a:spcAft>
            </a:pPr>
            <a:r>
              <a:rPr lang="en-US" sz="1200" dirty="0">
                <a:solidFill>
                  <a:schemeClr val="tx1"/>
                </a:solidFill>
                <a:latin typeface="Times" panose="02020603050405020304" pitchFamily="18" charset="0"/>
                <a:cs typeface="Times" panose="02020603050405020304" pitchFamily="18" charset="0"/>
              </a:rPr>
              <a:t>Markov Cognitive Knowledge Sate Network (</a:t>
            </a:r>
            <a:r>
              <a:rPr lang="en-US" sz="1200" i="1" dirty="0">
                <a:solidFill>
                  <a:schemeClr val="tx1"/>
                </a:solidFill>
                <a:latin typeface="Times" panose="02020603050405020304" pitchFamily="18" charset="0"/>
                <a:cs typeface="Times" panose="02020603050405020304" pitchFamily="18" charset="0"/>
              </a:rPr>
              <a:t>MKNSN</a:t>
            </a:r>
            <a:r>
              <a:rPr lang="en-US" sz="1200" dirty="0">
                <a:solidFill>
                  <a:schemeClr val="tx1"/>
                </a:solidFill>
                <a:latin typeface="Times" panose="02020603050405020304" pitchFamily="18" charset="0"/>
                <a:cs typeface="Times" panose="02020603050405020304" pitchFamily="18" charset="0"/>
              </a:rPr>
              <a:t>)</a:t>
            </a:r>
            <a:endParaRPr lang="en-US" sz="1050" dirty="0">
              <a:solidFill>
                <a:schemeClr val="tx1"/>
              </a:solidFill>
              <a:latin typeface="Times" panose="02020603050405020304" pitchFamily="18" charset="0"/>
              <a:cs typeface="Times" panose="02020603050405020304" pitchFamily="18" charset="0"/>
            </a:endParaRPr>
          </a:p>
        </p:txBody>
      </p:sp>
      <p:sp>
        <p:nvSpPr>
          <p:cNvPr id="8" name="Slide Number Placeholder 7">
            <a:extLst>
              <a:ext uri="{FF2B5EF4-FFF2-40B4-BE49-F238E27FC236}">
                <a16:creationId xmlns:a16="http://schemas.microsoft.com/office/drawing/2014/main" id="{5E3C7C3D-8489-4662-A5C7-14280627A58D}"/>
              </a:ext>
            </a:extLst>
          </p:cNvPr>
          <p:cNvSpPr>
            <a:spLocks noGrp="1"/>
          </p:cNvSpPr>
          <p:nvPr>
            <p:ph type="sldNum" sz="quarter" idx="12"/>
          </p:nvPr>
        </p:nvSpPr>
        <p:spPr/>
        <p:txBody>
          <a:bodyPr/>
          <a:lstStyle/>
          <a:p>
            <a:pPr>
              <a:defRPr/>
            </a:pPr>
            <a:fld id="{46C95EAB-5877-4365-885A-A60EB0348E4F}" type="slidenum">
              <a:rPr lang="en-US" altLang="en-US" smtClean="0"/>
              <a:pPr>
                <a:defRPr/>
              </a:pPr>
              <a:t>14</a:t>
            </a:fld>
            <a:endParaRPr lang="en-US" altLang="en-US"/>
          </a:p>
        </p:txBody>
      </p:sp>
      <p:pic>
        <p:nvPicPr>
          <p:cNvPr id="120" name="Picture 119">
            <a:extLst>
              <a:ext uri="{FF2B5EF4-FFF2-40B4-BE49-F238E27FC236}">
                <a16:creationId xmlns:a16="http://schemas.microsoft.com/office/drawing/2014/main" id="{62EACFC9-8A82-46E5-B4A5-8976113DCEBD}"/>
              </a:ext>
            </a:extLst>
          </p:cNvPr>
          <p:cNvPicPr>
            <a:picLocks noChangeAspect="1"/>
          </p:cNvPicPr>
          <p:nvPr/>
        </p:nvPicPr>
        <p:blipFill>
          <a:blip r:embed="rId3"/>
          <a:stretch>
            <a:fillRect/>
          </a:stretch>
        </p:blipFill>
        <p:spPr>
          <a:xfrm>
            <a:off x="8418" y="530024"/>
            <a:ext cx="709926" cy="503438"/>
          </a:xfrm>
          <a:prstGeom prst="rect">
            <a:avLst/>
          </a:prstGeom>
        </p:spPr>
      </p:pic>
      <p:sp>
        <p:nvSpPr>
          <p:cNvPr id="121" name="Freeform: Shape 120">
            <a:extLst>
              <a:ext uri="{FF2B5EF4-FFF2-40B4-BE49-F238E27FC236}">
                <a16:creationId xmlns:a16="http://schemas.microsoft.com/office/drawing/2014/main" id="{3ED12071-F57B-4D7D-8D29-09C7F6BAB4BD}"/>
              </a:ext>
            </a:extLst>
          </p:cNvPr>
          <p:cNvSpPr/>
          <p:nvPr/>
        </p:nvSpPr>
        <p:spPr>
          <a:xfrm>
            <a:off x="4210458" y="4235505"/>
            <a:ext cx="2064951" cy="742019"/>
          </a:xfrm>
          <a:custGeom>
            <a:avLst/>
            <a:gdLst>
              <a:gd name="connsiteX0" fmla="*/ 0 w 5418667"/>
              <a:gd name="connsiteY0" fmla="*/ 0 h 1029546"/>
              <a:gd name="connsiteX1" fmla="*/ 5418667 w 5418667"/>
              <a:gd name="connsiteY1" fmla="*/ 0 h 1029546"/>
              <a:gd name="connsiteX2" fmla="*/ 5418667 w 5418667"/>
              <a:gd name="connsiteY2" fmla="*/ 1029546 h 1029546"/>
              <a:gd name="connsiteX3" fmla="*/ 0 w 5418667"/>
              <a:gd name="connsiteY3" fmla="*/ 1029546 h 1029546"/>
              <a:gd name="connsiteX4" fmla="*/ 0 w 5418667"/>
              <a:gd name="connsiteY4" fmla="*/ 0 h 10295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18667" h="1029546">
                <a:moveTo>
                  <a:pt x="0" y="0"/>
                </a:moveTo>
                <a:lnTo>
                  <a:pt x="5418667" y="0"/>
                </a:lnTo>
                <a:lnTo>
                  <a:pt x="5418667" y="1029546"/>
                </a:lnTo>
                <a:lnTo>
                  <a:pt x="0" y="1029546"/>
                </a:lnTo>
                <a:lnTo>
                  <a:pt x="0" y="0"/>
                </a:lnTo>
                <a:close/>
              </a:path>
            </a:pathLst>
          </a:custGeom>
          <a:solidFill>
            <a:srgbClr val="FF9999"/>
          </a:solidFill>
          <a:ln w="34925">
            <a:solidFill>
              <a:srgbClr val="FF0000"/>
            </a:solidFill>
          </a:ln>
          <a:scene3d>
            <a:camera prst="orthographicFront"/>
            <a:lightRig rig="threePt" dir="t"/>
          </a:scene3d>
          <a:sp3d>
            <a:bevelT w="152400" h="50800" prst="softRound"/>
          </a:sp3d>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30956" tIns="30956" rIns="30956" bIns="30956" numCol="1" spcCol="1270" anchor="ctr" anchorCtr="0">
            <a:noAutofit/>
          </a:bodyPr>
          <a:lstStyle/>
          <a:p>
            <a:pPr algn="ctr" defTabSz="2166938">
              <a:lnSpc>
                <a:spcPct val="90000"/>
              </a:lnSpc>
              <a:spcAft>
                <a:spcPct val="35000"/>
              </a:spcAft>
            </a:pPr>
            <a:r>
              <a:rPr lang="en-US" sz="1400" b="1" dirty="0">
                <a:solidFill>
                  <a:schemeClr val="tx1"/>
                </a:solidFill>
                <a:latin typeface="Times" panose="02020603050405020304" pitchFamily="18" charset="0"/>
                <a:cs typeface="Times" panose="02020603050405020304" pitchFamily="18" charset="0"/>
              </a:rPr>
              <a:t>Automatic CD Relation Identification</a:t>
            </a:r>
          </a:p>
        </p:txBody>
      </p:sp>
      <p:sp>
        <p:nvSpPr>
          <p:cNvPr id="122" name="Freeform: Shape 121">
            <a:extLst>
              <a:ext uri="{FF2B5EF4-FFF2-40B4-BE49-F238E27FC236}">
                <a16:creationId xmlns:a16="http://schemas.microsoft.com/office/drawing/2014/main" id="{72265D72-6DA6-4694-B18A-7D57C26FC999}"/>
              </a:ext>
            </a:extLst>
          </p:cNvPr>
          <p:cNvSpPr/>
          <p:nvPr/>
        </p:nvSpPr>
        <p:spPr>
          <a:xfrm>
            <a:off x="4233480" y="5085788"/>
            <a:ext cx="2064951" cy="647512"/>
          </a:xfrm>
          <a:custGeom>
            <a:avLst/>
            <a:gdLst>
              <a:gd name="connsiteX0" fmla="*/ 0 w 5418667"/>
              <a:gd name="connsiteY0" fmla="*/ 0 h 1029546"/>
              <a:gd name="connsiteX1" fmla="*/ 5418667 w 5418667"/>
              <a:gd name="connsiteY1" fmla="*/ 0 h 1029546"/>
              <a:gd name="connsiteX2" fmla="*/ 5418667 w 5418667"/>
              <a:gd name="connsiteY2" fmla="*/ 1029546 h 1029546"/>
              <a:gd name="connsiteX3" fmla="*/ 0 w 5418667"/>
              <a:gd name="connsiteY3" fmla="*/ 1029546 h 1029546"/>
              <a:gd name="connsiteX4" fmla="*/ 0 w 5418667"/>
              <a:gd name="connsiteY4" fmla="*/ 0 h 10295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18667" h="1029546">
                <a:moveTo>
                  <a:pt x="0" y="0"/>
                </a:moveTo>
                <a:lnTo>
                  <a:pt x="5418667" y="0"/>
                </a:lnTo>
                <a:lnTo>
                  <a:pt x="5418667" y="1029546"/>
                </a:lnTo>
                <a:lnTo>
                  <a:pt x="0" y="1029546"/>
                </a:lnTo>
                <a:lnTo>
                  <a:pt x="0" y="0"/>
                </a:lnTo>
                <a:close/>
              </a:path>
            </a:pathLst>
          </a:custGeom>
          <a:solidFill>
            <a:schemeClr val="bg1"/>
          </a:solidFill>
          <a:ln w="34925">
            <a:solidFill>
              <a:srgbClr val="FF0000"/>
            </a:solidFill>
          </a:ln>
          <a:scene3d>
            <a:camera prst="orthographicFront"/>
            <a:lightRig rig="threePt" dir="t"/>
          </a:scene3d>
          <a:sp3d>
            <a:bevelT w="152400" h="50800" prst="softRound"/>
          </a:sp3d>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30956" tIns="30956" rIns="30956" bIns="30956" numCol="1" spcCol="1270" anchor="ctr" anchorCtr="0">
            <a:noAutofit/>
          </a:bodyPr>
          <a:lstStyle/>
          <a:p>
            <a:pPr algn="ctr" defTabSz="2166938">
              <a:lnSpc>
                <a:spcPct val="90000"/>
              </a:lnSpc>
              <a:spcAft>
                <a:spcPct val="35000"/>
              </a:spcAft>
            </a:pPr>
            <a:r>
              <a:rPr lang="en-US" sz="1400" b="1" dirty="0">
                <a:solidFill>
                  <a:schemeClr val="tx1"/>
                </a:solidFill>
                <a:latin typeface="Times" panose="02020603050405020304" pitchFamily="18" charset="0"/>
                <a:cs typeface="Times" panose="02020603050405020304" pitchFamily="18" charset="0"/>
              </a:rPr>
              <a:t>Enhanced Applications</a:t>
            </a:r>
          </a:p>
        </p:txBody>
      </p:sp>
      <p:sp>
        <p:nvSpPr>
          <p:cNvPr id="28" name="Left Brace 27">
            <a:extLst>
              <a:ext uri="{FF2B5EF4-FFF2-40B4-BE49-F238E27FC236}">
                <a16:creationId xmlns:a16="http://schemas.microsoft.com/office/drawing/2014/main" id="{ED6887F4-4A0A-43DC-8705-8E11EF71956E}"/>
              </a:ext>
            </a:extLst>
          </p:cNvPr>
          <p:cNvSpPr/>
          <p:nvPr/>
        </p:nvSpPr>
        <p:spPr bwMode="auto">
          <a:xfrm>
            <a:off x="6289152" y="3455938"/>
            <a:ext cx="239975" cy="1171535"/>
          </a:xfrm>
          <a:prstGeom prst="leftBrace">
            <a:avLst/>
          </a:prstGeom>
          <a:solidFill>
            <a:schemeClr val="bg1"/>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anose="02020603050405020304" pitchFamily="18" charset="0"/>
            </a:endParaRPr>
          </a:p>
        </p:txBody>
      </p:sp>
      <p:cxnSp>
        <p:nvCxnSpPr>
          <p:cNvPr id="35" name="Connector: Elbow 34">
            <a:extLst>
              <a:ext uri="{FF2B5EF4-FFF2-40B4-BE49-F238E27FC236}">
                <a16:creationId xmlns:a16="http://schemas.microsoft.com/office/drawing/2014/main" id="{B49945EE-AB05-46D7-80B2-9A4011C5862A}"/>
              </a:ext>
            </a:extLst>
          </p:cNvPr>
          <p:cNvCxnSpPr>
            <a:cxnSpLocks/>
          </p:cNvCxnSpPr>
          <p:nvPr/>
        </p:nvCxnSpPr>
        <p:spPr bwMode="auto">
          <a:xfrm>
            <a:off x="6363041" y="2526002"/>
            <a:ext cx="373849" cy="278539"/>
          </a:xfrm>
          <a:prstGeom prst="bentConnector3">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36" name="Left Brace 35">
            <a:extLst>
              <a:ext uri="{FF2B5EF4-FFF2-40B4-BE49-F238E27FC236}">
                <a16:creationId xmlns:a16="http://schemas.microsoft.com/office/drawing/2014/main" id="{A7F3BD16-7BAA-446B-8856-E1222A1DFF9C}"/>
              </a:ext>
            </a:extLst>
          </p:cNvPr>
          <p:cNvSpPr/>
          <p:nvPr/>
        </p:nvSpPr>
        <p:spPr bwMode="auto">
          <a:xfrm>
            <a:off x="6337706" y="4965200"/>
            <a:ext cx="239975" cy="1171535"/>
          </a:xfrm>
          <a:prstGeom prst="leftBrace">
            <a:avLst/>
          </a:prstGeom>
          <a:solidFill>
            <a:schemeClr val="bg1"/>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anose="02020603050405020304" pitchFamily="18" charset="0"/>
            </a:endParaRPr>
          </a:p>
        </p:txBody>
      </p:sp>
      <p:cxnSp>
        <p:nvCxnSpPr>
          <p:cNvPr id="32" name="Connector: Curved 31">
            <a:extLst>
              <a:ext uri="{FF2B5EF4-FFF2-40B4-BE49-F238E27FC236}">
                <a16:creationId xmlns:a16="http://schemas.microsoft.com/office/drawing/2014/main" id="{8BE33987-A86B-4865-B30B-6565F32A7A14}"/>
              </a:ext>
            </a:extLst>
          </p:cNvPr>
          <p:cNvCxnSpPr>
            <a:cxnSpLocks/>
          </p:cNvCxnSpPr>
          <p:nvPr/>
        </p:nvCxnSpPr>
        <p:spPr bwMode="auto">
          <a:xfrm rot="5400000" flipH="1" flipV="1">
            <a:off x="3517072" y="2716086"/>
            <a:ext cx="622374" cy="342595"/>
          </a:xfrm>
          <a:prstGeom prst="curvedConnector3">
            <a:avLst>
              <a:gd name="adj1" fmla="val 50000"/>
            </a:avLst>
          </a:prstGeom>
          <a:noFill/>
          <a:ln w="31750" cap="flat" cmpd="sng" algn="ctr">
            <a:solidFill>
              <a:srgbClr val="FF0000"/>
            </a:solidFill>
            <a:prstDash val="sysDot"/>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34" name="Speech Bubble: Rectangle with Corners Rounded 33">
            <a:extLst>
              <a:ext uri="{FF2B5EF4-FFF2-40B4-BE49-F238E27FC236}">
                <a16:creationId xmlns:a16="http://schemas.microsoft.com/office/drawing/2014/main" id="{E1A9A5C5-CFD0-4810-B0F0-6D9A666F9D89}"/>
              </a:ext>
            </a:extLst>
          </p:cNvPr>
          <p:cNvSpPr/>
          <p:nvPr/>
        </p:nvSpPr>
        <p:spPr>
          <a:xfrm>
            <a:off x="101854" y="5085788"/>
            <a:ext cx="2498130" cy="639743"/>
          </a:xfrm>
          <a:prstGeom prst="wedgeRoundRectCallout">
            <a:avLst>
              <a:gd name="adj1" fmla="val -1765"/>
              <a:gd name="adj2" fmla="val -85025"/>
              <a:gd name="adj3" fmla="val 16667"/>
            </a:avLst>
          </a:prstGeom>
          <a:solidFill>
            <a:srgbClr val="FF9999"/>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solidFill>
                <a:latin typeface="Times" panose="02020603050405020304" pitchFamily="18" charset="0"/>
                <a:cs typeface="Times" panose="02020603050405020304" pitchFamily="18" charset="0"/>
              </a:rPr>
              <a:t>Generating Cognitive Rules to infer the relationship</a:t>
            </a:r>
          </a:p>
        </p:txBody>
      </p:sp>
      <p:sp>
        <p:nvSpPr>
          <p:cNvPr id="37" name="Left Brace 36">
            <a:extLst>
              <a:ext uri="{FF2B5EF4-FFF2-40B4-BE49-F238E27FC236}">
                <a16:creationId xmlns:a16="http://schemas.microsoft.com/office/drawing/2014/main" id="{B42E15A0-AA26-4708-988A-80C5268E6730}"/>
              </a:ext>
            </a:extLst>
          </p:cNvPr>
          <p:cNvSpPr/>
          <p:nvPr/>
        </p:nvSpPr>
        <p:spPr bwMode="auto">
          <a:xfrm>
            <a:off x="2000847" y="3446292"/>
            <a:ext cx="239975" cy="1171535"/>
          </a:xfrm>
          <a:prstGeom prst="leftBrace">
            <a:avLst/>
          </a:prstGeom>
          <a:solidFill>
            <a:schemeClr val="bg1"/>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anose="02020603050405020304" pitchFamily="18" charset="0"/>
            </a:endParaRPr>
          </a:p>
        </p:txBody>
      </p:sp>
      <p:sp>
        <p:nvSpPr>
          <p:cNvPr id="38" name="Title 1">
            <a:extLst>
              <a:ext uri="{FF2B5EF4-FFF2-40B4-BE49-F238E27FC236}">
                <a16:creationId xmlns:a16="http://schemas.microsoft.com/office/drawing/2014/main" id="{C110BAB4-0BBD-4C70-8A29-2BCCDA6A8CA7}"/>
              </a:ext>
            </a:extLst>
          </p:cNvPr>
          <p:cNvSpPr txBox="1">
            <a:spLocks/>
          </p:cNvSpPr>
          <p:nvPr/>
        </p:nvSpPr>
        <p:spPr bwMode="auto">
          <a:xfrm>
            <a:off x="686690" y="581442"/>
            <a:ext cx="8134105" cy="6154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noAutofit/>
          </a:bodyPr>
          <a:lstStyle>
            <a:lvl1pPr algn="l" rtl="0" eaLnBrk="0" fontAlgn="base" hangingPunct="0">
              <a:spcBef>
                <a:spcPct val="0"/>
              </a:spcBef>
              <a:spcAft>
                <a:spcPct val="0"/>
              </a:spcAft>
              <a:defRPr sz="4400" b="1" kern="1200">
                <a:solidFill>
                  <a:schemeClr val="bg2"/>
                </a:solidFill>
                <a:latin typeface="+mj-lt"/>
                <a:ea typeface="+mj-ea"/>
                <a:cs typeface="+mj-cs"/>
              </a:defRPr>
            </a:lvl1pPr>
            <a:lvl2pPr algn="l" rtl="0" eaLnBrk="0" fontAlgn="base" hangingPunct="0">
              <a:spcBef>
                <a:spcPct val="0"/>
              </a:spcBef>
              <a:spcAft>
                <a:spcPct val="0"/>
              </a:spcAft>
              <a:defRPr sz="4400" b="1">
                <a:solidFill>
                  <a:schemeClr val="bg2"/>
                </a:solidFill>
                <a:latin typeface="Garamond" panose="02020404030301010803" pitchFamily="18" charset="0"/>
                <a:cs typeface="Arial" panose="020B0604020202020204" pitchFamily="34" charset="0"/>
              </a:defRPr>
            </a:lvl2pPr>
            <a:lvl3pPr algn="l" rtl="0" eaLnBrk="0" fontAlgn="base" hangingPunct="0">
              <a:spcBef>
                <a:spcPct val="0"/>
              </a:spcBef>
              <a:spcAft>
                <a:spcPct val="0"/>
              </a:spcAft>
              <a:defRPr sz="4400" b="1">
                <a:solidFill>
                  <a:schemeClr val="bg2"/>
                </a:solidFill>
                <a:latin typeface="Garamond" panose="02020404030301010803" pitchFamily="18" charset="0"/>
                <a:cs typeface="Arial" panose="020B0604020202020204" pitchFamily="34" charset="0"/>
              </a:defRPr>
            </a:lvl3pPr>
            <a:lvl4pPr algn="l" rtl="0" eaLnBrk="0" fontAlgn="base" hangingPunct="0">
              <a:spcBef>
                <a:spcPct val="0"/>
              </a:spcBef>
              <a:spcAft>
                <a:spcPct val="0"/>
              </a:spcAft>
              <a:defRPr sz="4400" b="1">
                <a:solidFill>
                  <a:schemeClr val="bg2"/>
                </a:solidFill>
                <a:latin typeface="Garamond" panose="02020404030301010803" pitchFamily="18" charset="0"/>
                <a:cs typeface="Arial" panose="020B0604020202020204" pitchFamily="34" charset="0"/>
              </a:defRPr>
            </a:lvl4pPr>
            <a:lvl5pPr algn="l" rtl="0" eaLnBrk="0" fontAlgn="base" hangingPunct="0">
              <a:spcBef>
                <a:spcPct val="0"/>
              </a:spcBef>
              <a:spcAft>
                <a:spcPct val="0"/>
              </a:spcAft>
              <a:defRPr sz="4400" b="1">
                <a:solidFill>
                  <a:schemeClr val="bg2"/>
                </a:solidFill>
                <a:latin typeface="Garamond" panose="02020404030301010803" pitchFamily="18" charset="0"/>
                <a:cs typeface="Arial" panose="020B0604020202020204" pitchFamily="34" charset="0"/>
              </a:defRPr>
            </a:lvl5pPr>
            <a:lvl6pPr marL="457200" algn="l" rtl="0" fontAlgn="base">
              <a:spcBef>
                <a:spcPct val="0"/>
              </a:spcBef>
              <a:spcAft>
                <a:spcPct val="0"/>
              </a:spcAft>
              <a:defRPr sz="4400" b="1">
                <a:solidFill>
                  <a:schemeClr val="bg2"/>
                </a:solidFill>
                <a:latin typeface="Garamond" panose="02020404030301010803" pitchFamily="18" charset="0"/>
                <a:cs typeface="Arial" panose="020B0604020202020204" pitchFamily="34" charset="0"/>
              </a:defRPr>
            </a:lvl6pPr>
            <a:lvl7pPr marL="914400" algn="l" rtl="0" fontAlgn="base">
              <a:spcBef>
                <a:spcPct val="0"/>
              </a:spcBef>
              <a:spcAft>
                <a:spcPct val="0"/>
              </a:spcAft>
              <a:defRPr sz="4400" b="1">
                <a:solidFill>
                  <a:schemeClr val="bg2"/>
                </a:solidFill>
                <a:latin typeface="Garamond" panose="02020404030301010803" pitchFamily="18" charset="0"/>
                <a:cs typeface="Arial" panose="020B0604020202020204" pitchFamily="34" charset="0"/>
              </a:defRPr>
            </a:lvl7pPr>
            <a:lvl8pPr marL="1371600" algn="l" rtl="0" fontAlgn="base">
              <a:spcBef>
                <a:spcPct val="0"/>
              </a:spcBef>
              <a:spcAft>
                <a:spcPct val="0"/>
              </a:spcAft>
              <a:defRPr sz="4400" b="1">
                <a:solidFill>
                  <a:schemeClr val="bg2"/>
                </a:solidFill>
                <a:latin typeface="Garamond" panose="02020404030301010803" pitchFamily="18" charset="0"/>
                <a:cs typeface="Arial" panose="020B0604020202020204" pitchFamily="34" charset="0"/>
              </a:defRPr>
            </a:lvl8pPr>
            <a:lvl9pPr marL="1828800" algn="l" rtl="0" fontAlgn="base">
              <a:spcBef>
                <a:spcPct val="0"/>
              </a:spcBef>
              <a:spcAft>
                <a:spcPct val="0"/>
              </a:spcAft>
              <a:defRPr sz="4400" b="1">
                <a:solidFill>
                  <a:schemeClr val="bg2"/>
                </a:solidFill>
                <a:latin typeface="Garamond" panose="02020404030301010803" pitchFamily="18" charset="0"/>
                <a:cs typeface="Arial" panose="020B0604020202020204" pitchFamily="34" charset="0"/>
              </a:defRPr>
            </a:lvl9pPr>
          </a:lstStyle>
          <a:p>
            <a:pPr algn="ctr" eaLnBrk="1" hangingPunct="1">
              <a:defRPr/>
            </a:pPr>
            <a:r>
              <a:rPr lang="en-US" sz="3200">
                <a:latin typeface="Times New Roman" panose="02020603050405020304" pitchFamily="18" charset="0"/>
                <a:ea typeface="+mn-ea"/>
                <a:cs typeface="Times New Roman" panose="02020603050405020304" pitchFamily="18" charset="0"/>
              </a:rPr>
              <a:t>Related Works &amp; Contribution into Perspective</a:t>
            </a:r>
            <a:endParaRPr lang="en-US" sz="3200" dirty="0">
              <a:latin typeface="Times New Roman" panose="02020603050405020304" pitchFamily="18" charset="0"/>
              <a:ea typeface="+mn-ea"/>
              <a:cs typeface="Times New Roman" panose="02020603050405020304" pitchFamily="18" charset="0"/>
            </a:endParaRPr>
          </a:p>
        </p:txBody>
      </p:sp>
    </p:spTree>
    <p:extLst>
      <p:ext uri="{BB962C8B-B14F-4D97-AF65-F5344CB8AC3E}">
        <p14:creationId xmlns:p14="http://schemas.microsoft.com/office/powerpoint/2010/main" val="45566888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05BC53AE-8C7E-4965-95D5-ED92FE39B283}"/>
              </a:ext>
            </a:extLst>
          </p:cNvPr>
          <p:cNvSpPr>
            <a:spLocks noGrp="1"/>
          </p:cNvSpPr>
          <p:nvPr>
            <p:ph type="body" sz="half" idx="1"/>
          </p:nvPr>
        </p:nvSpPr>
        <p:spPr>
          <a:xfrm>
            <a:off x="117020" y="1033462"/>
            <a:ext cx="5202069" cy="5099875"/>
          </a:xfrm>
        </p:spPr>
        <p:txBody>
          <a:bodyPr vert="horz" lIns="91440" tIns="45720" rIns="91440" bIns="45720" rtlCol="0">
            <a:noAutofit/>
          </a:bodyPr>
          <a:lstStyle/>
          <a:p>
            <a:pPr marL="400050" indent="-228600" eaLnBrk="1" hangingPunct="1">
              <a:lnSpc>
                <a:spcPct val="150000"/>
              </a:lnSpc>
              <a:buFont typeface="Arial" panose="020B0604020202020204" pitchFamily="34" charset="0"/>
              <a:buChar char="•"/>
            </a:pPr>
            <a:endParaRPr lang="en-US" sz="1800" dirty="0">
              <a:latin typeface="Times" panose="02020603050405020304" pitchFamily="18" charset="0"/>
              <a:cs typeface="Times" panose="02020603050405020304" pitchFamily="18" charset="0"/>
            </a:endParaRPr>
          </a:p>
          <a:p>
            <a:pPr algn="just">
              <a:spcBef>
                <a:spcPct val="0"/>
              </a:spcBef>
              <a:defRPr/>
            </a:pPr>
            <a:r>
              <a:rPr lang="en-US" sz="1800" b="1" dirty="0">
                <a:latin typeface="Times" panose="02020603050405020304" pitchFamily="18" charset="0"/>
                <a:cs typeface="Times" panose="02020603050405020304" pitchFamily="18" charset="0"/>
              </a:rPr>
              <a:t>Inferring Cognitive Relationship(Cognitive Skill Dependencies) </a:t>
            </a:r>
            <a:r>
              <a:rPr lang="en-US" sz="1800" b="1" i="1" dirty="0">
                <a:latin typeface="Times" panose="02020603050405020304" pitchFamily="18" charset="0"/>
                <a:cs typeface="Times" panose="02020603050405020304" pitchFamily="18" charset="0"/>
              </a:rPr>
              <a:t>CSD</a:t>
            </a:r>
            <a:r>
              <a:rPr lang="en-US" sz="1800" b="1" dirty="0">
                <a:latin typeface="Times" panose="02020603050405020304" pitchFamily="18" charset="0"/>
                <a:cs typeface="Times" panose="02020603050405020304" pitchFamily="18" charset="0"/>
              </a:rPr>
              <a:t> among Domain-Concepts.</a:t>
            </a:r>
          </a:p>
          <a:p>
            <a:pPr marL="971550" lvl="2" indent="-285750" eaLnBrk="1" hangingPunct="1">
              <a:lnSpc>
                <a:spcPct val="150000"/>
              </a:lnSpc>
              <a:buFont typeface="Wingdings" panose="05000000000000000000" pitchFamily="2" charset="2"/>
              <a:buChar char="q"/>
            </a:pPr>
            <a:r>
              <a:rPr lang="en-US" sz="1800" dirty="0">
                <a:latin typeface="Times" panose="02020603050405020304" pitchFamily="18" charset="0"/>
                <a:cs typeface="Times" panose="02020603050405020304" pitchFamily="18" charset="0"/>
              </a:rPr>
              <a:t>Reordering Bloom levels to be more flexible for Computer Science.</a:t>
            </a:r>
          </a:p>
          <a:p>
            <a:pPr marL="971550" lvl="2" indent="-285750" eaLnBrk="1" hangingPunct="1">
              <a:lnSpc>
                <a:spcPct val="150000"/>
              </a:lnSpc>
              <a:buFont typeface="Wingdings" panose="05000000000000000000" pitchFamily="2" charset="2"/>
              <a:buChar char="q"/>
            </a:pPr>
            <a:r>
              <a:rPr lang="en-US" sz="1800" dirty="0">
                <a:latin typeface="Times" panose="02020603050405020304" pitchFamily="18" charset="0"/>
                <a:cs typeface="Times" panose="02020603050405020304" pitchFamily="18" charset="0"/>
              </a:rPr>
              <a:t>Generating graph-based representation for the domain-concepts</a:t>
            </a:r>
          </a:p>
          <a:p>
            <a:pPr marL="971550" lvl="2" indent="-285750" eaLnBrk="1" hangingPunct="1">
              <a:lnSpc>
                <a:spcPct val="150000"/>
              </a:lnSpc>
              <a:buFont typeface="Wingdings" panose="05000000000000000000" pitchFamily="2" charset="2"/>
              <a:buChar char="q"/>
            </a:pPr>
            <a:r>
              <a:rPr lang="en-US" sz="1800" dirty="0">
                <a:latin typeface="Times" panose="02020603050405020304" pitchFamily="18" charset="0"/>
                <a:cs typeface="Times" panose="02020603050405020304" pitchFamily="18" charset="0"/>
              </a:rPr>
              <a:t>Cognitive based verb classification.</a:t>
            </a:r>
          </a:p>
          <a:p>
            <a:pPr indent="-228600" eaLnBrk="1" hangingPunct="1">
              <a:lnSpc>
                <a:spcPct val="150000"/>
              </a:lnSpc>
              <a:buFont typeface="Arial" panose="020B0604020202020204" pitchFamily="34" charset="0"/>
              <a:buChar char="•"/>
            </a:pPr>
            <a:endParaRPr lang="en-US" sz="1800" dirty="0">
              <a:latin typeface="Times" panose="02020603050405020304" pitchFamily="18" charset="0"/>
              <a:cs typeface="Times" panose="02020603050405020304" pitchFamily="18" charset="0"/>
            </a:endParaRPr>
          </a:p>
        </p:txBody>
      </p:sp>
      <p:pic>
        <p:nvPicPr>
          <p:cNvPr id="8" name="Content Placeholder 7">
            <a:extLst>
              <a:ext uri="{FF2B5EF4-FFF2-40B4-BE49-F238E27FC236}">
                <a16:creationId xmlns:a16="http://schemas.microsoft.com/office/drawing/2014/main" id="{D293651D-1F1E-4859-B1CC-476E2A36EBCF}"/>
              </a:ext>
            </a:extLst>
          </p:cNvPr>
          <p:cNvPicPr>
            <a:picLocks noGrp="1" noChangeAspect="1"/>
          </p:cNvPicPr>
          <p:nvPr>
            <p:ph sz="quarter" idx="2"/>
          </p:nvPr>
        </p:nvPicPr>
        <p:blipFill rotWithShape="1">
          <a:blip r:embed="rId3"/>
          <a:srcRect l="18225" r="19294" b="2"/>
          <a:stretch/>
        </p:blipFill>
        <p:spPr>
          <a:xfrm>
            <a:off x="5416910" y="724663"/>
            <a:ext cx="3550487" cy="5738332"/>
          </a:xfrm>
          <a:custGeom>
            <a:avLst/>
            <a:gdLst>
              <a:gd name="connsiteX0" fmla="*/ 65565 w 6313150"/>
              <a:gd name="connsiteY0" fmla="*/ 0 h 6857997"/>
              <a:gd name="connsiteX1" fmla="*/ 6313150 w 6313150"/>
              <a:gd name="connsiteY1" fmla="*/ 0 h 6857997"/>
              <a:gd name="connsiteX2" fmla="*/ 6313150 w 6313150"/>
              <a:gd name="connsiteY2" fmla="*/ 6857997 h 6857997"/>
              <a:gd name="connsiteX3" fmla="*/ 3293946 w 6313150"/>
              <a:gd name="connsiteY3" fmla="*/ 6857997 h 6857997"/>
              <a:gd name="connsiteX4" fmla="*/ 3235857 w 6313150"/>
              <a:gd name="connsiteY4" fmla="*/ 6823061 h 6857997"/>
              <a:gd name="connsiteX5" fmla="*/ 0 w 6313150"/>
              <a:gd name="connsiteY5" fmla="*/ 951803 h 6857997"/>
              <a:gd name="connsiteX6" fmla="*/ 31536 w 6313150"/>
              <a:gd name="connsiteY6" fmla="*/ 285771 h 6857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313150" h="6857997">
                <a:moveTo>
                  <a:pt x="65565" y="0"/>
                </a:moveTo>
                <a:lnTo>
                  <a:pt x="6313150" y="0"/>
                </a:lnTo>
                <a:lnTo>
                  <a:pt x="6313150" y="6857997"/>
                </a:lnTo>
                <a:lnTo>
                  <a:pt x="3293946" y="6857997"/>
                </a:lnTo>
                <a:lnTo>
                  <a:pt x="3235857" y="6823061"/>
                </a:lnTo>
                <a:cubicBezTo>
                  <a:pt x="1291240" y="5592803"/>
                  <a:pt x="0" y="3423096"/>
                  <a:pt x="0" y="951803"/>
                </a:cubicBezTo>
                <a:cubicBezTo>
                  <a:pt x="0" y="727140"/>
                  <a:pt x="10673" y="504970"/>
                  <a:pt x="31536" y="285771"/>
                </a:cubicBezTo>
                <a:close/>
              </a:path>
            </a:pathLst>
          </a:custGeom>
        </p:spPr>
      </p:pic>
      <p:sp>
        <p:nvSpPr>
          <p:cNvPr id="10" name="Slide Number Placeholder 9">
            <a:extLst>
              <a:ext uri="{FF2B5EF4-FFF2-40B4-BE49-F238E27FC236}">
                <a16:creationId xmlns:a16="http://schemas.microsoft.com/office/drawing/2014/main" id="{9AE5FB4B-0839-4261-A256-93D928E2898B}"/>
              </a:ext>
            </a:extLst>
          </p:cNvPr>
          <p:cNvSpPr>
            <a:spLocks noGrp="1"/>
          </p:cNvSpPr>
          <p:nvPr>
            <p:ph type="sldNum" sz="quarter" idx="12"/>
          </p:nvPr>
        </p:nvSpPr>
        <p:spPr/>
        <p:txBody>
          <a:bodyPr/>
          <a:lstStyle/>
          <a:p>
            <a:pPr>
              <a:defRPr/>
            </a:pPr>
            <a:fld id="{18B69CD6-4D6B-4370-88EC-EAC63A73F7C1}" type="slidenum">
              <a:rPr lang="en-US" altLang="en-US" smtClean="0"/>
              <a:pPr>
                <a:defRPr/>
              </a:pPr>
              <a:t>15</a:t>
            </a:fld>
            <a:endParaRPr lang="en-US" altLang="en-US"/>
          </a:p>
        </p:txBody>
      </p:sp>
      <p:pic>
        <p:nvPicPr>
          <p:cNvPr id="12" name="Picture 11">
            <a:extLst>
              <a:ext uri="{FF2B5EF4-FFF2-40B4-BE49-F238E27FC236}">
                <a16:creationId xmlns:a16="http://schemas.microsoft.com/office/drawing/2014/main" id="{C1DF301E-7756-4CD3-A5A0-C9ED5985B2E1}"/>
              </a:ext>
            </a:extLst>
          </p:cNvPr>
          <p:cNvPicPr>
            <a:picLocks noChangeAspect="1"/>
          </p:cNvPicPr>
          <p:nvPr/>
        </p:nvPicPr>
        <p:blipFill>
          <a:blip r:embed="rId4"/>
          <a:stretch>
            <a:fillRect/>
          </a:stretch>
        </p:blipFill>
        <p:spPr>
          <a:xfrm>
            <a:off x="8418" y="530024"/>
            <a:ext cx="709926" cy="503438"/>
          </a:xfrm>
          <a:prstGeom prst="rect">
            <a:avLst/>
          </a:prstGeom>
        </p:spPr>
      </p:pic>
      <p:sp>
        <p:nvSpPr>
          <p:cNvPr id="13" name="Title 1">
            <a:extLst>
              <a:ext uri="{FF2B5EF4-FFF2-40B4-BE49-F238E27FC236}">
                <a16:creationId xmlns:a16="http://schemas.microsoft.com/office/drawing/2014/main" id="{A1B84797-4CCE-4162-8FD0-B7DB15EE0602}"/>
              </a:ext>
            </a:extLst>
          </p:cNvPr>
          <p:cNvSpPr>
            <a:spLocks noGrp="1"/>
          </p:cNvSpPr>
          <p:nvPr>
            <p:ph type="title"/>
          </p:nvPr>
        </p:nvSpPr>
        <p:spPr>
          <a:xfrm>
            <a:off x="881357" y="488386"/>
            <a:ext cx="7671851" cy="426668"/>
          </a:xfrm>
        </p:spPr>
        <p:txBody>
          <a:bodyPr>
            <a:noAutofit/>
          </a:bodyPr>
          <a:lstStyle/>
          <a:p>
            <a:pPr algn="ctr" eaLnBrk="1" hangingPunct="1">
              <a:defRPr/>
            </a:pPr>
            <a:r>
              <a:rPr lang="en-US" sz="2800" dirty="0">
                <a:latin typeface="Times New Roman" panose="02020603050405020304" pitchFamily="18" charset="0"/>
                <a:cs typeface="Times New Roman" panose="02020603050405020304" pitchFamily="18" charset="0"/>
              </a:rPr>
              <a:t>Contribution</a:t>
            </a:r>
            <a:endParaRPr lang="en-US" sz="2800" dirty="0">
              <a:latin typeface="Times" panose="02020603050405020304" pitchFamily="18" charset="0"/>
              <a:cs typeface="Times" panose="02020603050405020304" pitchFamily="18" charset="0"/>
            </a:endParaRPr>
          </a:p>
        </p:txBody>
      </p:sp>
    </p:spTree>
    <p:extLst>
      <p:ext uri="{BB962C8B-B14F-4D97-AF65-F5344CB8AC3E}">
        <p14:creationId xmlns:p14="http://schemas.microsoft.com/office/powerpoint/2010/main" val="56096816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1">
            <a:extLst>
              <a:ext uri="{FF2B5EF4-FFF2-40B4-BE49-F238E27FC236}">
                <a16:creationId xmlns:a16="http://schemas.microsoft.com/office/drawing/2014/main" id="{38A617BC-1A24-4AD1-A5CA-5918A50A881B}"/>
              </a:ext>
            </a:extLst>
          </p:cNvPr>
          <p:cNvSpPr>
            <a:spLocks noGrp="1" noChangeArrowheads="1"/>
          </p:cNvSpPr>
          <p:nvPr>
            <p:ph type="title" idx="4294967295"/>
          </p:nvPr>
        </p:nvSpPr>
        <p:spPr>
          <a:xfrm>
            <a:off x="965200" y="395288"/>
            <a:ext cx="7378700" cy="575792"/>
          </a:xfrm>
        </p:spPr>
        <p:txBody>
          <a:bodyPr/>
          <a:lstStyle/>
          <a:p>
            <a:pPr algn="ctr" eaLnBrk="1" hangingPunct="1">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altLang="en-US" sz="3200" dirty="0">
                <a:latin typeface="Times" panose="02020603050405020304" pitchFamily="18" charset="0"/>
                <a:cs typeface="Times" panose="02020603050405020304" pitchFamily="18" charset="0"/>
              </a:rPr>
              <a:t>Outline</a:t>
            </a:r>
          </a:p>
        </p:txBody>
      </p:sp>
      <p:sp>
        <p:nvSpPr>
          <p:cNvPr id="21507" name="Rectangle 2">
            <a:extLst>
              <a:ext uri="{FF2B5EF4-FFF2-40B4-BE49-F238E27FC236}">
                <a16:creationId xmlns:a16="http://schemas.microsoft.com/office/drawing/2014/main" id="{2357466A-FCCF-4A22-A450-E517D8EE2B66}"/>
              </a:ext>
            </a:extLst>
          </p:cNvPr>
          <p:cNvSpPr>
            <a:spLocks noGrp="1" noChangeArrowheads="1"/>
          </p:cNvSpPr>
          <p:nvPr>
            <p:ph type="body" idx="4294967295"/>
          </p:nvPr>
        </p:nvSpPr>
        <p:spPr>
          <a:xfrm>
            <a:off x="730706" y="1163105"/>
            <a:ext cx="7958137" cy="4973638"/>
          </a:xfrm>
        </p:spPr>
        <p:txBody>
          <a:bodyPr/>
          <a:lstStyle/>
          <a:p>
            <a:pPr eaLnBrk="1" hangingPunct="1">
              <a:lnSpc>
                <a:spcPct val="93000"/>
              </a:lnSpc>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GB" altLang="en-US" dirty="0">
                <a:solidFill>
                  <a:schemeClr val="bg2"/>
                </a:solidFill>
                <a:latin typeface="Times" panose="02020603050405020304" pitchFamily="18" charset="0"/>
                <a:cs typeface="Times" panose="02020603050405020304" pitchFamily="18" charset="0"/>
              </a:rPr>
              <a:t>Introduction </a:t>
            </a:r>
          </a:p>
          <a:p>
            <a:pPr eaLnBrk="1" hangingPunct="1">
              <a:lnSpc>
                <a:spcPct val="93000"/>
              </a:lnSpc>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altLang="en-US" dirty="0">
                <a:solidFill>
                  <a:schemeClr val="bg2"/>
                </a:solidFill>
                <a:latin typeface="Times" panose="02020603050405020304" pitchFamily="18" charset="0"/>
                <a:cs typeface="Times" panose="02020603050405020304" pitchFamily="18" charset="0"/>
              </a:rPr>
              <a:t>Motivation</a:t>
            </a:r>
          </a:p>
          <a:p>
            <a:pPr eaLnBrk="1" hangingPunct="1">
              <a:lnSpc>
                <a:spcPct val="93000"/>
              </a:lnSpc>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altLang="en-US" dirty="0">
                <a:solidFill>
                  <a:schemeClr val="bg2"/>
                </a:solidFill>
                <a:latin typeface="Times" panose="02020603050405020304" pitchFamily="18" charset="0"/>
                <a:cs typeface="Times" panose="02020603050405020304" pitchFamily="18" charset="0"/>
              </a:rPr>
              <a:t>Literature Review</a:t>
            </a:r>
          </a:p>
          <a:p>
            <a:pPr eaLnBrk="1" hangingPunct="1">
              <a:lnSpc>
                <a:spcPct val="93000"/>
              </a:lnSpc>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altLang="en-US" dirty="0">
                <a:solidFill>
                  <a:srgbClr val="FF0000"/>
                </a:solidFill>
                <a:latin typeface="Times" panose="02020603050405020304" pitchFamily="18" charset="0"/>
                <a:cs typeface="Times" panose="02020603050405020304" pitchFamily="18" charset="0"/>
              </a:rPr>
              <a:t>Problem Definition</a:t>
            </a:r>
          </a:p>
          <a:p>
            <a:pPr eaLnBrk="1" hangingPunct="1">
              <a:lnSpc>
                <a:spcPct val="93000"/>
              </a:lnSpc>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altLang="en-US" dirty="0">
                <a:solidFill>
                  <a:schemeClr val="bg2"/>
                </a:solidFill>
                <a:latin typeface="Times" panose="02020603050405020304" pitchFamily="18" charset="0"/>
                <a:cs typeface="Times" panose="02020603050405020304" pitchFamily="18" charset="0"/>
              </a:rPr>
              <a:t>Proposed Solution</a:t>
            </a:r>
          </a:p>
          <a:p>
            <a:pPr eaLnBrk="1" hangingPunct="1">
              <a:lnSpc>
                <a:spcPct val="93000"/>
              </a:lnSpc>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altLang="en-US" dirty="0">
                <a:solidFill>
                  <a:schemeClr val="bg2"/>
                </a:solidFill>
                <a:latin typeface="Times" panose="02020603050405020304" pitchFamily="18" charset="0"/>
                <a:cs typeface="Times" panose="02020603050405020304" pitchFamily="18" charset="0"/>
              </a:rPr>
              <a:t>Experiment Results and Evaluation</a:t>
            </a:r>
          </a:p>
          <a:p>
            <a:pPr eaLnBrk="1" hangingPunct="1">
              <a:lnSpc>
                <a:spcPct val="93000"/>
              </a:lnSpc>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altLang="en-US" dirty="0">
                <a:solidFill>
                  <a:schemeClr val="bg2"/>
                </a:solidFill>
                <a:latin typeface="Times" panose="02020603050405020304" pitchFamily="18" charset="0"/>
                <a:cs typeface="Times" panose="02020603050405020304" pitchFamily="18" charset="0"/>
              </a:rPr>
              <a:t>Conclusion, Application, and limitations.</a:t>
            </a:r>
          </a:p>
          <a:p>
            <a:pPr eaLnBrk="1" hangingPunct="1">
              <a:lnSpc>
                <a:spcPct val="93000"/>
              </a:lnSpc>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altLang="en-US" dirty="0">
                <a:solidFill>
                  <a:schemeClr val="bg2"/>
                </a:solidFill>
                <a:latin typeface="Times" panose="02020603050405020304" pitchFamily="18" charset="0"/>
                <a:cs typeface="Times" panose="02020603050405020304" pitchFamily="18" charset="0"/>
              </a:rPr>
              <a:t>Future Work</a:t>
            </a:r>
          </a:p>
        </p:txBody>
      </p:sp>
      <p:sp>
        <p:nvSpPr>
          <p:cNvPr id="7" name="Slide Number Placeholder 6">
            <a:extLst>
              <a:ext uri="{FF2B5EF4-FFF2-40B4-BE49-F238E27FC236}">
                <a16:creationId xmlns:a16="http://schemas.microsoft.com/office/drawing/2014/main" id="{29CAC121-A9AA-4F9C-AB93-06ABC708FA3E}"/>
              </a:ext>
            </a:extLst>
          </p:cNvPr>
          <p:cNvSpPr>
            <a:spLocks noGrp="1"/>
          </p:cNvSpPr>
          <p:nvPr>
            <p:ph type="sldNum" sz="quarter" idx="12"/>
          </p:nvPr>
        </p:nvSpPr>
        <p:spPr/>
        <p:txBody>
          <a:bodyPr/>
          <a:lstStyle/>
          <a:p>
            <a:pPr>
              <a:defRPr/>
            </a:pPr>
            <a:fld id="{46C95EAB-5877-4365-885A-A60EB0348E4F}" type="slidenum">
              <a:rPr lang="en-US" altLang="en-US" smtClean="0"/>
              <a:pPr>
                <a:defRPr/>
              </a:pPr>
              <a:t>16</a:t>
            </a:fld>
            <a:endParaRPr lang="en-US" altLang="en-US"/>
          </a:p>
        </p:txBody>
      </p:sp>
      <p:pic>
        <p:nvPicPr>
          <p:cNvPr id="16" name="Picture 15">
            <a:extLst>
              <a:ext uri="{FF2B5EF4-FFF2-40B4-BE49-F238E27FC236}">
                <a16:creationId xmlns:a16="http://schemas.microsoft.com/office/drawing/2014/main" id="{4576B4FA-F1FA-467F-931C-583C9C85BCDA}"/>
              </a:ext>
            </a:extLst>
          </p:cNvPr>
          <p:cNvPicPr>
            <a:picLocks noChangeAspect="1"/>
          </p:cNvPicPr>
          <p:nvPr/>
        </p:nvPicPr>
        <p:blipFill>
          <a:blip r:embed="rId3"/>
          <a:stretch>
            <a:fillRect/>
          </a:stretch>
        </p:blipFill>
        <p:spPr>
          <a:xfrm>
            <a:off x="8418" y="530024"/>
            <a:ext cx="709926" cy="503438"/>
          </a:xfrm>
          <a:prstGeom prst="rect">
            <a:avLst/>
          </a:prstGeom>
        </p:spPr>
      </p:pic>
    </p:spTree>
  </p:cSld>
  <p:clrMapOvr>
    <a:masterClrMapping/>
  </p:clrMapOvr>
  <p:transition spd="med" advTm="27264"/>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F0B77D46-2BD4-4063-937E-F560B9957AA5}"/>
              </a:ext>
            </a:extLst>
          </p:cNvPr>
          <p:cNvSpPr>
            <a:spLocks noGrp="1" noChangeArrowheads="1"/>
          </p:cNvSpPr>
          <p:nvPr>
            <p:ph type="title"/>
          </p:nvPr>
        </p:nvSpPr>
        <p:spPr>
          <a:xfrm>
            <a:off x="788988" y="567635"/>
            <a:ext cx="7192962" cy="403445"/>
          </a:xfrm>
        </p:spPr>
        <p:txBody>
          <a:bodyPr/>
          <a:lstStyle/>
          <a:p>
            <a:pPr algn="ctr" eaLnBrk="1" hangingPunct="1">
              <a:lnSpc>
                <a:spcPct val="93000"/>
              </a:lnSpc>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altLang="en-US" sz="3200" dirty="0">
                <a:latin typeface="Times New Roman" panose="02020603050405020304" pitchFamily="18" charset="0"/>
                <a:cs typeface="Times New Roman" panose="02020603050405020304" pitchFamily="18" charset="0"/>
              </a:rPr>
              <a:t>Problem Definition</a:t>
            </a:r>
          </a:p>
        </p:txBody>
      </p:sp>
      <p:sp>
        <p:nvSpPr>
          <p:cNvPr id="8" name="Rectangle 7">
            <a:extLst>
              <a:ext uri="{FF2B5EF4-FFF2-40B4-BE49-F238E27FC236}">
                <a16:creationId xmlns:a16="http://schemas.microsoft.com/office/drawing/2014/main" id="{93CB55E1-3D8F-4B94-A38D-615A8D547478}"/>
              </a:ext>
            </a:extLst>
          </p:cNvPr>
          <p:cNvSpPr/>
          <p:nvPr/>
        </p:nvSpPr>
        <p:spPr>
          <a:xfrm>
            <a:off x="357590" y="1662370"/>
            <a:ext cx="8642930" cy="4059060"/>
          </a:xfrm>
          <a:prstGeom prst="rect">
            <a:avLst/>
          </a:prstGeom>
        </p:spPr>
        <p:txBody>
          <a:bodyPr wrap="square">
            <a:spAutoFit/>
          </a:bodyPr>
          <a:lstStyle/>
          <a:p>
            <a:pPr algn="just" eaLnBrk="1" hangingPunct="1">
              <a:lnSpc>
                <a:spcPct val="150000"/>
              </a:lnSpc>
              <a:spcBef>
                <a:spcPct val="20000"/>
              </a:spcBef>
              <a:buClr>
                <a:schemeClr val="bg2"/>
              </a:buClr>
              <a:buSzPct val="75000"/>
            </a:pPr>
            <a:r>
              <a:rPr lang="en-US" sz="1800" b="1" i="1" dirty="0">
                <a:latin typeface="Times" panose="02020603050405020304" pitchFamily="18" charset="0"/>
                <a:cs typeface="Times" panose="02020603050405020304" pitchFamily="18" charset="0"/>
              </a:rPr>
              <a:t>Assumptions</a:t>
            </a:r>
            <a:endParaRPr lang="en-US" sz="1800" i="1" dirty="0">
              <a:latin typeface="Times" panose="02020603050405020304" pitchFamily="18" charset="0"/>
              <a:cs typeface="Times" panose="02020603050405020304" pitchFamily="18" charset="0"/>
            </a:endParaRPr>
          </a:p>
          <a:p>
            <a:pPr marL="342900" indent="-342900" algn="just" eaLnBrk="1" hangingPunct="1">
              <a:lnSpc>
                <a:spcPct val="150000"/>
              </a:lnSpc>
              <a:spcBef>
                <a:spcPct val="20000"/>
              </a:spcBef>
              <a:buClr>
                <a:schemeClr val="bg2"/>
              </a:buClr>
              <a:buSzPct val="75000"/>
              <a:buFont typeface="Wingdings" panose="05000000000000000000" pitchFamily="2" charset="2"/>
              <a:buChar char="n"/>
            </a:pPr>
            <a:r>
              <a:rPr lang="en-US" sz="1800" dirty="0">
                <a:latin typeface="Times" panose="02020603050405020304" pitchFamily="18" charset="0"/>
                <a:cs typeface="Times" panose="02020603050405020304" pitchFamily="18" charset="0"/>
              </a:rPr>
              <a:t>Concept is the smallest unit in knowledge-unit. It is an element of a knowledge domain that is eventually acquired by learning the member concepts and their complex interrelationships.</a:t>
            </a:r>
          </a:p>
          <a:p>
            <a:pPr marL="342900" indent="-342900" algn="just" eaLnBrk="1" hangingPunct="1">
              <a:lnSpc>
                <a:spcPct val="150000"/>
              </a:lnSpc>
              <a:spcBef>
                <a:spcPct val="20000"/>
              </a:spcBef>
              <a:buClr>
                <a:schemeClr val="bg2"/>
              </a:buClr>
              <a:buSzPct val="75000"/>
              <a:buFont typeface="Wingdings" panose="05000000000000000000" pitchFamily="2" charset="2"/>
              <a:buChar char="n"/>
            </a:pPr>
            <a:r>
              <a:rPr lang="en-US" sz="1800" dirty="0">
                <a:latin typeface="Times" panose="02020603050405020304" pitchFamily="18" charset="0"/>
                <a:cs typeface="Times" panose="02020603050405020304" pitchFamily="18" charset="0"/>
              </a:rPr>
              <a:t>In simple sentence, </a:t>
            </a:r>
            <a:r>
              <a:rPr lang="en-US" sz="1800" b="1" dirty="0">
                <a:latin typeface="Times" panose="02020603050405020304" pitchFamily="18" charset="0"/>
                <a:cs typeface="Times" panose="02020603050405020304" pitchFamily="18" charset="0"/>
              </a:rPr>
              <a:t>verbs</a:t>
            </a:r>
            <a:r>
              <a:rPr lang="en-US" sz="1800" dirty="0">
                <a:latin typeface="Times" panose="02020603050405020304" pitchFamily="18" charset="0"/>
                <a:cs typeface="Times" panose="02020603050405020304" pitchFamily="18" charset="0"/>
              </a:rPr>
              <a:t> typically indicate direct semantic relations between subject and object.</a:t>
            </a:r>
          </a:p>
          <a:p>
            <a:pPr marL="342900" indent="-342900" algn="just" eaLnBrk="1" hangingPunct="1">
              <a:lnSpc>
                <a:spcPct val="150000"/>
              </a:lnSpc>
              <a:spcBef>
                <a:spcPct val="20000"/>
              </a:spcBef>
              <a:buClr>
                <a:schemeClr val="bg2"/>
              </a:buClr>
              <a:buSzPct val="75000"/>
              <a:buFont typeface="Wingdings" panose="05000000000000000000" pitchFamily="2" charset="2"/>
              <a:buChar char="n"/>
            </a:pPr>
            <a:r>
              <a:rPr lang="en-US" sz="1800" dirty="0">
                <a:latin typeface="Times" panose="02020603050405020304" pitchFamily="18" charset="0"/>
                <a:cs typeface="Times" panose="02020603050405020304" pitchFamily="18" charset="0"/>
              </a:rPr>
              <a:t>In complex sentence,  </a:t>
            </a:r>
            <a:r>
              <a:rPr lang="en-US" sz="1800" b="1" dirty="0">
                <a:latin typeface="Times" panose="02020603050405020304" pitchFamily="18" charset="0"/>
                <a:cs typeface="Times" panose="02020603050405020304" pitchFamily="18" charset="0"/>
              </a:rPr>
              <a:t>concepts</a:t>
            </a:r>
            <a:r>
              <a:rPr lang="en-US" sz="1800" dirty="0">
                <a:latin typeface="Times" panose="02020603050405020304" pitchFamily="18" charset="0"/>
                <a:cs typeface="Times" panose="02020603050405020304" pitchFamily="18" charset="0"/>
              </a:rPr>
              <a:t> that nearest to the verb are semantically related.</a:t>
            </a:r>
          </a:p>
          <a:p>
            <a:pPr marL="342900" indent="-342900" algn="just" eaLnBrk="1" hangingPunct="1">
              <a:lnSpc>
                <a:spcPct val="150000"/>
              </a:lnSpc>
              <a:spcBef>
                <a:spcPct val="20000"/>
              </a:spcBef>
              <a:buClr>
                <a:schemeClr val="bg2"/>
              </a:buClr>
              <a:buSzPct val="75000"/>
              <a:buFont typeface="Wingdings" panose="05000000000000000000" pitchFamily="2" charset="2"/>
              <a:buChar char="n"/>
            </a:pPr>
            <a:r>
              <a:rPr lang="en-US" sz="1800" dirty="0">
                <a:latin typeface="Times" panose="02020603050405020304" pitchFamily="18" charset="0"/>
                <a:cs typeface="Times" panose="02020603050405020304" pitchFamily="18" charset="0"/>
              </a:rPr>
              <a:t>We only consider knowledge-units of Computer Science domain. </a:t>
            </a:r>
          </a:p>
          <a:p>
            <a:pPr marL="342900" marR="0" lvl="0" indent="-342900" algn="just" eaLnBrk="1" hangingPunct="1">
              <a:lnSpc>
                <a:spcPct val="150000"/>
              </a:lnSpc>
              <a:spcBef>
                <a:spcPct val="20000"/>
              </a:spcBef>
              <a:buClr>
                <a:schemeClr val="bg2"/>
              </a:buClr>
              <a:buSzPct val="75000"/>
              <a:buFont typeface="Wingdings" panose="05000000000000000000" pitchFamily="2" charset="2"/>
              <a:buChar char="n"/>
            </a:pPr>
            <a:r>
              <a:rPr lang="en-US" sz="1800" dirty="0">
                <a:latin typeface="Times" panose="02020603050405020304" pitchFamily="18" charset="0"/>
                <a:cs typeface="Times" panose="02020603050405020304" pitchFamily="18" charset="0"/>
              </a:rPr>
              <a:t>The text used for extracting the relationships is structured, and in English.</a:t>
            </a:r>
          </a:p>
        </p:txBody>
      </p:sp>
      <p:sp>
        <p:nvSpPr>
          <p:cNvPr id="10" name="Slide Number Placeholder 9">
            <a:extLst>
              <a:ext uri="{FF2B5EF4-FFF2-40B4-BE49-F238E27FC236}">
                <a16:creationId xmlns:a16="http://schemas.microsoft.com/office/drawing/2014/main" id="{4DCC33D2-1E39-4E5E-8D30-13031F28A154}"/>
              </a:ext>
            </a:extLst>
          </p:cNvPr>
          <p:cNvSpPr>
            <a:spLocks noGrp="1"/>
          </p:cNvSpPr>
          <p:nvPr>
            <p:ph type="sldNum" sz="quarter" idx="12"/>
          </p:nvPr>
        </p:nvSpPr>
        <p:spPr/>
        <p:txBody>
          <a:bodyPr/>
          <a:lstStyle/>
          <a:p>
            <a:pPr>
              <a:defRPr/>
            </a:pPr>
            <a:fld id="{18B69CD6-4D6B-4370-88EC-EAC63A73F7C1}" type="slidenum">
              <a:rPr lang="en-US" altLang="en-US" smtClean="0"/>
              <a:pPr>
                <a:defRPr/>
              </a:pPr>
              <a:t>17</a:t>
            </a:fld>
            <a:endParaRPr lang="en-US" altLang="en-US"/>
          </a:p>
        </p:txBody>
      </p:sp>
      <p:pic>
        <p:nvPicPr>
          <p:cNvPr id="11" name="Picture 10">
            <a:extLst>
              <a:ext uri="{FF2B5EF4-FFF2-40B4-BE49-F238E27FC236}">
                <a16:creationId xmlns:a16="http://schemas.microsoft.com/office/drawing/2014/main" id="{1F98711B-8251-4387-A821-60C525825A62}"/>
              </a:ext>
            </a:extLst>
          </p:cNvPr>
          <p:cNvPicPr>
            <a:picLocks noChangeAspect="1"/>
          </p:cNvPicPr>
          <p:nvPr/>
        </p:nvPicPr>
        <p:blipFill>
          <a:blip r:embed="rId2"/>
          <a:stretch>
            <a:fillRect/>
          </a:stretch>
        </p:blipFill>
        <p:spPr>
          <a:xfrm>
            <a:off x="8418" y="530024"/>
            <a:ext cx="709926" cy="503438"/>
          </a:xfrm>
          <a:prstGeom prst="rect">
            <a:avLst/>
          </a:prstGeom>
        </p:spPr>
      </p:pic>
    </p:spTree>
    <p:extLst>
      <p:ext uri="{BB962C8B-B14F-4D97-AF65-F5344CB8AC3E}">
        <p14:creationId xmlns:p14="http://schemas.microsoft.com/office/powerpoint/2010/main" val="225770093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3">
            <a:extLst>
              <a:ext uri="{FF2B5EF4-FFF2-40B4-BE49-F238E27FC236}">
                <a16:creationId xmlns:a16="http://schemas.microsoft.com/office/drawing/2014/main" id="{A16E4CE2-A8C7-4622-9C3B-26C9159773D0}"/>
              </a:ext>
            </a:extLst>
          </p:cNvPr>
          <p:cNvSpPr>
            <a:spLocks noGrp="1" noChangeArrowheads="1"/>
          </p:cNvSpPr>
          <p:nvPr>
            <p:ph type="body" sz="half" idx="1"/>
          </p:nvPr>
        </p:nvSpPr>
        <p:spPr>
          <a:xfrm>
            <a:off x="395288" y="1316038"/>
            <a:ext cx="8593287" cy="2075711"/>
          </a:xfrm>
        </p:spPr>
        <p:txBody>
          <a:bodyPr/>
          <a:lstStyle/>
          <a:p>
            <a:pPr marL="0" indent="0" algn="just" eaLnBrk="1" hangingPunct="1">
              <a:lnSpc>
                <a:spcPct val="150000"/>
              </a:lnSpc>
              <a:buNone/>
            </a:pPr>
            <a:r>
              <a:rPr lang="en-US" altLang="en-US" sz="1800" dirty="0">
                <a:latin typeface="Times" panose="02020603050405020304" pitchFamily="18" charset="0"/>
                <a:cs typeface="Times" panose="02020603050405020304" pitchFamily="18" charset="0"/>
              </a:rPr>
              <a:t>A Semantic Knowledge Map </a:t>
            </a:r>
            <a:r>
              <a:rPr lang="en-US" altLang="en-US" sz="1800" i="1" dirty="0">
                <a:latin typeface="Times" panose="02020603050405020304" pitchFamily="18" charset="0"/>
                <a:cs typeface="Times" panose="02020603050405020304" pitchFamily="18" charset="0"/>
              </a:rPr>
              <a:t>(SKM) </a:t>
            </a:r>
            <a:r>
              <a:rPr lang="en-US" altLang="en-US" sz="1800" dirty="0">
                <a:latin typeface="Times" panose="02020603050405020304" pitchFamily="18" charset="0"/>
                <a:cs typeface="Times" panose="02020603050405020304" pitchFamily="18" charset="0"/>
              </a:rPr>
              <a:t>is defined as a graph </a:t>
            </a:r>
            <a:r>
              <a:rPr lang="en-US" altLang="en-US" sz="1800" i="1" dirty="0">
                <a:latin typeface="Times" panose="02020603050405020304" pitchFamily="18" charset="0"/>
                <a:cs typeface="Times" panose="02020603050405020304" pitchFamily="18" charset="0"/>
              </a:rPr>
              <a:t>(C,E)</a:t>
            </a:r>
            <a:r>
              <a:rPr lang="en-US" altLang="en-US" sz="1800" dirty="0">
                <a:latin typeface="Times" panose="02020603050405020304" pitchFamily="18" charset="0"/>
                <a:cs typeface="Times" panose="02020603050405020304" pitchFamily="18" charset="0"/>
              </a:rPr>
              <a:t> where </a:t>
            </a:r>
            <a:r>
              <a:rPr lang="en-US" altLang="en-US" sz="1800" i="1" dirty="0">
                <a:latin typeface="Times" panose="02020603050405020304" pitchFamily="18" charset="0"/>
                <a:cs typeface="Times" panose="02020603050405020304" pitchFamily="18" charset="0"/>
              </a:rPr>
              <a:t>C</a:t>
            </a:r>
            <a:r>
              <a:rPr lang="en-US" altLang="en-US" sz="1800" dirty="0">
                <a:latin typeface="Times" panose="02020603050405020304" pitchFamily="18" charset="0"/>
                <a:cs typeface="Times" panose="02020603050405020304" pitchFamily="18" charset="0"/>
              </a:rPr>
              <a:t> is a set of </a:t>
            </a:r>
            <a:r>
              <a:rPr lang="en-US" altLang="en-US" sz="1800" i="1" dirty="0">
                <a:latin typeface="Times" panose="02020603050405020304" pitchFamily="18" charset="0"/>
                <a:cs typeface="Times" panose="02020603050405020304" pitchFamily="18" charset="0"/>
              </a:rPr>
              <a:t>KU,</a:t>
            </a:r>
            <a:r>
              <a:rPr lang="en-US" altLang="en-US" sz="1800" dirty="0">
                <a:latin typeface="Times" panose="02020603050405020304" pitchFamily="18" charset="0"/>
                <a:cs typeface="Times" panose="02020603050405020304" pitchFamily="18" charset="0"/>
              </a:rPr>
              <a:t> and </a:t>
            </a:r>
            <a:r>
              <a:rPr lang="en-US" altLang="en-US" sz="1800" i="1" dirty="0">
                <a:latin typeface="Times" panose="02020603050405020304" pitchFamily="18" charset="0"/>
                <a:cs typeface="Times" panose="02020603050405020304" pitchFamily="18" charset="0"/>
              </a:rPr>
              <a:t>E</a:t>
            </a:r>
            <a:r>
              <a:rPr lang="en-US" altLang="en-US" sz="1800" dirty="0">
                <a:latin typeface="Times" panose="02020603050405020304" pitchFamily="18" charset="0"/>
                <a:cs typeface="Times" panose="02020603050405020304" pitchFamily="18" charset="0"/>
              </a:rPr>
              <a:t> is a set of Cognitive Skill Dependencies (</a:t>
            </a:r>
            <a:r>
              <a:rPr lang="en-US" altLang="en-US" sz="1800" i="1" dirty="0">
                <a:latin typeface="Times" panose="02020603050405020304" pitchFamily="18" charset="0"/>
                <a:cs typeface="Times" panose="02020603050405020304" pitchFamily="18" charset="0"/>
              </a:rPr>
              <a:t>CSD</a:t>
            </a:r>
            <a:r>
              <a:rPr lang="en-US" altLang="en-US" sz="1800" dirty="0">
                <a:latin typeface="Times" panose="02020603050405020304" pitchFamily="18" charset="0"/>
                <a:cs typeface="Times" panose="02020603050405020304" pitchFamily="18" charset="0"/>
              </a:rPr>
              <a:t>) with their level specifications BL</a:t>
            </a:r>
            <a:r>
              <a:rPr lang="en-US" altLang="en-US" sz="1800" baseline="-25000" dirty="0">
                <a:latin typeface="Times" panose="02020603050405020304" pitchFamily="18" charset="0"/>
                <a:cs typeface="Times" panose="02020603050405020304" pitchFamily="18" charset="0"/>
              </a:rPr>
              <a:t>k </a:t>
            </a:r>
            <a:r>
              <a:rPr lang="en-US" altLang="en-US" sz="1800" dirty="0">
                <a:latin typeface="Times" panose="02020603050405020304" pitchFamily="18" charset="0"/>
                <a:cs typeface="Times" panose="02020603050405020304" pitchFamily="18" charset="0"/>
              </a:rPr>
              <a:t> between the Knowledge-Units. Given a subset of </a:t>
            </a:r>
            <a:r>
              <a:rPr lang="en-US" altLang="en-US" sz="1800" i="1" dirty="0">
                <a:latin typeface="Times" panose="02020603050405020304" pitchFamily="18" charset="0"/>
                <a:cs typeface="Times" panose="02020603050405020304" pitchFamily="18" charset="0"/>
              </a:rPr>
              <a:t>CSDs,</a:t>
            </a:r>
            <a:r>
              <a:rPr lang="en-US" altLang="en-US" sz="1800" dirty="0">
                <a:latin typeface="Times" panose="02020603050405020304" pitchFamily="18" charset="0"/>
                <a:cs typeface="Times" panose="02020603050405020304" pitchFamily="18" charset="0"/>
              </a:rPr>
              <a:t> and a set of Skill Inference Rules (</a:t>
            </a:r>
            <a:r>
              <a:rPr lang="en-US" altLang="en-US" sz="1800" i="1" dirty="0">
                <a:latin typeface="Times" panose="02020603050405020304" pitchFamily="18" charset="0"/>
                <a:cs typeface="Times" panose="02020603050405020304" pitchFamily="18" charset="0"/>
              </a:rPr>
              <a:t>SIR</a:t>
            </a:r>
            <a:r>
              <a:rPr lang="en-US" altLang="en-US" sz="1800" dirty="0">
                <a:latin typeface="Times" panose="02020603050405020304" pitchFamily="18" charset="0"/>
                <a:cs typeface="Times" panose="02020603050405020304" pitchFamily="18" charset="0"/>
              </a:rPr>
              <a:t>), </a:t>
            </a:r>
            <a:r>
              <a:rPr lang="en-US" altLang="en-US" sz="1800" b="1" dirty="0">
                <a:latin typeface="Times" panose="02020603050405020304" pitchFamily="18" charset="0"/>
                <a:cs typeface="Times" panose="02020603050405020304" pitchFamily="18" charset="0"/>
              </a:rPr>
              <a:t>find out the hidden </a:t>
            </a:r>
            <a:r>
              <a:rPr lang="en-US" altLang="en-US" sz="1800" b="1" i="1" dirty="0">
                <a:latin typeface="Times" panose="02020603050405020304" pitchFamily="18" charset="0"/>
                <a:cs typeface="Times" panose="02020603050405020304" pitchFamily="18" charset="0"/>
              </a:rPr>
              <a:t>CSDs</a:t>
            </a:r>
            <a:r>
              <a:rPr lang="en-US" altLang="en-US" sz="1800" dirty="0">
                <a:latin typeface="Times" panose="02020603050405020304" pitchFamily="18" charset="0"/>
                <a:cs typeface="Times" panose="02020603050405020304" pitchFamily="18" charset="0"/>
              </a:rPr>
              <a:t>. </a:t>
            </a:r>
          </a:p>
        </p:txBody>
      </p:sp>
      <p:sp>
        <p:nvSpPr>
          <p:cNvPr id="19" name="Rectangle 18">
            <a:extLst>
              <a:ext uri="{FF2B5EF4-FFF2-40B4-BE49-F238E27FC236}">
                <a16:creationId xmlns:a16="http://schemas.microsoft.com/office/drawing/2014/main" id="{AB2D8196-6BDF-4085-BDC9-5FEB946DE3AF}"/>
              </a:ext>
            </a:extLst>
          </p:cNvPr>
          <p:cNvSpPr/>
          <p:nvPr/>
        </p:nvSpPr>
        <p:spPr bwMode="auto">
          <a:xfrm>
            <a:off x="4142574" y="4141387"/>
            <a:ext cx="570563" cy="215444"/>
          </a:xfrm>
          <a:prstGeom prst="rect">
            <a:avLst/>
          </a:prstGeom>
        </p:spPr>
        <p:txBody>
          <a:bodyPr wrap="square">
            <a:spAutoFit/>
          </a:bodyPr>
          <a:lstStyle/>
          <a:p>
            <a:pPr algn="ctr" eaLnBrk="1" hangingPunct="1">
              <a:defRPr/>
            </a:pPr>
            <a:r>
              <a:rPr lang="en-AU" sz="800" b="1" kern="0" dirty="0">
                <a:cs typeface="Times New Roman" pitchFamily="18" charset="0"/>
              </a:rPr>
              <a:t>Apply</a:t>
            </a:r>
            <a:endParaRPr lang="en-US" sz="900" b="1" kern="0" baseline="-25000" dirty="0">
              <a:cs typeface="Times New Roman" pitchFamily="18" charset="0"/>
            </a:endParaRPr>
          </a:p>
        </p:txBody>
      </p:sp>
      <p:sp>
        <p:nvSpPr>
          <p:cNvPr id="21" name="Oval 20">
            <a:extLst>
              <a:ext uri="{FF2B5EF4-FFF2-40B4-BE49-F238E27FC236}">
                <a16:creationId xmlns:a16="http://schemas.microsoft.com/office/drawing/2014/main" id="{C9EF3999-5F9C-4452-BA6B-17697315E291}"/>
              </a:ext>
            </a:extLst>
          </p:cNvPr>
          <p:cNvSpPr/>
          <p:nvPr/>
        </p:nvSpPr>
        <p:spPr bwMode="auto">
          <a:xfrm>
            <a:off x="2805370" y="3491351"/>
            <a:ext cx="1163780" cy="447548"/>
          </a:xfrm>
          <a:prstGeom prst="ellipse">
            <a:avLst/>
          </a:prstGeom>
          <a:noFill/>
          <a:ln cap="rnd">
            <a:solidFill>
              <a:schemeClr val="tx1"/>
            </a:solidFill>
          </a:ln>
          <a:effectLst>
            <a:outerShdw blurRad="39000" dist="25400" dir="5400000" rotWithShape="0">
              <a:srgbClr val="000000">
                <a:alpha val="38000"/>
              </a:srgbClr>
            </a:outerShdw>
          </a:effectLst>
          <a:scene3d>
            <a:camera prst="orthographicFront" fov="0">
              <a:rot lat="0" lon="0" rev="0"/>
            </a:camera>
            <a:lightRig rig="threePt" dir="t">
              <a:rot lat="0" lon="0" rev="1800000"/>
            </a:lightRig>
          </a:scene3d>
          <a:sp3d prstMaterial="matte">
            <a:bevelT h="20000"/>
          </a:sp3d>
        </p:spPr>
        <p:txBody>
          <a:bodyPr anchor="ctr"/>
          <a:lstStyle/>
          <a:p>
            <a:pPr algn="ctr" eaLnBrk="1" hangingPunct="1">
              <a:defRPr/>
            </a:pPr>
            <a:r>
              <a:rPr lang="en-US" sz="1600" b="1" kern="0" dirty="0">
                <a:cs typeface="Times New Roman" panose="02020603050405020304" pitchFamily="18" charset="0"/>
              </a:rPr>
              <a:t>C</a:t>
            </a:r>
            <a:r>
              <a:rPr lang="en-US" sz="1600" b="1" kern="0" baseline="-25000" dirty="0">
                <a:cs typeface="Times New Roman" panose="02020603050405020304" pitchFamily="18" charset="0"/>
              </a:rPr>
              <a:t>1</a:t>
            </a:r>
          </a:p>
        </p:txBody>
      </p:sp>
      <p:cxnSp>
        <p:nvCxnSpPr>
          <p:cNvPr id="26" name="Connector: Curved 25">
            <a:extLst>
              <a:ext uri="{FF2B5EF4-FFF2-40B4-BE49-F238E27FC236}">
                <a16:creationId xmlns:a16="http://schemas.microsoft.com/office/drawing/2014/main" id="{3FD796F1-C8AB-42E9-B82E-11B4A4AC0741}"/>
              </a:ext>
            </a:extLst>
          </p:cNvPr>
          <p:cNvCxnSpPr>
            <a:cxnSpLocks/>
            <a:stCxn id="43" idx="3"/>
            <a:endCxn id="49" idx="0"/>
          </p:cNvCxnSpPr>
          <p:nvPr/>
        </p:nvCxnSpPr>
        <p:spPr bwMode="auto">
          <a:xfrm rot="16200000" flipH="1">
            <a:off x="4129423" y="3850815"/>
            <a:ext cx="912825" cy="614089"/>
          </a:xfrm>
          <a:prstGeom prst="curvedConnector3">
            <a:avLst>
              <a:gd name="adj1" fmla="val 50000"/>
            </a:avLst>
          </a:prstGeom>
          <a:ln w="31750">
            <a:solidFill>
              <a:schemeClr val="tx1"/>
            </a:solidFill>
            <a:prstDash val="solid"/>
            <a:headEnd type="none"/>
            <a:tailEnd type="none"/>
          </a:ln>
        </p:spPr>
        <p:style>
          <a:lnRef idx="1">
            <a:schemeClr val="accent1"/>
          </a:lnRef>
          <a:fillRef idx="0">
            <a:schemeClr val="accent1"/>
          </a:fillRef>
          <a:effectRef idx="0">
            <a:schemeClr val="accent1"/>
          </a:effectRef>
          <a:fontRef idx="minor">
            <a:schemeClr val="tx1"/>
          </a:fontRef>
        </p:style>
      </p:cxnSp>
      <p:cxnSp>
        <p:nvCxnSpPr>
          <p:cNvPr id="27" name="Connector: Curved 26">
            <a:extLst>
              <a:ext uri="{FF2B5EF4-FFF2-40B4-BE49-F238E27FC236}">
                <a16:creationId xmlns:a16="http://schemas.microsoft.com/office/drawing/2014/main" id="{4955B099-C51C-4F41-AAE2-824C682B585D}"/>
              </a:ext>
            </a:extLst>
          </p:cNvPr>
          <p:cNvCxnSpPr>
            <a:cxnSpLocks/>
            <a:endCxn id="21" idx="3"/>
          </p:cNvCxnSpPr>
          <p:nvPr/>
        </p:nvCxnSpPr>
        <p:spPr bwMode="auto">
          <a:xfrm rot="5400000" flipH="1" flipV="1">
            <a:off x="2433335" y="3947173"/>
            <a:ext cx="616283" cy="468652"/>
          </a:xfrm>
          <a:prstGeom prst="curvedConnector3">
            <a:avLst>
              <a:gd name="adj1" fmla="val 50000"/>
            </a:avLst>
          </a:prstGeom>
          <a:ln w="31750">
            <a:solidFill>
              <a:schemeClr val="tx1"/>
            </a:solidFill>
            <a:prstDash val="solid"/>
            <a:headEnd type="none"/>
            <a:tailEnd type="none"/>
          </a:ln>
        </p:spPr>
        <p:style>
          <a:lnRef idx="1">
            <a:schemeClr val="accent1"/>
          </a:lnRef>
          <a:fillRef idx="0">
            <a:schemeClr val="accent1"/>
          </a:fillRef>
          <a:effectRef idx="0">
            <a:schemeClr val="accent1"/>
          </a:effectRef>
          <a:fontRef idx="minor">
            <a:schemeClr val="tx1"/>
          </a:fontRef>
        </p:style>
      </p:cxnSp>
      <p:cxnSp>
        <p:nvCxnSpPr>
          <p:cNvPr id="30" name="Connector: Curved 29">
            <a:extLst>
              <a:ext uri="{FF2B5EF4-FFF2-40B4-BE49-F238E27FC236}">
                <a16:creationId xmlns:a16="http://schemas.microsoft.com/office/drawing/2014/main" id="{4C680E25-FB88-4F68-9744-4E25CB0B91AE}"/>
              </a:ext>
            </a:extLst>
          </p:cNvPr>
          <p:cNvCxnSpPr>
            <a:cxnSpLocks/>
            <a:stCxn id="21" idx="4"/>
            <a:endCxn id="41" idx="0"/>
          </p:cNvCxnSpPr>
          <p:nvPr/>
        </p:nvCxnSpPr>
        <p:spPr bwMode="auto">
          <a:xfrm rot="16200000" flipH="1">
            <a:off x="3018149" y="4308009"/>
            <a:ext cx="1039342" cy="301121"/>
          </a:xfrm>
          <a:prstGeom prst="curvedConnector3">
            <a:avLst>
              <a:gd name="adj1" fmla="val 50000"/>
            </a:avLst>
          </a:prstGeom>
          <a:ln w="31750">
            <a:solidFill>
              <a:schemeClr val="tx1"/>
            </a:solidFill>
            <a:prstDash val="solid"/>
            <a:headEnd type="none"/>
            <a:tailEnd type="none"/>
          </a:ln>
        </p:spPr>
        <p:style>
          <a:lnRef idx="1">
            <a:schemeClr val="accent1"/>
          </a:lnRef>
          <a:fillRef idx="0">
            <a:schemeClr val="accent1"/>
          </a:fillRef>
          <a:effectRef idx="0">
            <a:schemeClr val="accent1"/>
          </a:effectRef>
          <a:fontRef idx="minor">
            <a:schemeClr val="tx1"/>
          </a:fontRef>
        </p:style>
      </p:cxnSp>
      <p:sp>
        <p:nvSpPr>
          <p:cNvPr id="32" name="Rectangle 31">
            <a:extLst>
              <a:ext uri="{FF2B5EF4-FFF2-40B4-BE49-F238E27FC236}">
                <a16:creationId xmlns:a16="http://schemas.microsoft.com/office/drawing/2014/main" id="{9B288F09-9ECF-4AB1-864E-D2A2E8F34F7A}"/>
              </a:ext>
            </a:extLst>
          </p:cNvPr>
          <p:cNvSpPr/>
          <p:nvPr/>
        </p:nvSpPr>
        <p:spPr bwMode="auto">
          <a:xfrm>
            <a:off x="2252079" y="3978629"/>
            <a:ext cx="556989" cy="215444"/>
          </a:xfrm>
          <a:prstGeom prst="rect">
            <a:avLst/>
          </a:prstGeom>
        </p:spPr>
        <p:txBody>
          <a:bodyPr wrap="square">
            <a:spAutoFit/>
          </a:bodyPr>
          <a:lstStyle/>
          <a:p>
            <a:pPr algn="ctr" eaLnBrk="1" hangingPunct="1">
              <a:defRPr/>
            </a:pPr>
            <a:r>
              <a:rPr lang="en-AU" sz="800" b="1" kern="0" dirty="0">
                <a:cs typeface="Times New Roman" pitchFamily="18" charset="0"/>
              </a:rPr>
              <a:t>Apply</a:t>
            </a:r>
            <a:endParaRPr lang="en-US" sz="800" b="1" kern="0" baseline="-25000" dirty="0">
              <a:cs typeface="Times New Roman" pitchFamily="18" charset="0"/>
            </a:endParaRPr>
          </a:p>
        </p:txBody>
      </p:sp>
      <p:sp>
        <p:nvSpPr>
          <p:cNvPr id="33" name="Rectangle 32">
            <a:extLst>
              <a:ext uri="{FF2B5EF4-FFF2-40B4-BE49-F238E27FC236}">
                <a16:creationId xmlns:a16="http://schemas.microsoft.com/office/drawing/2014/main" id="{A5CCF955-364A-4854-AA6D-722E6D9BFC42}"/>
              </a:ext>
            </a:extLst>
          </p:cNvPr>
          <p:cNvSpPr/>
          <p:nvPr/>
        </p:nvSpPr>
        <p:spPr bwMode="auto">
          <a:xfrm>
            <a:off x="3435655" y="4223728"/>
            <a:ext cx="759427" cy="215444"/>
          </a:xfrm>
          <a:prstGeom prst="rect">
            <a:avLst/>
          </a:prstGeom>
        </p:spPr>
        <p:txBody>
          <a:bodyPr wrap="square">
            <a:spAutoFit/>
          </a:bodyPr>
          <a:lstStyle/>
          <a:p>
            <a:pPr algn="ctr" eaLnBrk="1" hangingPunct="1">
              <a:defRPr/>
            </a:pPr>
            <a:r>
              <a:rPr lang="en-AU" sz="800" b="1" kern="0" dirty="0">
                <a:cs typeface="Times New Roman" pitchFamily="18" charset="0"/>
              </a:rPr>
              <a:t>Analyze</a:t>
            </a:r>
            <a:endParaRPr lang="en-US" sz="800" b="1" kern="0" baseline="-25000" dirty="0">
              <a:cs typeface="Times New Roman" pitchFamily="18" charset="0"/>
            </a:endParaRPr>
          </a:p>
        </p:txBody>
      </p:sp>
      <p:cxnSp>
        <p:nvCxnSpPr>
          <p:cNvPr id="36" name="Connector: Curved 35">
            <a:extLst>
              <a:ext uri="{FF2B5EF4-FFF2-40B4-BE49-F238E27FC236}">
                <a16:creationId xmlns:a16="http://schemas.microsoft.com/office/drawing/2014/main" id="{A1132E89-2428-4BD1-BE85-45DB71BF56F7}"/>
              </a:ext>
            </a:extLst>
          </p:cNvPr>
          <p:cNvCxnSpPr>
            <a:cxnSpLocks/>
            <a:stCxn id="49" idx="6"/>
            <a:endCxn id="48" idx="4"/>
          </p:cNvCxnSpPr>
          <p:nvPr/>
        </p:nvCxnSpPr>
        <p:spPr bwMode="auto">
          <a:xfrm flipV="1">
            <a:off x="5474770" y="4201240"/>
            <a:ext cx="1022991" cy="636807"/>
          </a:xfrm>
          <a:prstGeom prst="curvedConnector2">
            <a:avLst/>
          </a:prstGeom>
          <a:ln w="31750">
            <a:solidFill>
              <a:schemeClr val="tx1"/>
            </a:solidFill>
            <a:prstDash val="solid"/>
            <a:headEnd type="none"/>
            <a:tailEnd type="none"/>
          </a:ln>
        </p:spPr>
        <p:style>
          <a:lnRef idx="1">
            <a:schemeClr val="accent1"/>
          </a:lnRef>
          <a:fillRef idx="0">
            <a:schemeClr val="accent1"/>
          </a:fillRef>
          <a:effectRef idx="0">
            <a:schemeClr val="accent1"/>
          </a:effectRef>
          <a:fontRef idx="minor">
            <a:schemeClr val="tx1"/>
          </a:fontRef>
        </p:style>
      </p:cxnSp>
      <p:cxnSp>
        <p:nvCxnSpPr>
          <p:cNvPr id="37" name="Connector: Curved 36">
            <a:extLst>
              <a:ext uri="{FF2B5EF4-FFF2-40B4-BE49-F238E27FC236}">
                <a16:creationId xmlns:a16="http://schemas.microsoft.com/office/drawing/2014/main" id="{BA2B0CDC-FED6-4A4E-83BA-B86C2EACD0AE}"/>
              </a:ext>
            </a:extLst>
          </p:cNvPr>
          <p:cNvCxnSpPr>
            <a:cxnSpLocks/>
            <a:stCxn id="41" idx="3"/>
            <a:endCxn id="58" idx="4"/>
          </p:cNvCxnSpPr>
          <p:nvPr/>
        </p:nvCxnSpPr>
        <p:spPr bwMode="auto">
          <a:xfrm rot="5400000" flipH="1" flipV="1">
            <a:off x="4891788" y="3257697"/>
            <a:ext cx="487685" cy="3717416"/>
          </a:xfrm>
          <a:prstGeom prst="curvedConnector3">
            <a:avLst>
              <a:gd name="adj1" fmla="val -157535"/>
            </a:avLst>
          </a:prstGeom>
          <a:ln w="31750">
            <a:solidFill>
              <a:schemeClr val="tx1"/>
            </a:solidFill>
            <a:prstDash val="solid"/>
            <a:headEnd type="none"/>
            <a:tailEnd type="none"/>
          </a:ln>
        </p:spPr>
        <p:style>
          <a:lnRef idx="1">
            <a:schemeClr val="accent1"/>
          </a:lnRef>
          <a:fillRef idx="0">
            <a:schemeClr val="accent1"/>
          </a:fillRef>
          <a:effectRef idx="0">
            <a:schemeClr val="accent1"/>
          </a:effectRef>
          <a:fontRef idx="minor">
            <a:schemeClr val="tx1"/>
          </a:fontRef>
        </p:style>
      </p:cxnSp>
      <p:cxnSp>
        <p:nvCxnSpPr>
          <p:cNvPr id="39" name="Connector: Curved 38">
            <a:extLst>
              <a:ext uri="{FF2B5EF4-FFF2-40B4-BE49-F238E27FC236}">
                <a16:creationId xmlns:a16="http://schemas.microsoft.com/office/drawing/2014/main" id="{5832E8F3-036B-4E33-A20B-59CC3288A43C}"/>
              </a:ext>
            </a:extLst>
          </p:cNvPr>
          <p:cNvCxnSpPr>
            <a:cxnSpLocks/>
            <a:stCxn id="41" idx="6"/>
            <a:endCxn id="62" idx="4"/>
          </p:cNvCxnSpPr>
          <p:nvPr/>
        </p:nvCxnSpPr>
        <p:spPr bwMode="auto">
          <a:xfrm>
            <a:off x="4270271" y="5202015"/>
            <a:ext cx="1402509" cy="416522"/>
          </a:xfrm>
          <a:prstGeom prst="curvedConnector4">
            <a:avLst>
              <a:gd name="adj1" fmla="val 29255"/>
              <a:gd name="adj2" fmla="val 154883"/>
            </a:avLst>
          </a:prstGeom>
          <a:ln w="31750">
            <a:solidFill>
              <a:schemeClr val="tx1"/>
            </a:solidFill>
            <a:prstDash val="solid"/>
            <a:headEnd type="none"/>
            <a:tailEnd type="none"/>
          </a:ln>
        </p:spPr>
        <p:style>
          <a:lnRef idx="1">
            <a:schemeClr val="accent1"/>
          </a:lnRef>
          <a:fillRef idx="0">
            <a:schemeClr val="accent1"/>
          </a:fillRef>
          <a:effectRef idx="0">
            <a:schemeClr val="accent1"/>
          </a:effectRef>
          <a:fontRef idx="minor">
            <a:schemeClr val="tx1"/>
          </a:fontRef>
        </p:style>
      </p:cxnSp>
      <p:sp>
        <p:nvSpPr>
          <p:cNvPr id="42" name="Rectangle 41">
            <a:extLst>
              <a:ext uri="{FF2B5EF4-FFF2-40B4-BE49-F238E27FC236}">
                <a16:creationId xmlns:a16="http://schemas.microsoft.com/office/drawing/2014/main" id="{653C126F-4ADF-4F23-BF25-F4399E682048}"/>
              </a:ext>
            </a:extLst>
          </p:cNvPr>
          <p:cNvSpPr/>
          <p:nvPr/>
        </p:nvSpPr>
        <p:spPr bwMode="auto">
          <a:xfrm>
            <a:off x="5797142" y="4798939"/>
            <a:ext cx="578322" cy="215444"/>
          </a:xfrm>
          <a:prstGeom prst="rect">
            <a:avLst/>
          </a:prstGeom>
        </p:spPr>
        <p:txBody>
          <a:bodyPr wrap="square">
            <a:spAutoFit/>
          </a:bodyPr>
          <a:lstStyle/>
          <a:p>
            <a:pPr algn="ctr" eaLnBrk="1" hangingPunct="1">
              <a:defRPr/>
            </a:pPr>
            <a:r>
              <a:rPr lang="en-AU" sz="800" b="1" kern="0" dirty="0">
                <a:cs typeface="Times New Roman" pitchFamily="18" charset="0"/>
              </a:rPr>
              <a:t>Create</a:t>
            </a:r>
            <a:endParaRPr lang="en-US" sz="800" b="1" kern="0" baseline="-25000" dirty="0">
              <a:cs typeface="Times New Roman" pitchFamily="18" charset="0"/>
            </a:endParaRPr>
          </a:p>
        </p:txBody>
      </p:sp>
      <p:sp>
        <p:nvSpPr>
          <p:cNvPr id="45" name="Rectangle 44">
            <a:extLst>
              <a:ext uri="{FF2B5EF4-FFF2-40B4-BE49-F238E27FC236}">
                <a16:creationId xmlns:a16="http://schemas.microsoft.com/office/drawing/2014/main" id="{D56E230F-F619-4E78-AC75-765F45EDC9DA}"/>
              </a:ext>
            </a:extLst>
          </p:cNvPr>
          <p:cNvSpPr/>
          <p:nvPr/>
        </p:nvSpPr>
        <p:spPr bwMode="auto">
          <a:xfrm>
            <a:off x="5366813" y="6102247"/>
            <a:ext cx="672202" cy="215444"/>
          </a:xfrm>
          <a:prstGeom prst="rect">
            <a:avLst/>
          </a:prstGeom>
        </p:spPr>
        <p:txBody>
          <a:bodyPr wrap="square">
            <a:spAutoFit/>
          </a:bodyPr>
          <a:lstStyle/>
          <a:p>
            <a:pPr algn="ctr" eaLnBrk="1" hangingPunct="1">
              <a:defRPr/>
            </a:pPr>
            <a:r>
              <a:rPr lang="en-AU" sz="800" b="1" kern="0" dirty="0">
                <a:cs typeface="Times New Roman" pitchFamily="18" charset="0"/>
              </a:rPr>
              <a:t>Analyze</a:t>
            </a:r>
            <a:endParaRPr lang="en-US" sz="800" b="1" kern="0" baseline="-25000" dirty="0">
              <a:cs typeface="Times New Roman" pitchFamily="18" charset="0"/>
            </a:endParaRPr>
          </a:p>
        </p:txBody>
      </p:sp>
      <p:sp>
        <p:nvSpPr>
          <p:cNvPr id="46" name="Rectangle 45">
            <a:extLst>
              <a:ext uri="{FF2B5EF4-FFF2-40B4-BE49-F238E27FC236}">
                <a16:creationId xmlns:a16="http://schemas.microsoft.com/office/drawing/2014/main" id="{BDDC8EDB-9CD2-464F-9C55-BD3E170875D2}"/>
              </a:ext>
            </a:extLst>
          </p:cNvPr>
          <p:cNvSpPr/>
          <p:nvPr/>
        </p:nvSpPr>
        <p:spPr bwMode="auto">
          <a:xfrm>
            <a:off x="4640733" y="5858061"/>
            <a:ext cx="782826" cy="215444"/>
          </a:xfrm>
          <a:prstGeom prst="rect">
            <a:avLst/>
          </a:prstGeom>
        </p:spPr>
        <p:txBody>
          <a:bodyPr wrap="square">
            <a:spAutoFit/>
          </a:bodyPr>
          <a:lstStyle/>
          <a:p>
            <a:pPr algn="ctr" eaLnBrk="1" hangingPunct="1">
              <a:defRPr/>
            </a:pPr>
            <a:r>
              <a:rPr lang="en-AU" sz="800" b="1" kern="0" dirty="0">
                <a:cs typeface="Times New Roman" pitchFamily="18" charset="0"/>
              </a:rPr>
              <a:t>Apply</a:t>
            </a:r>
            <a:endParaRPr lang="en-US" sz="800" b="1" kern="0" baseline="-25000" dirty="0">
              <a:cs typeface="Times New Roman" pitchFamily="18" charset="0"/>
            </a:endParaRPr>
          </a:p>
        </p:txBody>
      </p:sp>
      <p:sp>
        <p:nvSpPr>
          <p:cNvPr id="23556" name="Title 1">
            <a:extLst>
              <a:ext uri="{FF2B5EF4-FFF2-40B4-BE49-F238E27FC236}">
                <a16:creationId xmlns:a16="http://schemas.microsoft.com/office/drawing/2014/main" id="{9AD88E91-3BEB-443B-B5AC-25C03C8B3E42}"/>
              </a:ext>
            </a:extLst>
          </p:cNvPr>
          <p:cNvSpPr>
            <a:spLocks noGrp="1" noChangeArrowheads="1"/>
          </p:cNvSpPr>
          <p:nvPr>
            <p:ph type="title"/>
          </p:nvPr>
        </p:nvSpPr>
        <p:spPr>
          <a:xfrm>
            <a:off x="788988" y="528638"/>
            <a:ext cx="7192962" cy="403445"/>
          </a:xfrm>
        </p:spPr>
        <p:txBody>
          <a:bodyPr/>
          <a:lstStyle/>
          <a:p>
            <a:pPr algn="ctr" eaLnBrk="1" hangingPunct="1">
              <a:lnSpc>
                <a:spcPct val="93000"/>
              </a:lnSpc>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altLang="en-US" sz="3200" dirty="0">
                <a:latin typeface="Times New Roman" panose="02020603050405020304" pitchFamily="18" charset="0"/>
                <a:cs typeface="Times New Roman" panose="02020603050405020304" pitchFamily="18" charset="0"/>
              </a:rPr>
              <a:t>Problem Definition</a:t>
            </a:r>
          </a:p>
        </p:txBody>
      </p:sp>
      <p:sp>
        <p:nvSpPr>
          <p:cNvPr id="6" name="Slide Number Placeholder 5">
            <a:extLst>
              <a:ext uri="{FF2B5EF4-FFF2-40B4-BE49-F238E27FC236}">
                <a16:creationId xmlns:a16="http://schemas.microsoft.com/office/drawing/2014/main" id="{7158D1FE-DE68-4935-ADE0-BEB780210DB5}"/>
              </a:ext>
            </a:extLst>
          </p:cNvPr>
          <p:cNvSpPr>
            <a:spLocks noGrp="1"/>
          </p:cNvSpPr>
          <p:nvPr>
            <p:ph type="sldNum" sz="quarter" idx="12"/>
          </p:nvPr>
        </p:nvSpPr>
        <p:spPr/>
        <p:txBody>
          <a:bodyPr/>
          <a:lstStyle/>
          <a:p>
            <a:pPr>
              <a:defRPr/>
            </a:pPr>
            <a:fld id="{18B69CD6-4D6B-4370-88EC-EAC63A73F7C1}" type="slidenum">
              <a:rPr lang="en-US" altLang="en-US" smtClean="0"/>
              <a:pPr>
                <a:defRPr/>
              </a:pPr>
              <a:t>18</a:t>
            </a:fld>
            <a:endParaRPr lang="en-US" altLang="en-US"/>
          </a:p>
        </p:txBody>
      </p:sp>
      <p:pic>
        <p:nvPicPr>
          <p:cNvPr id="38" name="Picture 37">
            <a:extLst>
              <a:ext uri="{FF2B5EF4-FFF2-40B4-BE49-F238E27FC236}">
                <a16:creationId xmlns:a16="http://schemas.microsoft.com/office/drawing/2014/main" id="{4796BF1A-4944-4539-850B-EEFC6FD1EC5E}"/>
              </a:ext>
            </a:extLst>
          </p:cNvPr>
          <p:cNvPicPr>
            <a:picLocks noChangeAspect="1"/>
          </p:cNvPicPr>
          <p:nvPr/>
        </p:nvPicPr>
        <p:blipFill>
          <a:blip r:embed="rId3"/>
          <a:stretch>
            <a:fillRect/>
          </a:stretch>
        </p:blipFill>
        <p:spPr>
          <a:xfrm>
            <a:off x="8418" y="530024"/>
            <a:ext cx="709926" cy="503438"/>
          </a:xfrm>
          <a:prstGeom prst="rect">
            <a:avLst/>
          </a:prstGeom>
        </p:spPr>
      </p:pic>
      <p:sp>
        <p:nvSpPr>
          <p:cNvPr id="40" name="Oval 39">
            <a:extLst>
              <a:ext uri="{FF2B5EF4-FFF2-40B4-BE49-F238E27FC236}">
                <a16:creationId xmlns:a16="http://schemas.microsoft.com/office/drawing/2014/main" id="{2231B672-EE9A-4FE7-B7FC-64D4397C655D}"/>
              </a:ext>
            </a:extLst>
          </p:cNvPr>
          <p:cNvSpPr/>
          <p:nvPr/>
        </p:nvSpPr>
        <p:spPr bwMode="auto">
          <a:xfrm>
            <a:off x="1927227" y="4498053"/>
            <a:ext cx="1163780" cy="447548"/>
          </a:xfrm>
          <a:prstGeom prst="ellipse">
            <a:avLst/>
          </a:prstGeom>
          <a:noFill/>
          <a:ln cap="rnd">
            <a:solidFill>
              <a:schemeClr val="tx1"/>
            </a:solidFill>
          </a:ln>
          <a:effectLst>
            <a:outerShdw blurRad="39000" dist="25400" dir="5400000" rotWithShape="0">
              <a:srgbClr val="000000">
                <a:alpha val="38000"/>
              </a:srgbClr>
            </a:outerShdw>
          </a:effectLst>
          <a:scene3d>
            <a:camera prst="orthographicFront" fov="0">
              <a:rot lat="0" lon="0" rev="0"/>
            </a:camera>
            <a:lightRig rig="threePt" dir="t">
              <a:rot lat="0" lon="0" rev="1800000"/>
            </a:lightRig>
          </a:scene3d>
          <a:sp3d prstMaterial="matte">
            <a:bevelT h="20000"/>
          </a:sp3d>
        </p:spPr>
        <p:txBody>
          <a:bodyPr anchor="ctr"/>
          <a:lstStyle/>
          <a:p>
            <a:pPr algn="ctr" eaLnBrk="1" hangingPunct="1">
              <a:defRPr/>
            </a:pPr>
            <a:r>
              <a:rPr lang="en-US" sz="1600" b="1" kern="0" dirty="0">
                <a:cs typeface="Times New Roman" panose="02020603050405020304" pitchFamily="18" charset="0"/>
              </a:rPr>
              <a:t>C</a:t>
            </a:r>
            <a:r>
              <a:rPr lang="en-US" sz="1600" b="1" kern="0" baseline="-25000" dirty="0">
                <a:cs typeface="Times New Roman" panose="02020603050405020304" pitchFamily="18" charset="0"/>
              </a:rPr>
              <a:t>4</a:t>
            </a:r>
          </a:p>
        </p:txBody>
      </p:sp>
      <p:sp>
        <p:nvSpPr>
          <p:cNvPr id="41" name="Oval 40">
            <a:extLst>
              <a:ext uri="{FF2B5EF4-FFF2-40B4-BE49-F238E27FC236}">
                <a16:creationId xmlns:a16="http://schemas.microsoft.com/office/drawing/2014/main" id="{30117C0D-D1B9-4051-86B2-4E89F37D4E0F}"/>
              </a:ext>
            </a:extLst>
          </p:cNvPr>
          <p:cNvSpPr/>
          <p:nvPr/>
        </p:nvSpPr>
        <p:spPr bwMode="auto">
          <a:xfrm>
            <a:off x="3106491" y="4978241"/>
            <a:ext cx="1163780" cy="447548"/>
          </a:xfrm>
          <a:prstGeom prst="ellipse">
            <a:avLst/>
          </a:prstGeom>
          <a:noFill/>
          <a:ln cap="rnd">
            <a:solidFill>
              <a:schemeClr val="tx1"/>
            </a:solidFill>
          </a:ln>
          <a:effectLst>
            <a:outerShdw blurRad="39000" dist="25400" dir="5400000" rotWithShape="0">
              <a:srgbClr val="000000">
                <a:alpha val="38000"/>
              </a:srgbClr>
            </a:outerShdw>
          </a:effectLst>
          <a:scene3d>
            <a:camera prst="orthographicFront" fov="0">
              <a:rot lat="0" lon="0" rev="0"/>
            </a:camera>
            <a:lightRig rig="threePt" dir="t">
              <a:rot lat="0" lon="0" rev="1800000"/>
            </a:lightRig>
          </a:scene3d>
          <a:sp3d prstMaterial="matte">
            <a:bevelT h="20000"/>
          </a:sp3d>
        </p:spPr>
        <p:txBody>
          <a:bodyPr anchor="ctr"/>
          <a:lstStyle/>
          <a:p>
            <a:pPr algn="ctr" eaLnBrk="1" hangingPunct="1">
              <a:defRPr/>
            </a:pPr>
            <a:r>
              <a:rPr lang="en-US" sz="1600" b="1" kern="0" dirty="0">
                <a:cs typeface="Times New Roman" panose="02020603050405020304" pitchFamily="18" charset="0"/>
              </a:rPr>
              <a:t>C</a:t>
            </a:r>
            <a:r>
              <a:rPr lang="en-US" sz="1600" b="1" kern="0" baseline="-25000" dirty="0">
                <a:cs typeface="Times New Roman" panose="02020603050405020304" pitchFamily="18" charset="0"/>
              </a:rPr>
              <a:t>3</a:t>
            </a:r>
          </a:p>
        </p:txBody>
      </p:sp>
      <p:sp>
        <p:nvSpPr>
          <p:cNvPr id="43" name="Oval 42">
            <a:extLst>
              <a:ext uri="{FF2B5EF4-FFF2-40B4-BE49-F238E27FC236}">
                <a16:creationId xmlns:a16="http://schemas.microsoft.com/office/drawing/2014/main" id="{53E54F2C-4B6E-4B2C-990C-EA3A9136C8FC}"/>
              </a:ext>
            </a:extLst>
          </p:cNvPr>
          <p:cNvSpPr/>
          <p:nvPr/>
        </p:nvSpPr>
        <p:spPr bwMode="auto">
          <a:xfrm>
            <a:off x="4108359" y="3319442"/>
            <a:ext cx="1163780" cy="447548"/>
          </a:xfrm>
          <a:prstGeom prst="ellipse">
            <a:avLst/>
          </a:prstGeom>
          <a:noFill/>
          <a:ln cap="rnd">
            <a:solidFill>
              <a:schemeClr val="tx1"/>
            </a:solidFill>
          </a:ln>
          <a:effectLst>
            <a:outerShdw blurRad="39000" dist="25400" dir="5400000" rotWithShape="0">
              <a:srgbClr val="000000">
                <a:alpha val="38000"/>
              </a:srgbClr>
            </a:outerShdw>
          </a:effectLst>
          <a:scene3d>
            <a:camera prst="orthographicFront" fov="0">
              <a:rot lat="0" lon="0" rev="0"/>
            </a:camera>
            <a:lightRig rig="threePt" dir="t">
              <a:rot lat="0" lon="0" rev="1800000"/>
            </a:lightRig>
          </a:scene3d>
          <a:sp3d prstMaterial="matte">
            <a:bevelT h="20000"/>
          </a:sp3d>
        </p:spPr>
        <p:txBody>
          <a:bodyPr anchor="ctr"/>
          <a:lstStyle/>
          <a:p>
            <a:pPr algn="ctr" eaLnBrk="1" hangingPunct="1">
              <a:defRPr/>
            </a:pPr>
            <a:r>
              <a:rPr lang="en-US" sz="1600" b="1" kern="0" dirty="0">
                <a:cs typeface="Times New Roman" panose="02020603050405020304" pitchFamily="18" charset="0"/>
              </a:rPr>
              <a:t>C</a:t>
            </a:r>
            <a:r>
              <a:rPr lang="en-US" sz="1600" b="1" kern="0" baseline="-25000" dirty="0">
                <a:cs typeface="Times New Roman" panose="02020603050405020304" pitchFamily="18" charset="0"/>
              </a:rPr>
              <a:t>2</a:t>
            </a:r>
          </a:p>
        </p:txBody>
      </p:sp>
      <p:sp>
        <p:nvSpPr>
          <p:cNvPr id="48" name="Oval 47">
            <a:extLst>
              <a:ext uri="{FF2B5EF4-FFF2-40B4-BE49-F238E27FC236}">
                <a16:creationId xmlns:a16="http://schemas.microsoft.com/office/drawing/2014/main" id="{E3068810-F100-4F2C-986B-1363B108776D}"/>
              </a:ext>
            </a:extLst>
          </p:cNvPr>
          <p:cNvSpPr/>
          <p:nvPr/>
        </p:nvSpPr>
        <p:spPr bwMode="auto">
          <a:xfrm>
            <a:off x="5915871" y="3753692"/>
            <a:ext cx="1163780" cy="447548"/>
          </a:xfrm>
          <a:prstGeom prst="ellipse">
            <a:avLst/>
          </a:prstGeom>
          <a:noFill/>
          <a:ln cap="rnd">
            <a:solidFill>
              <a:schemeClr val="tx1"/>
            </a:solidFill>
          </a:ln>
          <a:effectLst>
            <a:outerShdw blurRad="39000" dist="25400" dir="5400000" rotWithShape="0">
              <a:srgbClr val="000000">
                <a:alpha val="38000"/>
              </a:srgbClr>
            </a:outerShdw>
          </a:effectLst>
          <a:scene3d>
            <a:camera prst="orthographicFront" fov="0">
              <a:rot lat="0" lon="0" rev="0"/>
            </a:camera>
            <a:lightRig rig="threePt" dir="t">
              <a:rot lat="0" lon="0" rev="1800000"/>
            </a:lightRig>
          </a:scene3d>
          <a:sp3d prstMaterial="matte">
            <a:bevelT h="20000"/>
          </a:sp3d>
        </p:spPr>
        <p:txBody>
          <a:bodyPr anchor="ctr"/>
          <a:lstStyle/>
          <a:p>
            <a:pPr algn="ctr" eaLnBrk="1" hangingPunct="1">
              <a:defRPr/>
            </a:pPr>
            <a:r>
              <a:rPr lang="en-US" sz="1600" b="1" kern="0" dirty="0">
                <a:cs typeface="Times New Roman" panose="02020603050405020304" pitchFamily="18" charset="0"/>
              </a:rPr>
              <a:t>C</a:t>
            </a:r>
            <a:r>
              <a:rPr lang="en-US" sz="1600" b="1" kern="0" baseline="-25000" dirty="0">
                <a:cs typeface="Times New Roman" panose="02020603050405020304" pitchFamily="18" charset="0"/>
              </a:rPr>
              <a:t>6</a:t>
            </a:r>
          </a:p>
        </p:txBody>
      </p:sp>
      <p:sp>
        <p:nvSpPr>
          <p:cNvPr id="49" name="Oval 48">
            <a:extLst>
              <a:ext uri="{FF2B5EF4-FFF2-40B4-BE49-F238E27FC236}">
                <a16:creationId xmlns:a16="http://schemas.microsoft.com/office/drawing/2014/main" id="{3E1BE351-F97E-4635-9C5D-A096EE36A86E}"/>
              </a:ext>
            </a:extLst>
          </p:cNvPr>
          <p:cNvSpPr/>
          <p:nvPr/>
        </p:nvSpPr>
        <p:spPr bwMode="auto">
          <a:xfrm>
            <a:off x="4310990" y="4614273"/>
            <a:ext cx="1163780" cy="447548"/>
          </a:xfrm>
          <a:prstGeom prst="ellipse">
            <a:avLst/>
          </a:prstGeom>
          <a:noFill/>
          <a:ln cap="rnd">
            <a:solidFill>
              <a:schemeClr val="tx1"/>
            </a:solidFill>
          </a:ln>
          <a:effectLst>
            <a:outerShdw blurRad="39000" dist="25400" dir="5400000" rotWithShape="0">
              <a:srgbClr val="000000">
                <a:alpha val="38000"/>
              </a:srgbClr>
            </a:outerShdw>
          </a:effectLst>
          <a:scene3d>
            <a:camera prst="orthographicFront" fov="0">
              <a:rot lat="0" lon="0" rev="0"/>
            </a:camera>
            <a:lightRig rig="threePt" dir="t">
              <a:rot lat="0" lon="0" rev="1800000"/>
            </a:lightRig>
          </a:scene3d>
          <a:sp3d prstMaterial="matte">
            <a:bevelT h="20000"/>
          </a:sp3d>
        </p:spPr>
        <p:txBody>
          <a:bodyPr anchor="ctr"/>
          <a:lstStyle/>
          <a:p>
            <a:pPr algn="ctr" eaLnBrk="1" hangingPunct="1">
              <a:defRPr/>
            </a:pPr>
            <a:r>
              <a:rPr lang="en-US" sz="1600" b="1" kern="0" dirty="0">
                <a:cs typeface="Times New Roman" panose="02020603050405020304" pitchFamily="18" charset="0"/>
              </a:rPr>
              <a:t>C</a:t>
            </a:r>
            <a:r>
              <a:rPr lang="en-US" sz="1600" b="1" kern="0" baseline="-25000" dirty="0">
                <a:cs typeface="Times New Roman" panose="02020603050405020304" pitchFamily="18" charset="0"/>
              </a:rPr>
              <a:t>5</a:t>
            </a:r>
          </a:p>
        </p:txBody>
      </p:sp>
      <p:sp>
        <p:nvSpPr>
          <p:cNvPr id="58" name="Oval 57">
            <a:extLst>
              <a:ext uri="{FF2B5EF4-FFF2-40B4-BE49-F238E27FC236}">
                <a16:creationId xmlns:a16="http://schemas.microsoft.com/office/drawing/2014/main" id="{B59802FF-D3C4-420C-AC1F-F973DA4F1A3B}"/>
              </a:ext>
            </a:extLst>
          </p:cNvPr>
          <p:cNvSpPr/>
          <p:nvPr/>
        </p:nvSpPr>
        <p:spPr bwMode="auto">
          <a:xfrm>
            <a:off x="6412449" y="4425014"/>
            <a:ext cx="1163780" cy="447548"/>
          </a:xfrm>
          <a:prstGeom prst="ellipse">
            <a:avLst/>
          </a:prstGeom>
          <a:noFill/>
          <a:ln cap="rnd">
            <a:solidFill>
              <a:schemeClr val="tx1"/>
            </a:solidFill>
          </a:ln>
          <a:effectLst>
            <a:outerShdw blurRad="39000" dist="25400" dir="5400000" rotWithShape="0">
              <a:srgbClr val="000000">
                <a:alpha val="38000"/>
              </a:srgbClr>
            </a:outerShdw>
          </a:effectLst>
          <a:scene3d>
            <a:camera prst="orthographicFront" fov="0">
              <a:rot lat="0" lon="0" rev="0"/>
            </a:camera>
            <a:lightRig rig="threePt" dir="t">
              <a:rot lat="0" lon="0" rev="1800000"/>
            </a:lightRig>
          </a:scene3d>
          <a:sp3d prstMaterial="matte">
            <a:bevelT h="20000"/>
          </a:sp3d>
        </p:spPr>
        <p:txBody>
          <a:bodyPr anchor="ctr"/>
          <a:lstStyle/>
          <a:p>
            <a:pPr algn="ctr" eaLnBrk="1" hangingPunct="1">
              <a:defRPr/>
            </a:pPr>
            <a:r>
              <a:rPr lang="en-US" sz="1600" b="1" kern="0" dirty="0">
                <a:cs typeface="Times New Roman" panose="02020603050405020304" pitchFamily="18" charset="0"/>
              </a:rPr>
              <a:t>C</a:t>
            </a:r>
            <a:r>
              <a:rPr lang="en-US" sz="1600" b="1" kern="0" baseline="-25000" dirty="0">
                <a:cs typeface="Times New Roman" panose="02020603050405020304" pitchFamily="18" charset="0"/>
              </a:rPr>
              <a:t>7</a:t>
            </a:r>
          </a:p>
        </p:txBody>
      </p:sp>
      <p:sp>
        <p:nvSpPr>
          <p:cNvPr id="62" name="Oval 61">
            <a:extLst>
              <a:ext uri="{FF2B5EF4-FFF2-40B4-BE49-F238E27FC236}">
                <a16:creationId xmlns:a16="http://schemas.microsoft.com/office/drawing/2014/main" id="{16CFE8AB-A962-41E5-ACD3-3FCA57A1D6E3}"/>
              </a:ext>
            </a:extLst>
          </p:cNvPr>
          <p:cNvSpPr/>
          <p:nvPr/>
        </p:nvSpPr>
        <p:spPr bwMode="auto">
          <a:xfrm>
            <a:off x="5090890" y="5170989"/>
            <a:ext cx="1163780" cy="447548"/>
          </a:xfrm>
          <a:prstGeom prst="ellipse">
            <a:avLst/>
          </a:prstGeom>
          <a:noFill/>
          <a:ln cap="rnd">
            <a:solidFill>
              <a:schemeClr val="tx1"/>
            </a:solidFill>
          </a:ln>
          <a:effectLst>
            <a:outerShdw blurRad="39000" dist="25400" dir="5400000" rotWithShape="0">
              <a:srgbClr val="000000">
                <a:alpha val="38000"/>
              </a:srgbClr>
            </a:outerShdw>
          </a:effectLst>
          <a:scene3d>
            <a:camera prst="orthographicFront" fov="0">
              <a:rot lat="0" lon="0" rev="0"/>
            </a:camera>
            <a:lightRig rig="threePt" dir="t">
              <a:rot lat="0" lon="0" rev="1800000"/>
            </a:lightRig>
          </a:scene3d>
          <a:sp3d prstMaterial="matte">
            <a:bevelT h="20000"/>
          </a:sp3d>
        </p:spPr>
        <p:txBody>
          <a:bodyPr anchor="ctr"/>
          <a:lstStyle/>
          <a:p>
            <a:pPr algn="ctr" eaLnBrk="1" hangingPunct="1">
              <a:defRPr/>
            </a:pPr>
            <a:r>
              <a:rPr lang="en-US" sz="1600" b="1" kern="0" dirty="0">
                <a:cs typeface="Times New Roman" panose="02020603050405020304" pitchFamily="18" charset="0"/>
              </a:rPr>
              <a:t>C</a:t>
            </a:r>
            <a:r>
              <a:rPr lang="en-US" sz="1600" b="1" kern="0" baseline="-25000" dirty="0">
                <a:cs typeface="Times New Roman" panose="02020603050405020304" pitchFamily="18" charset="0"/>
              </a:rPr>
              <a:t>8</a:t>
            </a:r>
          </a:p>
        </p:txBody>
      </p:sp>
    </p:spTree>
    <p:extLst>
      <p:ext uri="{BB962C8B-B14F-4D97-AF65-F5344CB8AC3E}">
        <p14:creationId xmlns:p14="http://schemas.microsoft.com/office/powerpoint/2010/main" val="420917585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3">
            <a:extLst>
              <a:ext uri="{FF2B5EF4-FFF2-40B4-BE49-F238E27FC236}">
                <a16:creationId xmlns:a16="http://schemas.microsoft.com/office/drawing/2014/main" id="{A16E4CE2-A8C7-4622-9C3B-26C9159773D0}"/>
              </a:ext>
            </a:extLst>
          </p:cNvPr>
          <p:cNvSpPr>
            <a:spLocks noGrp="1" noChangeArrowheads="1"/>
          </p:cNvSpPr>
          <p:nvPr>
            <p:ph type="body" sz="half" idx="1"/>
          </p:nvPr>
        </p:nvSpPr>
        <p:spPr>
          <a:xfrm>
            <a:off x="395288" y="1316038"/>
            <a:ext cx="8593287" cy="2075711"/>
          </a:xfrm>
        </p:spPr>
        <p:txBody>
          <a:bodyPr/>
          <a:lstStyle/>
          <a:p>
            <a:pPr marL="0" indent="0" algn="just" eaLnBrk="1" hangingPunct="1">
              <a:lnSpc>
                <a:spcPct val="150000"/>
              </a:lnSpc>
              <a:buNone/>
            </a:pPr>
            <a:r>
              <a:rPr lang="en-US" altLang="en-US" sz="1800" dirty="0">
                <a:latin typeface="Times" panose="02020603050405020304" pitchFamily="18" charset="0"/>
                <a:cs typeface="Times" panose="02020603050405020304" pitchFamily="18" charset="0"/>
              </a:rPr>
              <a:t>A Semantic Knowledge Map </a:t>
            </a:r>
            <a:r>
              <a:rPr lang="en-US" altLang="en-US" sz="1800" i="1" dirty="0">
                <a:latin typeface="Times" panose="02020603050405020304" pitchFamily="18" charset="0"/>
                <a:cs typeface="Times" panose="02020603050405020304" pitchFamily="18" charset="0"/>
              </a:rPr>
              <a:t>(SKM) </a:t>
            </a:r>
            <a:r>
              <a:rPr lang="en-US" altLang="en-US" sz="1800" dirty="0">
                <a:latin typeface="Times" panose="02020603050405020304" pitchFamily="18" charset="0"/>
                <a:cs typeface="Times" panose="02020603050405020304" pitchFamily="18" charset="0"/>
              </a:rPr>
              <a:t>is defined as a graph </a:t>
            </a:r>
            <a:r>
              <a:rPr lang="en-US" altLang="en-US" sz="1800" i="1" dirty="0">
                <a:latin typeface="Times" panose="02020603050405020304" pitchFamily="18" charset="0"/>
                <a:cs typeface="Times" panose="02020603050405020304" pitchFamily="18" charset="0"/>
              </a:rPr>
              <a:t>(</a:t>
            </a:r>
            <a:r>
              <a:rPr lang="en-US" altLang="en-US" sz="1800" i="1" dirty="0">
                <a:solidFill>
                  <a:srgbClr val="FF0000"/>
                </a:solidFill>
                <a:latin typeface="Times" panose="02020603050405020304" pitchFamily="18" charset="0"/>
                <a:cs typeface="Times" panose="02020603050405020304" pitchFamily="18" charset="0"/>
              </a:rPr>
              <a:t>C</a:t>
            </a:r>
            <a:r>
              <a:rPr lang="en-US" altLang="en-US" sz="1800" i="1" dirty="0">
                <a:latin typeface="Times" panose="02020603050405020304" pitchFamily="18" charset="0"/>
                <a:cs typeface="Times" panose="02020603050405020304" pitchFamily="18" charset="0"/>
              </a:rPr>
              <a:t>,</a:t>
            </a:r>
            <a:r>
              <a:rPr lang="en-US" altLang="en-US" sz="1800" b="1" i="1" dirty="0">
                <a:latin typeface="Times" panose="02020603050405020304" pitchFamily="18" charset="0"/>
                <a:cs typeface="Times" panose="02020603050405020304" pitchFamily="18" charset="0"/>
              </a:rPr>
              <a:t>E</a:t>
            </a:r>
            <a:r>
              <a:rPr lang="en-US" altLang="en-US" sz="1800" i="1" dirty="0">
                <a:latin typeface="Times" panose="02020603050405020304" pitchFamily="18" charset="0"/>
                <a:cs typeface="Times" panose="02020603050405020304" pitchFamily="18" charset="0"/>
              </a:rPr>
              <a:t>)</a:t>
            </a:r>
            <a:r>
              <a:rPr lang="en-US" altLang="en-US" sz="1800" dirty="0">
                <a:latin typeface="Times" panose="02020603050405020304" pitchFamily="18" charset="0"/>
                <a:cs typeface="Times" panose="02020603050405020304" pitchFamily="18" charset="0"/>
              </a:rPr>
              <a:t> where </a:t>
            </a:r>
            <a:r>
              <a:rPr lang="en-US" altLang="en-US" sz="1800" i="1" dirty="0">
                <a:latin typeface="Times" panose="02020603050405020304" pitchFamily="18" charset="0"/>
                <a:cs typeface="Times" panose="02020603050405020304" pitchFamily="18" charset="0"/>
              </a:rPr>
              <a:t>C</a:t>
            </a:r>
            <a:r>
              <a:rPr lang="en-US" altLang="en-US" sz="1800" dirty="0">
                <a:latin typeface="Times" panose="02020603050405020304" pitchFamily="18" charset="0"/>
                <a:cs typeface="Times" panose="02020603050405020304" pitchFamily="18" charset="0"/>
              </a:rPr>
              <a:t> is a set of </a:t>
            </a:r>
            <a:r>
              <a:rPr lang="en-US" altLang="en-US" sz="1800" i="1" dirty="0">
                <a:latin typeface="Times" panose="02020603050405020304" pitchFamily="18" charset="0"/>
                <a:cs typeface="Times" panose="02020603050405020304" pitchFamily="18" charset="0"/>
              </a:rPr>
              <a:t>KU</a:t>
            </a:r>
            <a:r>
              <a:rPr lang="en-US" altLang="en-US" sz="1800" dirty="0">
                <a:latin typeface="Times" panose="02020603050405020304" pitchFamily="18" charset="0"/>
                <a:cs typeface="Times" panose="02020603050405020304" pitchFamily="18" charset="0"/>
              </a:rPr>
              <a:t> and </a:t>
            </a:r>
            <a:r>
              <a:rPr lang="en-US" altLang="en-US" sz="1800" i="1" dirty="0">
                <a:latin typeface="Times" panose="02020603050405020304" pitchFamily="18" charset="0"/>
                <a:cs typeface="Times" panose="02020603050405020304" pitchFamily="18" charset="0"/>
              </a:rPr>
              <a:t>E</a:t>
            </a:r>
            <a:r>
              <a:rPr lang="en-US" altLang="en-US" sz="1800" dirty="0">
                <a:latin typeface="Times" panose="02020603050405020304" pitchFamily="18" charset="0"/>
                <a:cs typeface="Times" panose="02020603050405020304" pitchFamily="18" charset="0"/>
              </a:rPr>
              <a:t> is a set of Cognitive Skill Dependencies (</a:t>
            </a:r>
            <a:r>
              <a:rPr lang="en-US" altLang="en-US" sz="1800" i="1" dirty="0">
                <a:latin typeface="Times" panose="02020603050405020304" pitchFamily="18" charset="0"/>
                <a:cs typeface="Times" panose="02020603050405020304" pitchFamily="18" charset="0"/>
              </a:rPr>
              <a:t>CSD</a:t>
            </a:r>
            <a:r>
              <a:rPr lang="en-US" altLang="en-US" sz="1800" dirty="0">
                <a:latin typeface="Times" panose="02020603050405020304" pitchFamily="18" charset="0"/>
                <a:cs typeface="Times" panose="02020603050405020304" pitchFamily="18" charset="0"/>
              </a:rPr>
              <a:t>) with their level specifications BL</a:t>
            </a:r>
            <a:r>
              <a:rPr lang="en-US" altLang="en-US" sz="1800" baseline="-25000" dirty="0">
                <a:latin typeface="Times" panose="02020603050405020304" pitchFamily="18" charset="0"/>
                <a:cs typeface="Times" panose="02020603050405020304" pitchFamily="18" charset="0"/>
              </a:rPr>
              <a:t>k </a:t>
            </a:r>
            <a:r>
              <a:rPr lang="en-US" altLang="en-US" sz="1800" dirty="0">
                <a:latin typeface="Times" panose="02020603050405020304" pitchFamily="18" charset="0"/>
                <a:cs typeface="Times" panose="02020603050405020304" pitchFamily="18" charset="0"/>
              </a:rPr>
              <a:t> between the Knowledge-Units. Given a subset of </a:t>
            </a:r>
            <a:r>
              <a:rPr lang="en-US" altLang="en-US" sz="1800" i="1" dirty="0">
                <a:latin typeface="Times" panose="02020603050405020304" pitchFamily="18" charset="0"/>
                <a:cs typeface="Times" panose="02020603050405020304" pitchFamily="18" charset="0"/>
              </a:rPr>
              <a:t>CSDs,</a:t>
            </a:r>
            <a:r>
              <a:rPr lang="en-US" altLang="en-US" sz="1800" dirty="0">
                <a:latin typeface="Times" panose="02020603050405020304" pitchFamily="18" charset="0"/>
                <a:cs typeface="Times" panose="02020603050405020304" pitchFamily="18" charset="0"/>
              </a:rPr>
              <a:t> and a set of Skill Inference Rules (</a:t>
            </a:r>
            <a:r>
              <a:rPr lang="en-US" altLang="en-US" sz="1800" i="1" dirty="0">
                <a:latin typeface="Times" panose="02020603050405020304" pitchFamily="18" charset="0"/>
                <a:cs typeface="Times" panose="02020603050405020304" pitchFamily="18" charset="0"/>
              </a:rPr>
              <a:t>SIR</a:t>
            </a:r>
            <a:r>
              <a:rPr lang="en-US" altLang="en-US" sz="1800" dirty="0">
                <a:latin typeface="Times" panose="02020603050405020304" pitchFamily="18" charset="0"/>
                <a:cs typeface="Times" panose="02020603050405020304" pitchFamily="18" charset="0"/>
              </a:rPr>
              <a:t>), </a:t>
            </a:r>
            <a:r>
              <a:rPr lang="en-US" altLang="en-US" sz="1800" b="1" dirty="0">
                <a:latin typeface="Times" panose="02020603050405020304" pitchFamily="18" charset="0"/>
                <a:cs typeface="Times" panose="02020603050405020304" pitchFamily="18" charset="0"/>
              </a:rPr>
              <a:t>find out the hidden </a:t>
            </a:r>
            <a:r>
              <a:rPr lang="en-US" altLang="en-US" sz="1800" b="1" i="1" dirty="0">
                <a:latin typeface="Times" panose="02020603050405020304" pitchFamily="18" charset="0"/>
                <a:cs typeface="Times" panose="02020603050405020304" pitchFamily="18" charset="0"/>
              </a:rPr>
              <a:t>CSDs</a:t>
            </a:r>
            <a:r>
              <a:rPr lang="en-US" altLang="en-US" sz="1800" dirty="0">
                <a:latin typeface="Times" panose="02020603050405020304" pitchFamily="18" charset="0"/>
                <a:cs typeface="Times" panose="02020603050405020304" pitchFamily="18" charset="0"/>
              </a:rPr>
              <a:t>. </a:t>
            </a:r>
          </a:p>
        </p:txBody>
      </p:sp>
      <p:sp>
        <p:nvSpPr>
          <p:cNvPr id="21" name="Oval 20">
            <a:extLst>
              <a:ext uri="{FF2B5EF4-FFF2-40B4-BE49-F238E27FC236}">
                <a16:creationId xmlns:a16="http://schemas.microsoft.com/office/drawing/2014/main" id="{C9EF3999-5F9C-4452-BA6B-17697315E291}"/>
              </a:ext>
            </a:extLst>
          </p:cNvPr>
          <p:cNvSpPr/>
          <p:nvPr/>
        </p:nvSpPr>
        <p:spPr bwMode="auto">
          <a:xfrm>
            <a:off x="2805370" y="3491351"/>
            <a:ext cx="1163780" cy="447548"/>
          </a:xfrm>
          <a:prstGeom prst="ellipse">
            <a:avLst/>
          </a:prstGeom>
          <a:noFill/>
          <a:ln cap="rnd">
            <a:solidFill>
              <a:srgbClr val="FF0000"/>
            </a:solidFill>
          </a:ln>
          <a:effectLst>
            <a:outerShdw blurRad="39000" dist="25400" dir="5400000" rotWithShape="0">
              <a:srgbClr val="000000">
                <a:alpha val="38000"/>
              </a:srgbClr>
            </a:outerShdw>
          </a:effectLst>
          <a:scene3d>
            <a:camera prst="orthographicFront" fov="0">
              <a:rot lat="0" lon="0" rev="0"/>
            </a:camera>
            <a:lightRig rig="threePt" dir="t">
              <a:rot lat="0" lon="0" rev="1800000"/>
            </a:lightRig>
          </a:scene3d>
          <a:sp3d prstMaterial="matte">
            <a:bevelT h="20000"/>
          </a:sp3d>
        </p:spPr>
        <p:txBody>
          <a:bodyPr anchor="ctr"/>
          <a:lstStyle/>
          <a:p>
            <a:pPr algn="ctr" eaLnBrk="1" hangingPunct="1">
              <a:defRPr/>
            </a:pPr>
            <a:r>
              <a:rPr lang="en-US" sz="1600" b="1" kern="0" dirty="0">
                <a:cs typeface="Times New Roman" panose="02020603050405020304" pitchFamily="18" charset="0"/>
              </a:rPr>
              <a:t>C</a:t>
            </a:r>
            <a:r>
              <a:rPr lang="en-US" sz="1600" b="1" kern="0" baseline="-25000" dirty="0">
                <a:cs typeface="Times New Roman" panose="02020603050405020304" pitchFamily="18" charset="0"/>
              </a:rPr>
              <a:t>1</a:t>
            </a:r>
          </a:p>
        </p:txBody>
      </p:sp>
      <p:sp>
        <p:nvSpPr>
          <p:cNvPr id="23556" name="Title 1">
            <a:extLst>
              <a:ext uri="{FF2B5EF4-FFF2-40B4-BE49-F238E27FC236}">
                <a16:creationId xmlns:a16="http://schemas.microsoft.com/office/drawing/2014/main" id="{9AD88E91-3BEB-443B-B5AC-25C03C8B3E42}"/>
              </a:ext>
            </a:extLst>
          </p:cNvPr>
          <p:cNvSpPr>
            <a:spLocks noGrp="1" noChangeArrowheads="1"/>
          </p:cNvSpPr>
          <p:nvPr>
            <p:ph type="title"/>
          </p:nvPr>
        </p:nvSpPr>
        <p:spPr>
          <a:xfrm>
            <a:off x="788988" y="528638"/>
            <a:ext cx="7192962" cy="403445"/>
          </a:xfrm>
        </p:spPr>
        <p:txBody>
          <a:bodyPr/>
          <a:lstStyle/>
          <a:p>
            <a:pPr algn="ctr" eaLnBrk="1" hangingPunct="1">
              <a:lnSpc>
                <a:spcPct val="93000"/>
              </a:lnSpc>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altLang="en-US" sz="3200" dirty="0">
                <a:latin typeface="Times New Roman" panose="02020603050405020304" pitchFamily="18" charset="0"/>
                <a:cs typeface="Times New Roman" panose="02020603050405020304" pitchFamily="18" charset="0"/>
              </a:rPr>
              <a:t>Problem Definition</a:t>
            </a:r>
          </a:p>
        </p:txBody>
      </p:sp>
      <p:sp>
        <p:nvSpPr>
          <p:cNvPr id="6" name="Slide Number Placeholder 5">
            <a:extLst>
              <a:ext uri="{FF2B5EF4-FFF2-40B4-BE49-F238E27FC236}">
                <a16:creationId xmlns:a16="http://schemas.microsoft.com/office/drawing/2014/main" id="{7158D1FE-DE68-4935-ADE0-BEB780210DB5}"/>
              </a:ext>
            </a:extLst>
          </p:cNvPr>
          <p:cNvSpPr>
            <a:spLocks noGrp="1"/>
          </p:cNvSpPr>
          <p:nvPr>
            <p:ph type="sldNum" sz="quarter" idx="12"/>
          </p:nvPr>
        </p:nvSpPr>
        <p:spPr/>
        <p:txBody>
          <a:bodyPr/>
          <a:lstStyle/>
          <a:p>
            <a:pPr>
              <a:defRPr/>
            </a:pPr>
            <a:fld id="{18B69CD6-4D6B-4370-88EC-EAC63A73F7C1}" type="slidenum">
              <a:rPr lang="en-US" altLang="en-US" smtClean="0"/>
              <a:pPr>
                <a:defRPr/>
              </a:pPr>
              <a:t>19</a:t>
            </a:fld>
            <a:endParaRPr lang="en-US" altLang="en-US"/>
          </a:p>
        </p:txBody>
      </p:sp>
      <p:pic>
        <p:nvPicPr>
          <p:cNvPr id="38" name="Picture 37">
            <a:extLst>
              <a:ext uri="{FF2B5EF4-FFF2-40B4-BE49-F238E27FC236}">
                <a16:creationId xmlns:a16="http://schemas.microsoft.com/office/drawing/2014/main" id="{4796BF1A-4944-4539-850B-EEFC6FD1EC5E}"/>
              </a:ext>
            </a:extLst>
          </p:cNvPr>
          <p:cNvPicPr>
            <a:picLocks noChangeAspect="1"/>
          </p:cNvPicPr>
          <p:nvPr/>
        </p:nvPicPr>
        <p:blipFill>
          <a:blip r:embed="rId3"/>
          <a:stretch>
            <a:fillRect/>
          </a:stretch>
        </p:blipFill>
        <p:spPr>
          <a:xfrm>
            <a:off x="8418" y="530024"/>
            <a:ext cx="709926" cy="503438"/>
          </a:xfrm>
          <a:prstGeom prst="rect">
            <a:avLst/>
          </a:prstGeom>
        </p:spPr>
      </p:pic>
      <p:sp>
        <p:nvSpPr>
          <p:cNvPr id="40" name="Oval 39">
            <a:extLst>
              <a:ext uri="{FF2B5EF4-FFF2-40B4-BE49-F238E27FC236}">
                <a16:creationId xmlns:a16="http://schemas.microsoft.com/office/drawing/2014/main" id="{2231B672-EE9A-4FE7-B7FC-64D4397C655D}"/>
              </a:ext>
            </a:extLst>
          </p:cNvPr>
          <p:cNvSpPr/>
          <p:nvPr/>
        </p:nvSpPr>
        <p:spPr bwMode="auto">
          <a:xfrm>
            <a:off x="1927227" y="4498053"/>
            <a:ext cx="1163780" cy="447548"/>
          </a:xfrm>
          <a:prstGeom prst="ellipse">
            <a:avLst/>
          </a:prstGeom>
          <a:noFill/>
          <a:ln cap="rnd">
            <a:solidFill>
              <a:srgbClr val="FF0000"/>
            </a:solidFill>
          </a:ln>
          <a:effectLst>
            <a:outerShdw blurRad="39000" dist="25400" dir="5400000" rotWithShape="0">
              <a:srgbClr val="000000">
                <a:alpha val="38000"/>
              </a:srgbClr>
            </a:outerShdw>
          </a:effectLst>
          <a:scene3d>
            <a:camera prst="orthographicFront" fov="0">
              <a:rot lat="0" lon="0" rev="0"/>
            </a:camera>
            <a:lightRig rig="threePt" dir="t">
              <a:rot lat="0" lon="0" rev="1800000"/>
            </a:lightRig>
          </a:scene3d>
          <a:sp3d prstMaterial="matte">
            <a:bevelT h="20000"/>
          </a:sp3d>
        </p:spPr>
        <p:txBody>
          <a:bodyPr anchor="ctr"/>
          <a:lstStyle/>
          <a:p>
            <a:pPr algn="ctr" eaLnBrk="1" hangingPunct="1">
              <a:defRPr/>
            </a:pPr>
            <a:r>
              <a:rPr lang="en-US" sz="1600" b="1" kern="0" dirty="0">
                <a:cs typeface="Times New Roman" panose="02020603050405020304" pitchFamily="18" charset="0"/>
              </a:rPr>
              <a:t>C</a:t>
            </a:r>
            <a:r>
              <a:rPr lang="en-US" sz="1600" b="1" kern="0" baseline="-25000" dirty="0">
                <a:cs typeface="Times New Roman" panose="02020603050405020304" pitchFamily="18" charset="0"/>
              </a:rPr>
              <a:t>4</a:t>
            </a:r>
          </a:p>
        </p:txBody>
      </p:sp>
      <p:sp>
        <p:nvSpPr>
          <p:cNvPr id="41" name="Oval 40">
            <a:extLst>
              <a:ext uri="{FF2B5EF4-FFF2-40B4-BE49-F238E27FC236}">
                <a16:creationId xmlns:a16="http://schemas.microsoft.com/office/drawing/2014/main" id="{30117C0D-D1B9-4051-86B2-4E89F37D4E0F}"/>
              </a:ext>
            </a:extLst>
          </p:cNvPr>
          <p:cNvSpPr/>
          <p:nvPr/>
        </p:nvSpPr>
        <p:spPr bwMode="auto">
          <a:xfrm>
            <a:off x="3106491" y="4978241"/>
            <a:ext cx="1163780" cy="447548"/>
          </a:xfrm>
          <a:prstGeom prst="ellipse">
            <a:avLst/>
          </a:prstGeom>
          <a:noFill/>
          <a:ln cap="rnd">
            <a:solidFill>
              <a:srgbClr val="FF0000"/>
            </a:solidFill>
          </a:ln>
          <a:effectLst>
            <a:outerShdw blurRad="39000" dist="25400" dir="5400000" rotWithShape="0">
              <a:srgbClr val="000000">
                <a:alpha val="38000"/>
              </a:srgbClr>
            </a:outerShdw>
          </a:effectLst>
          <a:scene3d>
            <a:camera prst="orthographicFront" fov="0">
              <a:rot lat="0" lon="0" rev="0"/>
            </a:camera>
            <a:lightRig rig="threePt" dir="t">
              <a:rot lat="0" lon="0" rev="1800000"/>
            </a:lightRig>
          </a:scene3d>
          <a:sp3d prstMaterial="matte">
            <a:bevelT h="20000"/>
          </a:sp3d>
        </p:spPr>
        <p:txBody>
          <a:bodyPr anchor="ctr"/>
          <a:lstStyle/>
          <a:p>
            <a:pPr algn="ctr" eaLnBrk="1" hangingPunct="1">
              <a:defRPr/>
            </a:pPr>
            <a:r>
              <a:rPr lang="en-US" sz="1600" b="1" kern="0" dirty="0">
                <a:cs typeface="Times New Roman" panose="02020603050405020304" pitchFamily="18" charset="0"/>
              </a:rPr>
              <a:t>C</a:t>
            </a:r>
            <a:r>
              <a:rPr lang="en-US" sz="1600" b="1" kern="0" baseline="-25000" dirty="0">
                <a:cs typeface="Times New Roman" panose="02020603050405020304" pitchFamily="18" charset="0"/>
              </a:rPr>
              <a:t>3</a:t>
            </a:r>
          </a:p>
        </p:txBody>
      </p:sp>
      <p:sp>
        <p:nvSpPr>
          <p:cNvPr id="43" name="Oval 42">
            <a:extLst>
              <a:ext uri="{FF2B5EF4-FFF2-40B4-BE49-F238E27FC236}">
                <a16:creationId xmlns:a16="http://schemas.microsoft.com/office/drawing/2014/main" id="{53E54F2C-4B6E-4B2C-990C-EA3A9136C8FC}"/>
              </a:ext>
            </a:extLst>
          </p:cNvPr>
          <p:cNvSpPr/>
          <p:nvPr/>
        </p:nvSpPr>
        <p:spPr bwMode="auto">
          <a:xfrm>
            <a:off x="4108359" y="3319442"/>
            <a:ext cx="1163780" cy="447548"/>
          </a:xfrm>
          <a:prstGeom prst="ellipse">
            <a:avLst/>
          </a:prstGeom>
          <a:noFill/>
          <a:ln cap="rnd">
            <a:solidFill>
              <a:srgbClr val="FF0000"/>
            </a:solidFill>
          </a:ln>
          <a:effectLst>
            <a:outerShdw blurRad="39000" dist="25400" dir="5400000" rotWithShape="0">
              <a:srgbClr val="000000">
                <a:alpha val="38000"/>
              </a:srgbClr>
            </a:outerShdw>
          </a:effectLst>
          <a:scene3d>
            <a:camera prst="orthographicFront" fov="0">
              <a:rot lat="0" lon="0" rev="0"/>
            </a:camera>
            <a:lightRig rig="threePt" dir="t">
              <a:rot lat="0" lon="0" rev="1800000"/>
            </a:lightRig>
          </a:scene3d>
          <a:sp3d prstMaterial="matte">
            <a:bevelT h="20000"/>
          </a:sp3d>
        </p:spPr>
        <p:txBody>
          <a:bodyPr anchor="ctr"/>
          <a:lstStyle/>
          <a:p>
            <a:pPr algn="ctr" eaLnBrk="1" hangingPunct="1">
              <a:defRPr/>
            </a:pPr>
            <a:r>
              <a:rPr lang="en-US" sz="1600" b="1" kern="0" dirty="0">
                <a:cs typeface="Times New Roman" panose="02020603050405020304" pitchFamily="18" charset="0"/>
              </a:rPr>
              <a:t>C</a:t>
            </a:r>
            <a:r>
              <a:rPr lang="en-US" sz="1600" b="1" kern="0" baseline="-25000" dirty="0">
                <a:cs typeface="Times New Roman" panose="02020603050405020304" pitchFamily="18" charset="0"/>
              </a:rPr>
              <a:t>2</a:t>
            </a:r>
          </a:p>
        </p:txBody>
      </p:sp>
      <p:sp>
        <p:nvSpPr>
          <p:cNvPr id="48" name="Oval 47">
            <a:extLst>
              <a:ext uri="{FF2B5EF4-FFF2-40B4-BE49-F238E27FC236}">
                <a16:creationId xmlns:a16="http://schemas.microsoft.com/office/drawing/2014/main" id="{E3068810-F100-4F2C-986B-1363B108776D}"/>
              </a:ext>
            </a:extLst>
          </p:cNvPr>
          <p:cNvSpPr/>
          <p:nvPr/>
        </p:nvSpPr>
        <p:spPr bwMode="auto">
          <a:xfrm>
            <a:off x="5915871" y="3753692"/>
            <a:ext cx="1163780" cy="447548"/>
          </a:xfrm>
          <a:prstGeom prst="ellipse">
            <a:avLst/>
          </a:prstGeom>
          <a:noFill/>
          <a:ln cap="rnd">
            <a:solidFill>
              <a:srgbClr val="FF0000"/>
            </a:solidFill>
          </a:ln>
          <a:effectLst>
            <a:outerShdw blurRad="39000" dist="25400" dir="5400000" rotWithShape="0">
              <a:srgbClr val="000000">
                <a:alpha val="38000"/>
              </a:srgbClr>
            </a:outerShdw>
          </a:effectLst>
          <a:scene3d>
            <a:camera prst="orthographicFront" fov="0">
              <a:rot lat="0" lon="0" rev="0"/>
            </a:camera>
            <a:lightRig rig="threePt" dir="t">
              <a:rot lat="0" lon="0" rev="1800000"/>
            </a:lightRig>
          </a:scene3d>
          <a:sp3d prstMaterial="matte">
            <a:bevelT h="20000"/>
          </a:sp3d>
        </p:spPr>
        <p:txBody>
          <a:bodyPr anchor="ctr"/>
          <a:lstStyle/>
          <a:p>
            <a:pPr algn="ctr" eaLnBrk="1" hangingPunct="1">
              <a:defRPr/>
            </a:pPr>
            <a:r>
              <a:rPr lang="en-US" sz="1600" b="1" kern="0" dirty="0">
                <a:cs typeface="Times New Roman" panose="02020603050405020304" pitchFamily="18" charset="0"/>
              </a:rPr>
              <a:t>C</a:t>
            </a:r>
            <a:r>
              <a:rPr lang="en-US" sz="1600" b="1" kern="0" baseline="-25000" dirty="0">
                <a:cs typeface="Times New Roman" panose="02020603050405020304" pitchFamily="18" charset="0"/>
              </a:rPr>
              <a:t>6</a:t>
            </a:r>
          </a:p>
        </p:txBody>
      </p:sp>
      <p:sp>
        <p:nvSpPr>
          <p:cNvPr id="49" name="Oval 48">
            <a:extLst>
              <a:ext uri="{FF2B5EF4-FFF2-40B4-BE49-F238E27FC236}">
                <a16:creationId xmlns:a16="http://schemas.microsoft.com/office/drawing/2014/main" id="{3E1BE351-F97E-4635-9C5D-A096EE36A86E}"/>
              </a:ext>
            </a:extLst>
          </p:cNvPr>
          <p:cNvSpPr/>
          <p:nvPr/>
        </p:nvSpPr>
        <p:spPr bwMode="auto">
          <a:xfrm>
            <a:off x="4310990" y="4614273"/>
            <a:ext cx="1163780" cy="447548"/>
          </a:xfrm>
          <a:prstGeom prst="ellipse">
            <a:avLst/>
          </a:prstGeom>
          <a:noFill/>
          <a:ln cap="rnd">
            <a:solidFill>
              <a:srgbClr val="FF0000"/>
            </a:solidFill>
          </a:ln>
          <a:effectLst>
            <a:outerShdw blurRad="39000" dist="25400" dir="5400000" rotWithShape="0">
              <a:srgbClr val="000000">
                <a:alpha val="38000"/>
              </a:srgbClr>
            </a:outerShdw>
          </a:effectLst>
          <a:scene3d>
            <a:camera prst="orthographicFront" fov="0">
              <a:rot lat="0" lon="0" rev="0"/>
            </a:camera>
            <a:lightRig rig="threePt" dir="t">
              <a:rot lat="0" lon="0" rev="1800000"/>
            </a:lightRig>
          </a:scene3d>
          <a:sp3d prstMaterial="matte">
            <a:bevelT h="20000"/>
          </a:sp3d>
        </p:spPr>
        <p:txBody>
          <a:bodyPr anchor="ctr"/>
          <a:lstStyle/>
          <a:p>
            <a:pPr algn="ctr" eaLnBrk="1" hangingPunct="1">
              <a:defRPr/>
            </a:pPr>
            <a:r>
              <a:rPr lang="en-US" sz="1600" b="1" kern="0" dirty="0">
                <a:cs typeface="Times New Roman" panose="02020603050405020304" pitchFamily="18" charset="0"/>
              </a:rPr>
              <a:t>C</a:t>
            </a:r>
            <a:r>
              <a:rPr lang="en-US" sz="1600" b="1" kern="0" baseline="-25000" dirty="0">
                <a:cs typeface="Times New Roman" panose="02020603050405020304" pitchFamily="18" charset="0"/>
              </a:rPr>
              <a:t>5</a:t>
            </a:r>
          </a:p>
        </p:txBody>
      </p:sp>
      <p:sp>
        <p:nvSpPr>
          <p:cNvPr id="58" name="Oval 57">
            <a:extLst>
              <a:ext uri="{FF2B5EF4-FFF2-40B4-BE49-F238E27FC236}">
                <a16:creationId xmlns:a16="http://schemas.microsoft.com/office/drawing/2014/main" id="{B59802FF-D3C4-420C-AC1F-F973DA4F1A3B}"/>
              </a:ext>
            </a:extLst>
          </p:cNvPr>
          <p:cNvSpPr/>
          <p:nvPr/>
        </p:nvSpPr>
        <p:spPr bwMode="auto">
          <a:xfrm>
            <a:off x="6412449" y="4425014"/>
            <a:ext cx="1163780" cy="447548"/>
          </a:xfrm>
          <a:prstGeom prst="ellipse">
            <a:avLst/>
          </a:prstGeom>
          <a:noFill/>
          <a:ln cap="rnd">
            <a:solidFill>
              <a:srgbClr val="FF0000"/>
            </a:solidFill>
          </a:ln>
          <a:effectLst>
            <a:outerShdw blurRad="39000" dist="25400" dir="5400000" rotWithShape="0">
              <a:srgbClr val="000000">
                <a:alpha val="38000"/>
              </a:srgbClr>
            </a:outerShdw>
          </a:effectLst>
          <a:scene3d>
            <a:camera prst="orthographicFront" fov="0">
              <a:rot lat="0" lon="0" rev="0"/>
            </a:camera>
            <a:lightRig rig="threePt" dir="t">
              <a:rot lat="0" lon="0" rev="1800000"/>
            </a:lightRig>
          </a:scene3d>
          <a:sp3d prstMaterial="matte">
            <a:bevelT h="20000"/>
          </a:sp3d>
        </p:spPr>
        <p:txBody>
          <a:bodyPr anchor="ctr"/>
          <a:lstStyle/>
          <a:p>
            <a:pPr algn="ctr" eaLnBrk="1" hangingPunct="1">
              <a:defRPr/>
            </a:pPr>
            <a:r>
              <a:rPr lang="en-US" sz="1600" b="1" kern="0" dirty="0">
                <a:cs typeface="Times New Roman" panose="02020603050405020304" pitchFamily="18" charset="0"/>
              </a:rPr>
              <a:t>C</a:t>
            </a:r>
            <a:r>
              <a:rPr lang="en-US" sz="1600" b="1" kern="0" baseline="-25000" dirty="0">
                <a:cs typeface="Times New Roman" panose="02020603050405020304" pitchFamily="18" charset="0"/>
              </a:rPr>
              <a:t>7</a:t>
            </a:r>
          </a:p>
        </p:txBody>
      </p:sp>
      <p:sp>
        <p:nvSpPr>
          <p:cNvPr id="62" name="Oval 61">
            <a:extLst>
              <a:ext uri="{FF2B5EF4-FFF2-40B4-BE49-F238E27FC236}">
                <a16:creationId xmlns:a16="http://schemas.microsoft.com/office/drawing/2014/main" id="{16CFE8AB-A962-41E5-ACD3-3FCA57A1D6E3}"/>
              </a:ext>
            </a:extLst>
          </p:cNvPr>
          <p:cNvSpPr/>
          <p:nvPr/>
        </p:nvSpPr>
        <p:spPr bwMode="auto">
          <a:xfrm>
            <a:off x="5090890" y="5170989"/>
            <a:ext cx="1163780" cy="447548"/>
          </a:xfrm>
          <a:prstGeom prst="ellipse">
            <a:avLst/>
          </a:prstGeom>
          <a:noFill/>
          <a:ln cap="rnd">
            <a:solidFill>
              <a:srgbClr val="FF0000"/>
            </a:solidFill>
          </a:ln>
          <a:effectLst>
            <a:outerShdw blurRad="39000" dist="25400" dir="5400000" rotWithShape="0">
              <a:srgbClr val="000000">
                <a:alpha val="38000"/>
              </a:srgbClr>
            </a:outerShdw>
          </a:effectLst>
          <a:scene3d>
            <a:camera prst="orthographicFront" fov="0">
              <a:rot lat="0" lon="0" rev="0"/>
            </a:camera>
            <a:lightRig rig="threePt" dir="t">
              <a:rot lat="0" lon="0" rev="1800000"/>
            </a:lightRig>
          </a:scene3d>
          <a:sp3d prstMaterial="matte">
            <a:bevelT h="20000"/>
          </a:sp3d>
        </p:spPr>
        <p:txBody>
          <a:bodyPr anchor="ctr"/>
          <a:lstStyle/>
          <a:p>
            <a:pPr algn="ctr" eaLnBrk="1" hangingPunct="1">
              <a:defRPr/>
            </a:pPr>
            <a:r>
              <a:rPr lang="en-US" sz="1600" b="1" kern="0" dirty="0">
                <a:cs typeface="Times New Roman" panose="02020603050405020304" pitchFamily="18" charset="0"/>
              </a:rPr>
              <a:t>C</a:t>
            </a:r>
            <a:r>
              <a:rPr lang="en-US" sz="1600" b="1" kern="0" baseline="-25000" dirty="0">
                <a:cs typeface="Times New Roman" panose="02020603050405020304" pitchFamily="18" charset="0"/>
              </a:rPr>
              <a:t>8</a:t>
            </a:r>
          </a:p>
        </p:txBody>
      </p:sp>
    </p:spTree>
    <p:extLst>
      <p:ext uri="{BB962C8B-B14F-4D97-AF65-F5344CB8AC3E}">
        <p14:creationId xmlns:p14="http://schemas.microsoft.com/office/powerpoint/2010/main" val="239291467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1">
            <a:extLst>
              <a:ext uri="{FF2B5EF4-FFF2-40B4-BE49-F238E27FC236}">
                <a16:creationId xmlns:a16="http://schemas.microsoft.com/office/drawing/2014/main" id="{2DA5B12E-47DB-43EE-BBEC-FF992BA8E985}"/>
              </a:ext>
            </a:extLst>
          </p:cNvPr>
          <p:cNvSpPr>
            <a:spLocks noGrp="1" noChangeArrowheads="1"/>
          </p:cNvSpPr>
          <p:nvPr>
            <p:ph type="title" idx="4294967295"/>
          </p:nvPr>
        </p:nvSpPr>
        <p:spPr>
          <a:xfrm>
            <a:off x="965200" y="395288"/>
            <a:ext cx="7378700" cy="457201"/>
          </a:xfrm>
        </p:spPr>
        <p:txBody>
          <a:bodyPr/>
          <a:lstStyle/>
          <a:p>
            <a:pPr algn="ctr" eaLnBrk="1" hangingPunct="1">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altLang="en-US" sz="3200" dirty="0">
                <a:latin typeface="Times" panose="02020603050405020304" pitchFamily="18" charset="0"/>
                <a:cs typeface="Times" panose="02020603050405020304" pitchFamily="18" charset="0"/>
              </a:rPr>
              <a:t>Outline</a:t>
            </a:r>
          </a:p>
        </p:txBody>
      </p:sp>
      <p:sp>
        <p:nvSpPr>
          <p:cNvPr id="7171" name="Rectangle 2">
            <a:extLst>
              <a:ext uri="{FF2B5EF4-FFF2-40B4-BE49-F238E27FC236}">
                <a16:creationId xmlns:a16="http://schemas.microsoft.com/office/drawing/2014/main" id="{4FCFE6BE-F323-4F50-A458-3EEF9F8D9A9F}"/>
              </a:ext>
            </a:extLst>
          </p:cNvPr>
          <p:cNvSpPr>
            <a:spLocks noGrp="1" noChangeArrowheads="1"/>
          </p:cNvSpPr>
          <p:nvPr>
            <p:ph type="body" idx="4294967295"/>
          </p:nvPr>
        </p:nvSpPr>
        <p:spPr>
          <a:xfrm>
            <a:off x="675481" y="1350330"/>
            <a:ext cx="7958137" cy="4973638"/>
          </a:xfrm>
        </p:spPr>
        <p:txBody>
          <a:bodyPr/>
          <a:lstStyle/>
          <a:p>
            <a:pPr eaLnBrk="1" hangingPunct="1">
              <a:lnSpc>
                <a:spcPct val="93000"/>
              </a:lnSpc>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GB" altLang="en-US" dirty="0">
                <a:solidFill>
                  <a:srgbClr val="FF0000"/>
                </a:solidFill>
                <a:latin typeface="Times" panose="02020603050405020304" pitchFamily="18" charset="0"/>
                <a:cs typeface="Times" panose="02020603050405020304" pitchFamily="18" charset="0"/>
              </a:rPr>
              <a:t>Introduction</a:t>
            </a:r>
            <a:r>
              <a:rPr lang="en-GB" altLang="en-US" dirty="0">
                <a:latin typeface="Times" panose="02020603050405020304" pitchFamily="18" charset="0"/>
                <a:cs typeface="Times" panose="02020603050405020304" pitchFamily="18" charset="0"/>
              </a:rPr>
              <a:t> </a:t>
            </a:r>
          </a:p>
          <a:p>
            <a:pPr eaLnBrk="1" hangingPunct="1">
              <a:lnSpc>
                <a:spcPct val="93000"/>
              </a:lnSpc>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altLang="en-US" dirty="0">
                <a:solidFill>
                  <a:schemeClr val="bg2"/>
                </a:solidFill>
                <a:latin typeface="Times" panose="02020603050405020304" pitchFamily="18" charset="0"/>
                <a:cs typeface="Times" panose="02020603050405020304" pitchFamily="18" charset="0"/>
              </a:rPr>
              <a:t>Motivation</a:t>
            </a:r>
          </a:p>
          <a:p>
            <a:pPr eaLnBrk="1" hangingPunct="1">
              <a:lnSpc>
                <a:spcPct val="93000"/>
              </a:lnSpc>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altLang="en-US" dirty="0">
                <a:solidFill>
                  <a:schemeClr val="bg2"/>
                </a:solidFill>
                <a:latin typeface="Times" panose="02020603050405020304" pitchFamily="18" charset="0"/>
                <a:cs typeface="Times" panose="02020603050405020304" pitchFamily="18" charset="0"/>
              </a:rPr>
              <a:t>Literature Review</a:t>
            </a:r>
          </a:p>
          <a:p>
            <a:pPr eaLnBrk="1" hangingPunct="1">
              <a:lnSpc>
                <a:spcPct val="93000"/>
              </a:lnSpc>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altLang="en-US" dirty="0">
                <a:solidFill>
                  <a:schemeClr val="bg2"/>
                </a:solidFill>
                <a:latin typeface="Times" panose="02020603050405020304" pitchFamily="18" charset="0"/>
                <a:cs typeface="Times" panose="02020603050405020304" pitchFamily="18" charset="0"/>
              </a:rPr>
              <a:t>Problem Definition</a:t>
            </a:r>
          </a:p>
          <a:p>
            <a:pPr eaLnBrk="1" hangingPunct="1">
              <a:lnSpc>
                <a:spcPct val="93000"/>
              </a:lnSpc>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altLang="en-US" dirty="0">
                <a:solidFill>
                  <a:schemeClr val="bg2"/>
                </a:solidFill>
                <a:latin typeface="Times" panose="02020603050405020304" pitchFamily="18" charset="0"/>
                <a:cs typeface="Times" panose="02020603050405020304" pitchFamily="18" charset="0"/>
              </a:rPr>
              <a:t>Proposed Solution</a:t>
            </a:r>
          </a:p>
          <a:p>
            <a:pPr eaLnBrk="1" hangingPunct="1">
              <a:lnSpc>
                <a:spcPct val="93000"/>
              </a:lnSpc>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altLang="en-US" dirty="0">
                <a:solidFill>
                  <a:schemeClr val="bg2"/>
                </a:solidFill>
                <a:latin typeface="Times" panose="02020603050405020304" pitchFamily="18" charset="0"/>
                <a:cs typeface="Times" panose="02020603050405020304" pitchFamily="18" charset="0"/>
              </a:rPr>
              <a:t>Experiment Results and Evaluation</a:t>
            </a:r>
          </a:p>
          <a:p>
            <a:pPr eaLnBrk="1" hangingPunct="1">
              <a:lnSpc>
                <a:spcPct val="93000"/>
              </a:lnSpc>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altLang="en-US" dirty="0">
                <a:solidFill>
                  <a:schemeClr val="bg2"/>
                </a:solidFill>
                <a:latin typeface="Times" panose="02020603050405020304" pitchFamily="18" charset="0"/>
                <a:cs typeface="Times" panose="02020603050405020304" pitchFamily="18" charset="0"/>
              </a:rPr>
              <a:t>Conclusion, Application, and limitations.</a:t>
            </a:r>
          </a:p>
          <a:p>
            <a:pPr eaLnBrk="1" hangingPunct="1">
              <a:lnSpc>
                <a:spcPct val="93000"/>
              </a:lnSpc>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altLang="en-US" dirty="0">
                <a:solidFill>
                  <a:schemeClr val="bg2"/>
                </a:solidFill>
                <a:latin typeface="Times" panose="02020603050405020304" pitchFamily="18" charset="0"/>
                <a:cs typeface="Times" panose="02020603050405020304" pitchFamily="18" charset="0"/>
              </a:rPr>
              <a:t>Future Work</a:t>
            </a:r>
          </a:p>
        </p:txBody>
      </p:sp>
      <p:pic>
        <p:nvPicPr>
          <p:cNvPr id="32" name="Picture 48">
            <a:extLst>
              <a:ext uri="{FF2B5EF4-FFF2-40B4-BE49-F238E27FC236}">
                <a16:creationId xmlns:a16="http://schemas.microsoft.com/office/drawing/2014/main" id="{92206F62-DFCF-4CDA-8C9F-58C522544EE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813" y="531018"/>
            <a:ext cx="776288" cy="632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lide Number Placeholder 5">
            <a:extLst>
              <a:ext uri="{FF2B5EF4-FFF2-40B4-BE49-F238E27FC236}">
                <a16:creationId xmlns:a16="http://schemas.microsoft.com/office/drawing/2014/main" id="{18D31ECF-886A-473E-AE22-1F6695476C2E}"/>
              </a:ext>
            </a:extLst>
          </p:cNvPr>
          <p:cNvSpPr>
            <a:spLocks noGrp="1"/>
          </p:cNvSpPr>
          <p:nvPr>
            <p:ph type="sldNum" sz="quarter" idx="12"/>
          </p:nvPr>
        </p:nvSpPr>
        <p:spPr/>
        <p:txBody>
          <a:bodyPr/>
          <a:lstStyle/>
          <a:p>
            <a:pPr>
              <a:defRPr/>
            </a:pPr>
            <a:fld id="{46C95EAB-5877-4365-885A-A60EB0348E4F}" type="slidenum">
              <a:rPr lang="en-US" altLang="en-US" smtClean="0"/>
              <a:pPr>
                <a:defRPr/>
              </a:pPr>
              <a:t>2</a:t>
            </a:fld>
            <a:endParaRPr lang="en-US" altLang="en-US"/>
          </a:p>
        </p:txBody>
      </p:sp>
    </p:spTree>
  </p:cSld>
  <p:clrMapOvr>
    <a:masterClrMapping/>
  </p:clrMapOvr>
  <p:transition spd="med" advTm="27264"/>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3">
            <a:extLst>
              <a:ext uri="{FF2B5EF4-FFF2-40B4-BE49-F238E27FC236}">
                <a16:creationId xmlns:a16="http://schemas.microsoft.com/office/drawing/2014/main" id="{A16E4CE2-A8C7-4622-9C3B-26C9159773D0}"/>
              </a:ext>
            </a:extLst>
          </p:cNvPr>
          <p:cNvSpPr>
            <a:spLocks noGrp="1" noChangeArrowheads="1"/>
          </p:cNvSpPr>
          <p:nvPr>
            <p:ph type="body" sz="half" idx="1"/>
          </p:nvPr>
        </p:nvSpPr>
        <p:spPr>
          <a:xfrm>
            <a:off x="395288" y="1316038"/>
            <a:ext cx="8593287" cy="2075711"/>
          </a:xfrm>
        </p:spPr>
        <p:txBody>
          <a:bodyPr/>
          <a:lstStyle/>
          <a:p>
            <a:pPr marL="0" indent="0" algn="just" eaLnBrk="1" hangingPunct="1">
              <a:lnSpc>
                <a:spcPct val="150000"/>
              </a:lnSpc>
              <a:buNone/>
            </a:pPr>
            <a:r>
              <a:rPr lang="en-US" altLang="en-US" sz="1800" dirty="0">
                <a:latin typeface="Times" panose="02020603050405020304" pitchFamily="18" charset="0"/>
                <a:cs typeface="Times" panose="02020603050405020304" pitchFamily="18" charset="0"/>
              </a:rPr>
              <a:t>A Semantic Knowledge Map </a:t>
            </a:r>
            <a:r>
              <a:rPr lang="en-US" altLang="en-US" sz="1800" i="1" dirty="0">
                <a:latin typeface="Times" panose="02020603050405020304" pitchFamily="18" charset="0"/>
                <a:cs typeface="Times" panose="02020603050405020304" pitchFamily="18" charset="0"/>
              </a:rPr>
              <a:t>(SKG) </a:t>
            </a:r>
            <a:r>
              <a:rPr lang="en-US" altLang="en-US" sz="1800" dirty="0">
                <a:latin typeface="Times" panose="02020603050405020304" pitchFamily="18" charset="0"/>
                <a:cs typeface="Times" panose="02020603050405020304" pitchFamily="18" charset="0"/>
              </a:rPr>
              <a:t>is defined as a graph </a:t>
            </a:r>
            <a:r>
              <a:rPr lang="en-US" altLang="en-US" sz="1800" i="1" dirty="0">
                <a:latin typeface="Times" panose="02020603050405020304" pitchFamily="18" charset="0"/>
                <a:cs typeface="Times" panose="02020603050405020304" pitchFamily="18" charset="0"/>
              </a:rPr>
              <a:t>(</a:t>
            </a:r>
            <a:r>
              <a:rPr lang="en-US" altLang="en-US" sz="1800" i="1" dirty="0">
                <a:solidFill>
                  <a:srgbClr val="FF0000"/>
                </a:solidFill>
                <a:latin typeface="Times" panose="02020603050405020304" pitchFamily="18" charset="0"/>
                <a:cs typeface="Times" panose="02020603050405020304" pitchFamily="18" charset="0"/>
              </a:rPr>
              <a:t>C</a:t>
            </a:r>
            <a:r>
              <a:rPr lang="en-US" altLang="en-US" sz="1800" i="1" dirty="0">
                <a:latin typeface="Times" panose="02020603050405020304" pitchFamily="18" charset="0"/>
                <a:cs typeface="Times" panose="02020603050405020304" pitchFamily="18" charset="0"/>
              </a:rPr>
              <a:t>,E)</a:t>
            </a:r>
            <a:r>
              <a:rPr lang="en-US" altLang="en-US" sz="1800" dirty="0">
                <a:latin typeface="Times" panose="02020603050405020304" pitchFamily="18" charset="0"/>
                <a:cs typeface="Times" panose="02020603050405020304" pitchFamily="18" charset="0"/>
              </a:rPr>
              <a:t> where </a:t>
            </a:r>
            <a:r>
              <a:rPr lang="en-US" altLang="en-US" sz="1800" i="1" dirty="0">
                <a:latin typeface="Times" panose="02020603050405020304" pitchFamily="18" charset="0"/>
                <a:cs typeface="Times" panose="02020603050405020304" pitchFamily="18" charset="0"/>
              </a:rPr>
              <a:t>C</a:t>
            </a:r>
            <a:r>
              <a:rPr lang="en-US" altLang="en-US" sz="1800" dirty="0">
                <a:latin typeface="Times" panose="02020603050405020304" pitchFamily="18" charset="0"/>
                <a:cs typeface="Times" panose="02020603050405020304" pitchFamily="18" charset="0"/>
              </a:rPr>
              <a:t> is a set of </a:t>
            </a:r>
            <a:r>
              <a:rPr lang="en-US" altLang="en-US" sz="1800" i="1" dirty="0">
                <a:latin typeface="Times" panose="02020603050405020304" pitchFamily="18" charset="0"/>
                <a:cs typeface="Times" panose="02020603050405020304" pitchFamily="18" charset="0"/>
              </a:rPr>
              <a:t>KU</a:t>
            </a:r>
            <a:r>
              <a:rPr lang="en-US" altLang="en-US" sz="1800" dirty="0">
                <a:latin typeface="Times" panose="02020603050405020304" pitchFamily="18" charset="0"/>
                <a:cs typeface="Times" panose="02020603050405020304" pitchFamily="18" charset="0"/>
              </a:rPr>
              <a:t> and </a:t>
            </a:r>
            <a:r>
              <a:rPr lang="en-US" altLang="en-US" sz="1800" i="1" dirty="0">
                <a:latin typeface="Times" panose="02020603050405020304" pitchFamily="18" charset="0"/>
                <a:cs typeface="Times" panose="02020603050405020304" pitchFamily="18" charset="0"/>
              </a:rPr>
              <a:t>E</a:t>
            </a:r>
            <a:r>
              <a:rPr lang="en-US" altLang="en-US" sz="1800" dirty="0">
                <a:latin typeface="Times" panose="02020603050405020304" pitchFamily="18" charset="0"/>
                <a:cs typeface="Times" panose="02020603050405020304" pitchFamily="18" charset="0"/>
              </a:rPr>
              <a:t> is a set of Cognitive Skill Dependencies (</a:t>
            </a:r>
            <a:r>
              <a:rPr lang="en-US" altLang="en-US" sz="1800" i="1" dirty="0">
                <a:latin typeface="Times" panose="02020603050405020304" pitchFamily="18" charset="0"/>
                <a:cs typeface="Times" panose="02020603050405020304" pitchFamily="18" charset="0"/>
              </a:rPr>
              <a:t>CSD</a:t>
            </a:r>
            <a:r>
              <a:rPr lang="en-US" altLang="en-US" sz="1800" dirty="0">
                <a:latin typeface="Times" panose="02020603050405020304" pitchFamily="18" charset="0"/>
                <a:cs typeface="Times" panose="02020603050405020304" pitchFamily="18" charset="0"/>
              </a:rPr>
              <a:t>) with their level specifications BL</a:t>
            </a:r>
            <a:r>
              <a:rPr lang="en-US" altLang="en-US" sz="1800" baseline="-25000" dirty="0">
                <a:latin typeface="Times" panose="02020603050405020304" pitchFamily="18" charset="0"/>
                <a:cs typeface="Times" panose="02020603050405020304" pitchFamily="18" charset="0"/>
              </a:rPr>
              <a:t>k </a:t>
            </a:r>
            <a:r>
              <a:rPr lang="en-US" altLang="en-US" sz="1800" dirty="0">
                <a:latin typeface="Times" panose="02020603050405020304" pitchFamily="18" charset="0"/>
                <a:cs typeface="Times" panose="02020603050405020304" pitchFamily="18" charset="0"/>
              </a:rPr>
              <a:t> between the Knowledge-Units. Given a subset of </a:t>
            </a:r>
            <a:r>
              <a:rPr lang="en-US" altLang="en-US" sz="1800" i="1" dirty="0">
                <a:latin typeface="Times" panose="02020603050405020304" pitchFamily="18" charset="0"/>
                <a:cs typeface="Times" panose="02020603050405020304" pitchFamily="18" charset="0"/>
              </a:rPr>
              <a:t>CSDs,</a:t>
            </a:r>
            <a:r>
              <a:rPr lang="en-US" altLang="en-US" sz="1800" dirty="0">
                <a:latin typeface="Times" panose="02020603050405020304" pitchFamily="18" charset="0"/>
                <a:cs typeface="Times" panose="02020603050405020304" pitchFamily="18" charset="0"/>
              </a:rPr>
              <a:t> and a set of Skill Inference Rules (</a:t>
            </a:r>
            <a:r>
              <a:rPr lang="en-US" altLang="en-US" sz="1800" i="1" dirty="0">
                <a:solidFill>
                  <a:srgbClr val="00B050"/>
                </a:solidFill>
                <a:latin typeface="Times" panose="02020603050405020304" pitchFamily="18" charset="0"/>
                <a:cs typeface="Times" panose="02020603050405020304" pitchFamily="18" charset="0"/>
              </a:rPr>
              <a:t>SIR</a:t>
            </a:r>
            <a:r>
              <a:rPr lang="en-US" altLang="en-US" sz="1800" dirty="0">
                <a:latin typeface="Times" panose="02020603050405020304" pitchFamily="18" charset="0"/>
                <a:cs typeface="Times" panose="02020603050405020304" pitchFamily="18" charset="0"/>
              </a:rPr>
              <a:t>), </a:t>
            </a:r>
            <a:r>
              <a:rPr lang="en-US" altLang="en-US" sz="1800" b="1" dirty="0">
                <a:latin typeface="Times" panose="02020603050405020304" pitchFamily="18" charset="0"/>
                <a:cs typeface="Times" panose="02020603050405020304" pitchFamily="18" charset="0"/>
              </a:rPr>
              <a:t>find out the hidden </a:t>
            </a:r>
            <a:r>
              <a:rPr lang="en-US" altLang="en-US" sz="1800" b="1" i="1" dirty="0">
                <a:latin typeface="Times" panose="02020603050405020304" pitchFamily="18" charset="0"/>
                <a:cs typeface="Times" panose="02020603050405020304" pitchFamily="18" charset="0"/>
              </a:rPr>
              <a:t>CSDs</a:t>
            </a:r>
            <a:r>
              <a:rPr lang="en-US" altLang="en-US" sz="1800" dirty="0">
                <a:latin typeface="Times" panose="02020603050405020304" pitchFamily="18" charset="0"/>
                <a:cs typeface="Times" panose="02020603050405020304" pitchFamily="18" charset="0"/>
              </a:rPr>
              <a:t>. </a:t>
            </a:r>
          </a:p>
        </p:txBody>
      </p:sp>
      <p:cxnSp>
        <p:nvCxnSpPr>
          <p:cNvPr id="15" name="Connector: Curved 14">
            <a:extLst>
              <a:ext uri="{FF2B5EF4-FFF2-40B4-BE49-F238E27FC236}">
                <a16:creationId xmlns:a16="http://schemas.microsoft.com/office/drawing/2014/main" id="{19039E34-D49D-45D1-B8C6-B4451D9479F8}"/>
              </a:ext>
            </a:extLst>
          </p:cNvPr>
          <p:cNvCxnSpPr>
            <a:cxnSpLocks/>
            <a:stCxn id="43" idx="6"/>
            <a:endCxn id="48" idx="1"/>
          </p:cNvCxnSpPr>
          <p:nvPr/>
        </p:nvCxnSpPr>
        <p:spPr bwMode="auto">
          <a:xfrm>
            <a:off x="5272139" y="3543216"/>
            <a:ext cx="814164" cy="276018"/>
          </a:xfrm>
          <a:prstGeom prst="curvedConnector2">
            <a:avLst/>
          </a:prstGeom>
          <a:ln w="31750" cmpd="dbl">
            <a:solidFill>
              <a:srgbClr val="66FF99"/>
            </a:solidFill>
            <a:prstDash val="solid"/>
            <a:headEnd type="none"/>
            <a:tailEnd type="none"/>
          </a:ln>
        </p:spPr>
        <p:style>
          <a:lnRef idx="1">
            <a:schemeClr val="accent1"/>
          </a:lnRef>
          <a:fillRef idx="0">
            <a:schemeClr val="accent1"/>
          </a:fillRef>
          <a:effectRef idx="0">
            <a:schemeClr val="accent1"/>
          </a:effectRef>
          <a:fontRef idx="minor">
            <a:schemeClr val="tx1"/>
          </a:fontRef>
        </p:style>
      </p:cxnSp>
      <p:sp>
        <p:nvSpPr>
          <p:cNvPr id="19" name="Rectangle 18">
            <a:extLst>
              <a:ext uri="{FF2B5EF4-FFF2-40B4-BE49-F238E27FC236}">
                <a16:creationId xmlns:a16="http://schemas.microsoft.com/office/drawing/2014/main" id="{AB2D8196-6BDF-4085-BDC9-5FEB946DE3AF}"/>
              </a:ext>
            </a:extLst>
          </p:cNvPr>
          <p:cNvSpPr/>
          <p:nvPr/>
        </p:nvSpPr>
        <p:spPr bwMode="auto">
          <a:xfrm>
            <a:off x="4142574" y="4141387"/>
            <a:ext cx="570563" cy="215444"/>
          </a:xfrm>
          <a:prstGeom prst="rect">
            <a:avLst/>
          </a:prstGeom>
        </p:spPr>
        <p:txBody>
          <a:bodyPr wrap="square">
            <a:spAutoFit/>
          </a:bodyPr>
          <a:lstStyle/>
          <a:p>
            <a:pPr algn="ctr" eaLnBrk="1" hangingPunct="1">
              <a:defRPr/>
            </a:pPr>
            <a:r>
              <a:rPr lang="en-AU" sz="800" b="1" kern="0" dirty="0">
                <a:cs typeface="Times New Roman" pitchFamily="18" charset="0"/>
              </a:rPr>
              <a:t>Apply</a:t>
            </a:r>
            <a:endParaRPr lang="en-US" sz="900" b="1" kern="0" baseline="-25000" dirty="0">
              <a:cs typeface="Times New Roman" pitchFamily="18" charset="0"/>
            </a:endParaRPr>
          </a:p>
        </p:txBody>
      </p:sp>
      <p:sp>
        <p:nvSpPr>
          <p:cNvPr id="21" name="Oval 20">
            <a:extLst>
              <a:ext uri="{FF2B5EF4-FFF2-40B4-BE49-F238E27FC236}">
                <a16:creationId xmlns:a16="http://schemas.microsoft.com/office/drawing/2014/main" id="{C9EF3999-5F9C-4452-BA6B-17697315E291}"/>
              </a:ext>
            </a:extLst>
          </p:cNvPr>
          <p:cNvSpPr/>
          <p:nvPr/>
        </p:nvSpPr>
        <p:spPr bwMode="auto">
          <a:xfrm>
            <a:off x="2805370" y="3491351"/>
            <a:ext cx="1163780" cy="447548"/>
          </a:xfrm>
          <a:prstGeom prst="ellipse">
            <a:avLst/>
          </a:prstGeom>
          <a:noFill/>
          <a:ln cap="rnd">
            <a:solidFill>
              <a:srgbClr val="FF0000"/>
            </a:solidFill>
          </a:ln>
          <a:effectLst>
            <a:outerShdw blurRad="39000" dist="25400" dir="5400000" rotWithShape="0">
              <a:srgbClr val="000000">
                <a:alpha val="38000"/>
              </a:srgbClr>
            </a:outerShdw>
          </a:effectLst>
          <a:scene3d>
            <a:camera prst="orthographicFront" fov="0">
              <a:rot lat="0" lon="0" rev="0"/>
            </a:camera>
            <a:lightRig rig="threePt" dir="t">
              <a:rot lat="0" lon="0" rev="1800000"/>
            </a:lightRig>
          </a:scene3d>
          <a:sp3d prstMaterial="matte">
            <a:bevelT h="20000"/>
          </a:sp3d>
        </p:spPr>
        <p:txBody>
          <a:bodyPr anchor="ctr"/>
          <a:lstStyle/>
          <a:p>
            <a:pPr algn="ctr" eaLnBrk="1" hangingPunct="1">
              <a:defRPr/>
            </a:pPr>
            <a:r>
              <a:rPr lang="en-US" sz="1600" b="1" kern="0" dirty="0">
                <a:cs typeface="Times New Roman" panose="02020603050405020304" pitchFamily="18" charset="0"/>
              </a:rPr>
              <a:t>C</a:t>
            </a:r>
            <a:r>
              <a:rPr lang="en-US" sz="1600" b="1" kern="0" baseline="-25000" dirty="0">
                <a:cs typeface="Times New Roman" panose="02020603050405020304" pitchFamily="18" charset="0"/>
              </a:rPr>
              <a:t>1</a:t>
            </a:r>
          </a:p>
        </p:txBody>
      </p:sp>
      <p:cxnSp>
        <p:nvCxnSpPr>
          <p:cNvPr id="26" name="Connector: Curved 25">
            <a:extLst>
              <a:ext uri="{FF2B5EF4-FFF2-40B4-BE49-F238E27FC236}">
                <a16:creationId xmlns:a16="http://schemas.microsoft.com/office/drawing/2014/main" id="{3FD796F1-C8AB-42E9-B82E-11B4A4AC0741}"/>
              </a:ext>
            </a:extLst>
          </p:cNvPr>
          <p:cNvCxnSpPr>
            <a:cxnSpLocks/>
            <a:stCxn id="43" idx="3"/>
            <a:endCxn id="49" idx="0"/>
          </p:cNvCxnSpPr>
          <p:nvPr/>
        </p:nvCxnSpPr>
        <p:spPr bwMode="auto">
          <a:xfrm rot="16200000" flipH="1">
            <a:off x="4129423" y="3850815"/>
            <a:ext cx="912825" cy="614089"/>
          </a:xfrm>
          <a:prstGeom prst="curvedConnector3">
            <a:avLst>
              <a:gd name="adj1" fmla="val 50000"/>
            </a:avLst>
          </a:prstGeom>
          <a:ln w="31750">
            <a:solidFill>
              <a:schemeClr val="tx1"/>
            </a:solidFill>
            <a:prstDash val="solid"/>
            <a:headEnd type="none"/>
            <a:tailEnd type="none"/>
          </a:ln>
        </p:spPr>
        <p:style>
          <a:lnRef idx="1">
            <a:schemeClr val="accent1"/>
          </a:lnRef>
          <a:fillRef idx="0">
            <a:schemeClr val="accent1"/>
          </a:fillRef>
          <a:effectRef idx="0">
            <a:schemeClr val="accent1"/>
          </a:effectRef>
          <a:fontRef idx="minor">
            <a:schemeClr val="tx1"/>
          </a:fontRef>
        </p:style>
      </p:cxnSp>
      <p:cxnSp>
        <p:nvCxnSpPr>
          <p:cNvPr id="27" name="Connector: Curved 26">
            <a:extLst>
              <a:ext uri="{FF2B5EF4-FFF2-40B4-BE49-F238E27FC236}">
                <a16:creationId xmlns:a16="http://schemas.microsoft.com/office/drawing/2014/main" id="{4955B099-C51C-4F41-AAE2-824C682B585D}"/>
              </a:ext>
            </a:extLst>
          </p:cNvPr>
          <p:cNvCxnSpPr>
            <a:cxnSpLocks/>
            <a:endCxn id="21" idx="3"/>
          </p:cNvCxnSpPr>
          <p:nvPr/>
        </p:nvCxnSpPr>
        <p:spPr bwMode="auto">
          <a:xfrm rot="5400000" flipH="1" flipV="1">
            <a:off x="2433335" y="3947173"/>
            <a:ext cx="616283" cy="468652"/>
          </a:xfrm>
          <a:prstGeom prst="curvedConnector3">
            <a:avLst>
              <a:gd name="adj1" fmla="val 50000"/>
            </a:avLst>
          </a:prstGeom>
          <a:ln w="31750">
            <a:solidFill>
              <a:schemeClr val="tx1"/>
            </a:solidFill>
            <a:prstDash val="solid"/>
            <a:headEnd type="none"/>
            <a:tailEnd type="none"/>
          </a:ln>
        </p:spPr>
        <p:style>
          <a:lnRef idx="1">
            <a:schemeClr val="accent1"/>
          </a:lnRef>
          <a:fillRef idx="0">
            <a:schemeClr val="accent1"/>
          </a:fillRef>
          <a:effectRef idx="0">
            <a:schemeClr val="accent1"/>
          </a:effectRef>
          <a:fontRef idx="minor">
            <a:schemeClr val="tx1"/>
          </a:fontRef>
        </p:style>
      </p:cxnSp>
      <p:cxnSp>
        <p:nvCxnSpPr>
          <p:cNvPr id="30" name="Connector: Curved 29">
            <a:extLst>
              <a:ext uri="{FF2B5EF4-FFF2-40B4-BE49-F238E27FC236}">
                <a16:creationId xmlns:a16="http://schemas.microsoft.com/office/drawing/2014/main" id="{4C680E25-FB88-4F68-9744-4E25CB0B91AE}"/>
              </a:ext>
            </a:extLst>
          </p:cNvPr>
          <p:cNvCxnSpPr>
            <a:cxnSpLocks/>
            <a:stCxn id="21" idx="4"/>
            <a:endCxn id="41" idx="0"/>
          </p:cNvCxnSpPr>
          <p:nvPr/>
        </p:nvCxnSpPr>
        <p:spPr bwMode="auto">
          <a:xfrm rot="16200000" flipH="1">
            <a:off x="3018149" y="4308009"/>
            <a:ext cx="1039342" cy="301121"/>
          </a:xfrm>
          <a:prstGeom prst="curvedConnector3">
            <a:avLst>
              <a:gd name="adj1" fmla="val 50000"/>
            </a:avLst>
          </a:prstGeom>
          <a:ln w="31750">
            <a:solidFill>
              <a:schemeClr val="tx1"/>
            </a:solidFill>
            <a:prstDash val="solid"/>
            <a:headEnd type="none"/>
            <a:tailEnd type="none"/>
          </a:ln>
        </p:spPr>
        <p:style>
          <a:lnRef idx="1">
            <a:schemeClr val="accent1"/>
          </a:lnRef>
          <a:fillRef idx="0">
            <a:schemeClr val="accent1"/>
          </a:fillRef>
          <a:effectRef idx="0">
            <a:schemeClr val="accent1"/>
          </a:effectRef>
          <a:fontRef idx="minor">
            <a:schemeClr val="tx1"/>
          </a:fontRef>
        </p:style>
      </p:cxnSp>
      <p:sp>
        <p:nvSpPr>
          <p:cNvPr id="32" name="Rectangle 31">
            <a:extLst>
              <a:ext uri="{FF2B5EF4-FFF2-40B4-BE49-F238E27FC236}">
                <a16:creationId xmlns:a16="http://schemas.microsoft.com/office/drawing/2014/main" id="{9B288F09-9ECF-4AB1-864E-D2A2E8F34F7A}"/>
              </a:ext>
            </a:extLst>
          </p:cNvPr>
          <p:cNvSpPr/>
          <p:nvPr/>
        </p:nvSpPr>
        <p:spPr bwMode="auto">
          <a:xfrm>
            <a:off x="2252079" y="3978629"/>
            <a:ext cx="556989" cy="215444"/>
          </a:xfrm>
          <a:prstGeom prst="rect">
            <a:avLst/>
          </a:prstGeom>
        </p:spPr>
        <p:txBody>
          <a:bodyPr wrap="square">
            <a:spAutoFit/>
          </a:bodyPr>
          <a:lstStyle/>
          <a:p>
            <a:pPr algn="ctr" eaLnBrk="1" hangingPunct="1">
              <a:defRPr/>
            </a:pPr>
            <a:r>
              <a:rPr lang="en-AU" sz="800" b="1" kern="0" dirty="0">
                <a:cs typeface="Times New Roman" pitchFamily="18" charset="0"/>
              </a:rPr>
              <a:t>Apply</a:t>
            </a:r>
            <a:endParaRPr lang="en-US" sz="800" b="1" kern="0" baseline="-25000" dirty="0">
              <a:cs typeface="Times New Roman" pitchFamily="18" charset="0"/>
            </a:endParaRPr>
          </a:p>
        </p:txBody>
      </p:sp>
      <p:sp>
        <p:nvSpPr>
          <p:cNvPr id="33" name="Rectangle 32">
            <a:extLst>
              <a:ext uri="{FF2B5EF4-FFF2-40B4-BE49-F238E27FC236}">
                <a16:creationId xmlns:a16="http://schemas.microsoft.com/office/drawing/2014/main" id="{A5CCF955-364A-4854-AA6D-722E6D9BFC42}"/>
              </a:ext>
            </a:extLst>
          </p:cNvPr>
          <p:cNvSpPr/>
          <p:nvPr/>
        </p:nvSpPr>
        <p:spPr bwMode="auto">
          <a:xfrm>
            <a:off x="3435655" y="4223728"/>
            <a:ext cx="759427" cy="215444"/>
          </a:xfrm>
          <a:prstGeom prst="rect">
            <a:avLst/>
          </a:prstGeom>
        </p:spPr>
        <p:txBody>
          <a:bodyPr wrap="square">
            <a:spAutoFit/>
          </a:bodyPr>
          <a:lstStyle/>
          <a:p>
            <a:pPr algn="ctr" eaLnBrk="1" hangingPunct="1">
              <a:defRPr/>
            </a:pPr>
            <a:r>
              <a:rPr lang="en-AU" sz="800" b="1" kern="0" dirty="0">
                <a:cs typeface="Times New Roman" pitchFamily="18" charset="0"/>
              </a:rPr>
              <a:t>Analyze</a:t>
            </a:r>
            <a:endParaRPr lang="en-US" sz="800" b="1" kern="0" baseline="-25000" dirty="0">
              <a:cs typeface="Times New Roman" pitchFamily="18" charset="0"/>
            </a:endParaRPr>
          </a:p>
        </p:txBody>
      </p:sp>
      <p:cxnSp>
        <p:nvCxnSpPr>
          <p:cNvPr id="36" name="Connector: Curved 35">
            <a:extLst>
              <a:ext uri="{FF2B5EF4-FFF2-40B4-BE49-F238E27FC236}">
                <a16:creationId xmlns:a16="http://schemas.microsoft.com/office/drawing/2014/main" id="{A1132E89-2428-4BD1-BE85-45DB71BF56F7}"/>
              </a:ext>
            </a:extLst>
          </p:cNvPr>
          <p:cNvCxnSpPr>
            <a:cxnSpLocks/>
            <a:stCxn id="49" idx="6"/>
            <a:endCxn id="48" idx="4"/>
          </p:cNvCxnSpPr>
          <p:nvPr/>
        </p:nvCxnSpPr>
        <p:spPr bwMode="auto">
          <a:xfrm flipV="1">
            <a:off x="5474770" y="4201240"/>
            <a:ext cx="1022991" cy="636807"/>
          </a:xfrm>
          <a:prstGeom prst="curvedConnector2">
            <a:avLst/>
          </a:prstGeom>
          <a:ln w="31750">
            <a:solidFill>
              <a:schemeClr val="tx1"/>
            </a:solidFill>
            <a:prstDash val="solid"/>
            <a:headEnd type="none"/>
            <a:tailEnd type="none"/>
          </a:ln>
        </p:spPr>
        <p:style>
          <a:lnRef idx="1">
            <a:schemeClr val="accent1"/>
          </a:lnRef>
          <a:fillRef idx="0">
            <a:schemeClr val="accent1"/>
          </a:fillRef>
          <a:effectRef idx="0">
            <a:schemeClr val="accent1"/>
          </a:effectRef>
          <a:fontRef idx="minor">
            <a:schemeClr val="tx1"/>
          </a:fontRef>
        </p:style>
      </p:cxnSp>
      <p:cxnSp>
        <p:nvCxnSpPr>
          <p:cNvPr id="37" name="Connector: Curved 36">
            <a:extLst>
              <a:ext uri="{FF2B5EF4-FFF2-40B4-BE49-F238E27FC236}">
                <a16:creationId xmlns:a16="http://schemas.microsoft.com/office/drawing/2014/main" id="{BA2B0CDC-FED6-4A4E-83BA-B86C2EACD0AE}"/>
              </a:ext>
            </a:extLst>
          </p:cNvPr>
          <p:cNvCxnSpPr>
            <a:cxnSpLocks/>
            <a:stCxn id="41" idx="3"/>
            <a:endCxn id="58" idx="4"/>
          </p:cNvCxnSpPr>
          <p:nvPr/>
        </p:nvCxnSpPr>
        <p:spPr bwMode="auto">
          <a:xfrm rot="5400000" flipH="1" flipV="1">
            <a:off x="4891788" y="3257697"/>
            <a:ext cx="487685" cy="3717416"/>
          </a:xfrm>
          <a:prstGeom prst="curvedConnector3">
            <a:avLst>
              <a:gd name="adj1" fmla="val -157535"/>
            </a:avLst>
          </a:prstGeom>
          <a:ln w="31750">
            <a:solidFill>
              <a:schemeClr val="tx1"/>
            </a:solidFill>
            <a:prstDash val="solid"/>
            <a:headEnd type="none"/>
            <a:tailEnd type="none"/>
          </a:ln>
        </p:spPr>
        <p:style>
          <a:lnRef idx="1">
            <a:schemeClr val="accent1"/>
          </a:lnRef>
          <a:fillRef idx="0">
            <a:schemeClr val="accent1"/>
          </a:fillRef>
          <a:effectRef idx="0">
            <a:schemeClr val="accent1"/>
          </a:effectRef>
          <a:fontRef idx="minor">
            <a:schemeClr val="tx1"/>
          </a:fontRef>
        </p:style>
      </p:cxnSp>
      <p:cxnSp>
        <p:nvCxnSpPr>
          <p:cNvPr id="39" name="Connector: Curved 38">
            <a:extLst>
              <a:ext uri="{FF2B5EF4-FFF2-40B4-BE49-F238E27FC236}">
                <a16:creationId xmlns:a16="http://schemas.microsoft.com/office/drawing/2014/main" id="{5832E8F3-036B-4E33-A20B-59CC3288A43C}"/>
              </a:ext>
            </a:extLst>
          </p:cNvPr>
          <p:cNvCxnSpPr>
            <a:cxnSpLocks/>
            <a:stCxn id="41" idx="6"/>
            <a:endCxn id="62" idx="4"/>
          </p:cNvCxnSpPr>
          <p:nvPr/>
        </p:nvCxnSpPr>
        <p:spPr bwMode="auto">
          <a:xfrm>
            <a:off x="4270271" y="5202015"/>
            <a:ext cx="1402509" cy="416522"/>
          </a:xfrm>
          <a:prstGeom prst="curvedConnector4">
            <a:avLst>
              <a:gd name="adj1" fmla="val 29255"/>
              <a:gd name="adj2" fmla="val 154883"/>
            </a:avLst>
          </a:prstGeom>
          <a:ln w="31750">
            <a:solidFill>
              <a:schemeClr val="tx1"/>
            </a:solidFill>
            <a:prstDash val="solid"/>
            <a:headEnd type="none"/>
            <a:tailEnd type="none"/>
          </a:ln>
        </p:spPr>
        <p:style>
          <a:lnRef idx="1">
            <a:schemeClr val="accent1"/>
          </a:lnRef>
          <a:fillRef idx="0">
            <a:schemeClr val="accent1"/>
          </a:fillRef>
          <a:effectRef idx="0">
            <a:schemeClr val="accent1"/>
          </a:effectRef>
          <a:fontRef idx="minor">
            <a:schemeClr val="tx1"/>
          </a:fontRef>
        </p:style>
      </p:cxnSp>
      <p:sp>
        <p:nvSpPr>
          <p:cNvPr id="42" name="Rectangle 41">
            <a:extLst>
              <a:ext uri="{FF2B5EF4-FFF2-40B4-BE49-F238E27FC236}">
                <a16:creationId xmlns:a16="http://schemas.microsoft.com/office/drawing/2014/main" id="{653C126F-4ADF-4F23-BF25-F4399E682048}"/>
              </a:ext>
            </a:extLst>
          </p:cNvPr>
          <p:cNvSpPr/>
          <p:nvPr/>
        </p:nvSpPr>
        <p:spPr bwMode="auto">
          <a:xfrm>
            <a:off x="5797142" y="4798939"/>
            <a:ext cx="578322" cy="215444"/>
          </a:xfrm>
          <a:prstGeom prst="rect">
            <a:avLst/>
          </a:prstGeom>
        </p:spPr>
        <p:txBody>
          <a:bodyPr wrap="square">
            <a:spAutoFit/>
          </a:bodyPr>
          <a:lstStyle/>
          <a:p>
            <a:pPr algn="ctr" eaLnBrk="1" hangingPunct="1">
              <a:defRPr/>
            </a:pPr>
            <a:r>
              <a:rPr lang="en-AU" sz="800" b="1" kern="0" dirty="0">
                <a:cs typeface="Times New Roman" pitchFamily="18" charset="0"/>
              </a:rPr>
              <a:t>Create</a:t>
            </a:r>
            <a:endParaRPr lang="en-US" sz="800" b="1" kern="0" baseline="-25000" dirty="0">
              <a:cs typeface="Times New Roman" pitchFamily="18" charset="0"/>
            </a:endParaRPr>
          </a:p>
        </p:txBody>
      </p:sp>
      <p:sp>
        <p:nvSpPr>
          <p:cNvPr id="45" name="Rectangle 44">
            <a:extLst>
              <a:ext uri="{FF2B5EF4-FFF2-40B4-BE49-F238E27FC236}">
                <a16:creationId xmlns:a16="http://schemas.microsoft.com/office/drawing/2014/main" id="{D56E230F-F619-4E78-AC75-765F45EDC9DA}"/>
              </a:ext>
            </a:extLst>
          </p:cNvPr>
          <p:cNvSpPr/>
          <p:nvPr/>
        </p:nvSpPr>
        <p:spPr bwMode="auto">
          <a:xfrm>
            <a:off x="5366813" y="6102247"/>
            <a:ext cx="672202" cy="215444"/>
          </a:xfrm>
          <a:prstGeom prst="rect">
            <a:avLst/>
          </a:prstGeom>
        </p:spPr>
        <p:txBody>
          <a:bodyPr wrap="square">
            <a:spAutoFit/>
          </a:bodyPr>
          <a:lstStyle/>
          <a:p>
            <a:pPr algn="ctr" eaLnBrk="1" hangingPunct="1">
              <a:defRPr/>
            </a:pPr>
            <a:r>
              <a:rPr lang="en-AU" sz="800" b="1" kern="0" dirty="0">
                <a:cs typeface="Times New Roman" pitchFamily="18" charset="0"/>
              </a:rPr>
              <a:t>Analyze</a:t>
            </a:r>
            <a:endParaRPr lang="en-US" sz="800" b="1" kern="0" baseline="-25000" dirty="0">
              <a:cs typeface="Times New Roman" pitchFamily="18" charset="0"/>
            </a:endParaRPr>
          </a:p>
        </p:txBody>
      </p:sp>
      <p:sp>
        <p:nvSpPr>
          <p:cNvPr id="46" name="Rectangle 45">
            <a:extLst>
              <a:ext uri="{FF2B5EF4-FFF2-40B4-BE49-F238E27FC236}">
                <a16:creationId xmlns:a16="http://schemas.microsoft.com/office/drawing/2014/main" id="{BDDC8EDB-9CD2-464F-9C55-BD3E170875D2}"/>
              </a:ext>
            </a:extLst>
          </p:cNvPr>
          <p:cNvSpPr/>
          <p:nvPr/>
        </p:nvSpPr>
        <p:spPr bwMode="auto">
          <a:xfrm>
            <a:off x="4640733" y="5858061"/>
            <a:ext cx="782826" cy="215444"/>
          </a:xfrm>
          <a:prstGeom prst="rect">
            <a:avLst/>
          </a:prstGeom>
        </p:spPr>
        <p:txBody>
          <a:bodyPr wrap="square">
            <a:spAutoFit/>
          </a:bodyPr>
          <a:lstStyle/>
          <a:p>
            <a:pPr algn="ctr" eaLnBrk="1" hangingPunct="1">
              <a:defRPr/>
            </a:pPr>
            <a:r>
              <a:rPr lang="en-AU" sz="800" b="1" kern="0" dirty="0">
                <a:cs typeface="Times New Roman" pitchFamily="18" charset="0"/>
              </a:rPr>
              <a:t>Apply</a:t>
            </a:r>
            <a:endParaRPr lang="en-US" sz="800" b="1" kern="0" baseline="-25000" dirty="0">
              <a:cs typeface="Times New Roman" pitchFamily="18" charset="0"/>
            </a:endParaRPr>
          </a:p>
        </p:txBody>
      </p:sp>
      <p:cxnSp>
        <p:nvCxnSpPr>
          <p:cNvPr id="17" name="Connector: Curved 16">
            <a:extLst>
              <a:ext uri="{FF2B5EF4-FFF2-40B4-BE49-F238E27FC236}">
                <a16:creationId xmlns:a16="http://schemas.microsoft.com/office/drawing/2014/main" id="{99C2CAE4-8F50-4647-B74C-57F850A89BE7}"/>
              </a:ext>
            </a:extLst>
          </p:cNvPr>
          <p:cNvCxnSpPr>
            <a:cxnSpLocks/>
          </p:cNvCxnSpPr>
          <p:nvPr/>
        </p:nvCxnSpPr>
        <p:spPr bwMode="auto">
          <a:xfrm rot="16200000" flipH="1">
            <a:off x="4529015" y="4093221"/>
            <a:ext cx="854776" cy="201706"/>
          </a:xfrm>
          <a:prstGeom prst="curvedConnector3">
            <a:avLst>
              <a:gd name="adj1" fmla="val 50000"/>
            </a:avLst>
          </a:prstGeom>
          <a:ln w="31750" cmpd="dbl">
            <a:solidFill>
              <a:srgbClr val="66FF99"/>
            </a:solidFill>
            <a:prstDash val="solid"/>
            <a:headEnd type="none"/>
            <a:tailEnd type="none"/>
          </a:ln>
        </p:spPr>
        <p:style>
          <a:lnRef idx="1">
            <a:schemeClr val="accent1"/>
          </a:lnRef>
          <a:fillRef idx="0">
            <a:schemeClr val="accent1"/>
          </a:fillRef>
          <a:effectRef idx="0">
            <a:schemeClr val="accent1"/>
          </a:effectRef>
          <a:fontRef idx="minor">
            <a:schemeClr val="tx1"/>
          </a:fontRef>
        </p:style>
      </p:cxnSp>
      <p:cxnSp>
        <p:nvCxnSpPr>
          <p:cNvPr id="18" name="Connector: Curved 17">
            <a:extLst>
              <a:ext uri="{FF2B5EF4-FFF2-40B4-BE49-F238E27FC236}">
                <a16:creationId xmlns:a16="http://schemas.microsoft.com/office/drawing/2014/main" id="{B7DC5D2C-5320-4E14-9485-9D6130C6B0E5}"/>
              </a:ext>
            </a:extLst>
          </p:cNvPr>
          <p:cNvCxnSpPr>
            <a:cxnSpLocks/>
            <a:stCxn id="49" idx="7"/>
            <a:endCxn id="48" idx="2"/>
          </p:cNvCxnSpPr>
          <p:nvPr/>
        </p:nvCxnSpPr>
        <p:spPr bwMode="auto">
          <a:xfrm rot="5400000" flipH="1" flipV="1">
            <a:off x="5258930" y="4022875"/>
            <a:ext cx="702349" cy="611533"/>
          </a:xfrm>
          <a:prstGeom prst="curvedConnector2">
            <a:avLst/>
          </a:prstGeom>
          <a:ln w="31750" cmpd="dbl">
            <a:solidFill>
              <a:srgbClr val="66FF99"/>
            </a:solidFill>
            <a:prstDash val="solid"/>
            <a:headEnd type="none"/>
            <a:tailEnd type="none"/>
          </a:ln>
        </p:spPr>
        <p:style>
          <a:lnRef idx="1">
            <a:schemeClr val="accent1"/>
          </a:lnRef>
          <a:fillRef idx="0">
            <a:schemeClr val="accent1"/>
          </a:fillRef>
          <a:effectRef idx="0">
            <a:schemeClr val="accent1"/>
          </a:effectRef>
          <a:fontRef idx="minor">
            <a:schemeClr val="tx1"/>
          </a:fontRef>
        </p:style>
      </p:cxnSp>
      <p:sp>
        <p:nvSpPr>
          <p:cNvPr id="23556" name="Title 1">
            <a:extLst>
              <a:ext uri="{FF2B5EF4-FFF2-40B4-BE49-F238E27FC236}">
                <a16:creationId xmlns:a16="http://schemas.microsoft.com/office/drawing/2014/main" id="{9AD88E91-3BEB-443B-B5AC-25C03C8B3E42}"/>
              </a:ext>
            </a:extLst>
          </p:cNvPr>
          <p:cNvSpPr>
            <a:spLocks noGrp="1" noChangeArrowheads="1"/>
          </p:cNvSpPr>
          <p:nvPr>
            <p:ph type="title"/>
          </p:nvPr>
        </p:nvSpPr>
        <p:spPr>
          <a:xfrm>
            <a:off x="788988" y="528638"/>
            <a:ext cx="7192962" cy="403445"/>
          </a:xfrm>
        </p:spPr>
        <p:txBody>
          <a:bodyPr/>
          <a:lstStyle/>
          <a:p>
            <a:pPr algn="ctr" eaLnBrk="1" hangingPunct="1">
              <a:lnSpc>
                <a:spcPct val="93000"/>
              </a:lnSpc>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altLang="en-US" sz="3200" dirty="0">
                <a:latin typeface="Times New Roman" panose="02020603050405020304" pitchFamily="18" charset="0"/>
                <a:cs typeface="Times New Roman" panose="02020603050405020304" pitchFamily="18" charset="0"/>
              </a:rPr>
              <a:t>Problem Definition</a:t>
            </a:r>
          </a:p>
        </p:txBody>
      </p:sp>
      <p:sp>
        <p:nvSpPr>
          <p:cNvPr id="6" name="Slide Number Placeholder 5">
            <a:extLst>
              <a:ext uri="{FF2B5EF4-FFF2-40B4-BE49-F238E27FC236}">
                <a16:creationId xmlns:a16="http://schemas.microsoft.com/office/drawing/2014/main" id="{7158D1FE-DE68-4935-ADE0-BEB780210DB5}"/>
              </a:ext>
            </a:extLst>
          </p:cNvPr>
          <p:cNvSpPr>
            <a:spLocks noGrp="1"/>
          </p:cNvSpPr>
          <p:nvPr>
            <p:ph type="sldNum" sz="quarter" idx="12"/>
          </p:nvPr>
        </p:nvSpPr>
        <p:spPr/>
        <p:txBody>
          <a:bodyPr/>
          <a:lstStyle/>
          <a:p>
            <a:pPr>
              <a:defRPr/>
            </a:pPr>
            <a:fld id="{18B69CD6-4D6B-4370-88EC-EAC63A73F7C1}" type="slidenum">
              <a:rPr lang="en-US" altLang="en-US" smtClean="0"/>
              <a:pPr>
                <a:defRPr/>
              </a:pPr>
              <a:t>20</a:t>
            </a:fld>
            <a:endParaRPr lang="en-US" altLang="en-US"/>
          </a:p>
        </p:txBody>
      </p:sp>
      <p:pic>
        <p:nvPicPr>
          <p:cNvPr id="38" name="Picture 37">
            <a:extLst>
              <a:ext uri="{FF2B5EF4-FFF2-40B4-BE49-F238E27FC236}">
                <a16:creationId xmlns:a16="http://schemas.microsoft.com/office/drawing/2014/main" id="{4796BF1A-4944-4539-850B-EEFC6FD1EC5E}"/>
              </a:ext>
            </a:extLst>
          </p:cNvPr>
          <p:cNvPicPr>
            <a:picLocks noChangeAspect="1"/>
          </p:cNvPicPr>
          <p:nvPr/>
        </p:nvPicPr>
        <p:blipFill>
          <a:blip r:embed="rId3"/>
          <a:stretch>
            <a:fillRect/>
          </a:stretch>
        </p:blipFill>
        <p:spPr>
          <a:xfrm>
            <a:off x="8418" y="530024"/>
            <a:ext cx="709926" cy="503438"/>
          </a:xfrm>
          <a:prstGeom prst="rect">
            <a:avLst/>
          </a:prstGeom>
        </p:spPr>
      </p:pic>
      <p:sp>
        <p:nvSpPr>
          <p:cNvPr id="40" name="Oval 39">
            <a:extLst>
              <a:ext uri="{FF2B5EF4-FFF2-40B4-BE49-F238E27FC236}">
                <a16:creationId xmlns:a16="http://schemas.microsoft.com/office/drawing/2014/main" id="{2231B672-EE9A-4FE7-B7FC-64D4397C655D}"/>
              </a:ext>
            </a:extLst>
          </p:cNvPr>
          <p:cNvSpPr/>
          <p:nvPr/>
        </p:nvSpPr>
        <p:spPr bwMode="auto">
          <a:xfrm>
            <a:off x="1927227" y="4498053"/>
            <a:ext cx="1163780" cy="447548"/>
          </a:xfrm>
          <a:prstGeom prst="ellipse">
            <a:avLst/>
          </a:prstGeom>
          <a:noFill/>
          <a:ln cap="rnd">
            <a:solidFill>
              <a:srgbClr val="FF0000"/>
            </a:solidFill>
          </a:ln>
          <a:effectLst>
            <a:outerShdw blurRad="39000" dist="25400" dir="5400000" rotWithShape="0">
              <a:srgbClr val="000000">
                <a:alpha val="38000"/>
              </a:srgbClr>
            </a:outerShdw>
          </a:effectLst>
          <a:scene3d>
            <a:camera prst="orthographicFront" fov="0">
              <a:rot lat="0" lon="0" rev="0"/>
            </a:camera>
            <a:lightRig rig="threePt" dir="t">
              <a:rot lat="0" lon="0" rev="1800000"/>
            </a:lightRig>
          </a:scene3d>
          <a:sp3d prstMaterial="matte">
            <a:bevelT h="20000"/>
          </a:sp3d>
        </p:spPr>
        <p:txBody>
          <a:bodyPr anchor="ctr"/>
          <a:lstStyle/>
          <a:p>
            <a:pPr algn="ctr" eaLnBrk="1" hangingPunct="1">
              <a:defRPr/>
            </a:pPr>
            <a:r>
              <a:rPr lang="en-US" sz="1600" b="1" kern="0" dirty="0">
                <a:cs typeface="Times New Roman" panose="02020603050405020304" pitchFamily="18" charset="0"/>
              </a:rPr>
              <a:t>C</a:t>
            </a:r>
            <a:r>
              <a:rPr lang="en-US" sz="1600" b="1" kern="0" baseline="-25000" dirty="0">
                <a:cs typeface="Times New Roman" panose="02020603050405020304" pitchFamily="18" charset="0"/>
              </a:rPr>
              <a:t>4</a:t>
            </a:r>
          </a:p>
        </p:txBody>
      </p:sp>
      <p:sp>
        <p:nvSpPr>
          <p:cNvPr id="41" name="Oval 40">
            <a:extLst>
              <a:ext uri="{FF2B5EF4-FFF2-40B4-BE49-F238E27FC236}">
                <a16:creationId xmlns:a16="http://schemas.microsoft.com/office/drawing/2014/main" id="{30117C0D-D1B9-4051-86B2-4E89F37D4E0F}"/>
              </a:ext>
            </a:extLst>
          </p:cNvPr>
          <p:cNvSpPr/>
          <p:nvPr/>
        </p:nvSpPr>
        <p:spPr bwMode="auto">
          <a:xfrm>
            <a:off x="3106491" y="4978241"/>
            <a:ext cx="1163780" cy="447548"/>
          </a:xfrm>
          <a:prstGeom prst="ellipse">
            <a:avLst/>
          </a:prstGeom>
          <a:noFill/>
          <a:ln cap="rnd">
            <a:solidFill>
              <a:srgbClr val="FF0000"/>
            </a:solidFill>
          </a:ln>
          <a:effectLst>
            <a:outerShdw blurRad="39000" dist="25400" dir="5400000" rotWithShape="0">
              <a:srgbClr val="000000">
                <a:alpha val="38000"/>
              </a:srgbClr>
            </a:outerShdw>
          </a:effectLst>
          <a:scene3d>
            <a:camera prst="orthographicFront" fov="0">
              <a:rot lat="0" lon="0" rev="0"/>
            </a:camera>
            <a:lightRig rig="threePt" dir="t">
              <a:rot lat="0" lon="0" rev="1800000"/>
            </a:lightRig>
          </a:scene3d>
          <a:sp3d prstMaterial="matte">
            <a:bevelT h="20000"/>
          </a:sp3d>
        </p:spPr>
        <p:txBody>
          <a:bodyPr anchor="ctr"/>
          <a:lstStyle/>
          <a:p>
            <a:pPr algn="ctr" eaLnBrk="1" hangingPunct="1">
              <a:defRPr/>
            </a:pPr>
            <a:r>
              <a:rPr lang="en-US" sz="1600" b="1" kern="0" dirty="0">
                <a:cs typeface="Times New Roman" panose="02020603050405020304" pitchFamily="18" charset="0"/>
              </a:rPr>
              <a:t>C</a:t>
            </a:r>
            <a:r>
              <a:rPr lang="en-US" sz="1600" b="1" kern="0" baseline="-25000" dirty="0">
                <a:cs typeface="Times New Roman" panose="02020603050405020304" pitchFamily="18" charset="0"/>
              </a:rPr>
              <a:t>3</a:t>
            </a:r>
          </a:p>
        </p:txBody>
      </p:sp>
      <p:sp>
        <p:nvSpPr>
          <p:cNvPr id="43" name="Oval 42">
            <a:extLst>
              <a:ext uri="{FF2B5EF4-FFF2-40B4-BE49-F238E27FC236}">
                <a16:creationId xmlns:a16="http://schemas.microsoft.com/office/drawing/2014/main" id="{53E54F2C-4B6E-4B2C-990C-EA3A9136C8FC}"/>
              </a:ext>
            </a:extLst>
          </p:cNvPr>
          <p:cNvSpPr/>
          <p:nvPr/>
        </p:nvSpPr>
        <p:spPr bwMode="auto">
          <a:xfrm>
            <a:off x="4108359" y="3319442"/>
            <a:ext cx="1163780" cy="447548"/>
          </a:xfrm>
          <a:prstGeom prst="ellipse">
            <a:avLst/>
          </a:prstGeom>
          <a:noFill/>
          <a:ln cap="rnd">
            <a:solidFill>
              <a:srgbClr val="FF0000"/>
            </a:solidFill>
          </a:ln>
          <a:effectLst>
            <a:outerShdw blurRad="39000" dist="25400" dir="5400000" rotWithShape="0">
              <a:srgbClr val="000000">
                <a:alpha val="38000"/>
              </a:srgbClr>
            </a:outerShdw>
          </a:effectLst>
          <a:scene3d>
            <a:camera prst="orthographicFront" fov="0">
              <a:rot lat="0" lon="0" rev="0"/>
            </a:camera>
            <a:lightRig rig="threePt" dir="t">
              <a:rot lat="0" lon="0" rev="1800000"/>
            </a:lightRig>
          </a:scene3d>
          <a:sp3d prstMaterial="matte">
            <a:bevelT h="20000"/>
          </a:sp3d>
        </p:spPr>
        <p:txBody>
          <a:bodyPr anchor="ctr"/>
          <a:lstStyle/>
          <a:p>
            <a:pPr algn="ctr" eaLnBrk="1" hangingPunct="1">
              <a:defRPr/>
            </a:pPr>
            <a:r>
              <a:rPr lang="en-US" sz="1600" b="1" kern="0" dirty="0">
                <a:cs typeface="Times New Roman" panose="02020603050405020304" pitchFamily="18" charset="0"/>
              </a:rPr>
              <a:t>C</a:t>
            </a:r>
            <a:r>
              <a:rPr lang="en-US" sz="1600" b="1" kern="0" baseline="-25000" dirty="0">
                <a:cs typeface="Times New Roman" panose="02020603050405020304" pitchFamily="18" charset="0"/>
              </a:rPr>
              <a:t>2</a:t>
            </a:r>
          </a:p>
        </p:txBody>
      </p:sp>
      <p:sp>
        <p:nvSpPr>
          <p:cNvPr id="48" name="Oval 47">
            <a:extLst>
              <a:ext uri="{FF2B5EF4-FFF2-40B4-BE49-F238E27FC236}">
                <a16:creationId xmlns:a16="http://schemas.microsoft.com/office/drawing/2014/main" id="{E3068810-F100-4F2C-986B-1363B108776D}"/>
              </a:ext>
            </a:extLst>
          </p:cNvPr>
          <p:cNvSpPr/>
          <p:nvPr/>
        </p:nvSpPr>
        <p:spPr bwMode="auto">
          <a:xfrm>
            <a:off x="5915871" y="3753692"/>
            <a:ext cx="1163780" cy="447548"/>
          </a:xfrm>
          <a:prstGeom prst="ellipse">
            <a:avLst/>
          </a:prstGeom>
          <a:noFill/>
          <a:ln cap="rnd">
            <a:solidFill>
              <a:srgbClr val="FF0000"/>
            </a:solidFill>
          </a:ln>
          <a:effectLst>
            <a:outerShdw blurRad="39000" dist="25400" dir="5400000" rotWithShape="0">
              <a:srgbClr val="000000">
                <a:alpha val="38000"/>
              </a:srgbClr>
            </a:outerShdw>
          </a:effectLst>
          <a:scene3d>
            <a:camera prst="orthographicFront" fov="0">
              <a:rot lat="0" lon="0" rev="0"/>
            </a:camera>
            <a:lightRig rig="threePt" dir="t">
              <a:rot lat="0" lon="0" rev="1800000"/>
            </a:lightRig>
          </a:scene3d>
          <a:sp3d prstMaterial="matte">
            <a:bevelT h="20000"/>
          </a:sp3d>
        </p:spPr>
        <p:txBody>
          <a:bodyPr anchor="ctr"/>
          <a:lstStyle/>
          <a:p>
            <a:pPr algn="ctr" eaLnBrk="1" hangingPunct="1">
              <a:defRPr/>
            </a:pPr>
            <a:r>
              <a:rPr lang="en-US" sz="1600" b="1" kern="0" dirty="0">
                <a:cs typeface="Times New Roman" panose="02020603050405020304" pitchFamily="18" charset="0"/>
              </a:rPr>
              <a:t>C</a:t>
            </a:r>
            <a:r>
              <a:rPr lang="en-US" sz="1600" b="1" kern="0" baseline="-25000" dirty="0">
                <a:cs typeface="Times New Roman" panose="02020603050405020304" pitchFamily="18" charset="0"/>
              </a:rPr>
              <a:t>6</a:t>
            </a:r>
          </a:p>
        </p:txBody>
      </p:sp>
      <p:sp>
        <p:nvSpPr>
          <p:cNvPr id="49" name="Oval 48">
            <a:extLst>
              <a:ext uri="{FF2B5EF4-FFF2-40B4-BE49-F238E27FC236}">
                <a16:creationId xmlns:a16="http://schemas.microsoft.com/office/drawing/2014/main" id="{3E1BE351-F97E-4635-9C5D-A096EE36A86E}"/>
              </a:ext>
            </a:extLst>
          </p:cNvPr>
          <p:cNvSpPr/>
          <p:nvPr/>
        </p:nvSpPr>
        <p:spPr bwMode="auto">
          <a:xfrm>
            <a:off x="4310990" y="4614273"/>
            <a:ext cx="1163780" cy="447548"/>
          </a:xfrm>
          <a:prstGeom prst="ellipse">
            <a:avLst/>
          </a:prstGeom>
          <a:noFill/>
          <a:ln cap="rnd">
            <a:solidFill>
              <a:srgbClr val="FF0000"/>
            </a:solidFill>
          </a:ln>
          <a:effectLst>
            <a:outerShdw blurRad="39000" dist="25400" dir="5400000" rotWithShape="0">
              <a:srgbClr val="000000">
                <a:alpha val="38000"/>
              </a:srgbClr>
            </a:outerShdw>
          </a:effectLst>
          <a:scene3d>
            <a:camera prst="orthographicFront" fov="0">
              <a:rot lat="0" lon="0" rev="0"/>
            </a:camera>
            <a:lightRig rig="threePt" dir="t">
              <a:rot lat="0" lon="0" rev="1800000"/>
            </a:lightRig>
          </a:scene3d>
          <a:sp3d prstMaterial="matte">
            <a:bevelT h="20000"/>
          </a:sp3d>
        </p:spPr>
        <p:txBody>
          <a:bodyPr anchor="ctr"/>
          <a:lstStyle/>
          <a:p>
            <a:pPr algn="ctr" eaLnBrk="1" hangingPunct="1">
              <a:defRPr/>
            </a:pPr>
            <a:r>
              <a:rPr lang="en-US" sz="1600" b="1" kern="0" dirty="0">
                <a:cs typeface="Times New Roman" panose="02020603050405020304" pitchFamily="18" charset="0"/>
              </a:rPr>
              <a:t>C</a:t>
            </a:r>
            <a:r>
              <a:rPr lang="en-US" sz="1600" b="1" kern="0" baseline="-25000" dirty="0">
                <a:cs typeface="Times New Roman" panose="02020603050405020304" pitchFamily="18" charset="0"/>
              </a:rPr>
              <a:t>5</a:t>
            </a:r>
          </a:p>
        </p:txBody>
      </p:sp>
      <p:sp>
        <p:nvSpPr>
          <p:cNvPr id="58" name="Oval 57">
            <a:extLst>
              <a:ext uri="{FF2B5EF4-FFF2-40B4-BE49-F238E27FC236}">
                <a16:creationId xmlns:a16="http://schemas.microsoft.com/office/drawing/2014/main" id="{B59802FF-D3C4-420C-AC1F-F973DA4F1A3B}"/>
              </a:ext>
            </a:extLst>
          </p:cNvPr>
          <p:cNvSpPr/>
          <p:nvPr/>
        </p:nvSpPr>
        <p:spPr bwMode="auto">
          <a:xfrm>
            <a:off x="6412449" y="4425014"/>
            <a:ext cx="1163780" cy="447548"/>
          </a:xfrm>
          <a:prstGeom prst="ellipse">
            <a:avLst/>
          </a:prstGeom>
          <a:noFill/>
          <a:ln cap="rnd">
            <a:solidFill>
              <a:srgbClr val="FF0000"/>
            </a:solidFill>
          </a:ln>
          <a:effectLst>
            <a:outerShdw blurRad="39000" dist="25400" dir="5400000" rotWithShape="0">
              <a:srgbClr val="000000">
                <a:alpha val="38000"/>
              </a:srgbClr>
            </a:outerShdw>
          </a:effectLst>
          <a:scene3d>
            <a:camera prst="orthographicFront" fov="0">
              <a:rot lat="0" lon="0" rev="0"/>
            </a:camera>
            <a:lightRig rig="threePt" dir="t">
              <a:rot lat="0" lon="0" rev="1800000"/>
            </a:lightRig>
          </a:scene3d>
          <a:sp3d prstMaterial="matte">
            <a:bevelT h="20000"/>
          </a:sp3d>
        </p:spPr>
        <p:txBody>
          <a:bodyPr anchor="ctr"/>
          <a:lstStyle/>
          <a:p>
            <a:pPr algn="ctr" eaLnBrk="1" hangingPunct="1">
              <a:defRPr/>
            </a:pPr>
            <a:r>
              <a:rPr lang="en-US" sz="1600" b="1" kern="0" dirty="0">
                <a:cs typeface="Times New Roman" panose="02020603050405020304" pitchFamily="18" charset="0"/>
              </a:rPr>
              <a:t>C</a:t>
            </a:r>
            <a:r>
              <a:rPr lang="en-US" sz="1600" b="1" kern="0" baseline="-25000" dirty="0">
                <a:cs typeface="Times New Roman" panose="02020603050405020304" pitchFamily="18" charset="0"/>
              </a:rPr>
              <a:t>7</a:t>
            </a:r>
          </a:p>
        </p:txBody>
      </p:sp>
      <p:sp>
        <p:nvSpPr>
          <p:cNvPr id="62" name="Oval 61">
            <a:extLst>
              <a:ext uri="{FF2B5EF4-FFF2-40B4-BE49-F238E27FC236}">
                <a16:creationId xmlns:a16="http://schemas.microsoft.com/office/drawing/2014/main" id="{16CFE8AB-A962-41E5-ACD3-3FCA57A1D6E3}"/>
              </a:ext>
            </a:extLst>
          </p:cNvPr>
          <p:cNvSpPr/>
          <p:nvPr/>
        </p:nvSpPr>
        <p:spPr bwMode="auto">
          <a:xfrm>
            <a:off x="5090890" y="5170989"/>
            <a:ext cx="1163780" cy="447548"/>
          </a:xfrm>
          <a:prstGeom prst="ellipse">
            <a:avLst/>
          </a:prstGeom>
          <a:noFill/>
          <a:ln cap="rnd">
            <a:solidFill>
              <a:srgbClr val="FF0000"/>
            </a:solidFill>
          </a:ln>
          <a:effectLst>
            <a:outerShdw blurRad="39000" dist="25400" dir="5400000" rotWithShape="0">
              <a:srgbClr val="000000">
                <a:alpha val="38000"/>
              </a:srgbClr>
            </a:outerShdw>
          </a:effectLst>
          <a:scene3d>
            <a:camera prst="orthographicFront" fov="0">
              <a:rot lat="0" lon="0" rev="0"/>
            </a:camera>
            <a:lightRig rig="threePt" dir="t">
              <a:rot lat="0" lon="0" rev="1800000"/>
            </a:lightRig>
          </a:scene3d>
          <a:sp3d prstMaterial="matte">
            <a:bevelT h="20000"/>
          </a:sp3d>
        </p:spPr>
        <p:txBody>
          <a:bodyPr anchor="ctr"/>
          <a:lstStyle/>
          <a:p>
            <a:pPr algn="ctr" eaLnBrk="1" hangingPunct="1">
              <a:defRPr/>
            </a:pPr>
            <a:r>
              <a:rPr lang="en-US" sz="1600" b="1" kern="0" dirty="0">
                <a:cs typeface="Times New Roman" panose="02020603050405020304" pitchFamily="18" charset="0"/>
              </a:rPr>
              <a:t>C</a:t>
            </a:r>
            <a:r>
              <a:rPr lang="en-US" sz="1600" b="1" kern="0" baseline="-25000" dirty="0">
                <a:cs typeface="Times New Roman" panose="02020603050405020304" pitchFamily="18" charset="0"/>
              </a:rPr>
              <a:t>8</a:t>
            </a:r>
          </a:p>
        </p:txBody>
      </p:sp>
      <p:sp>
        <p:nvSpPr>
          <p:cNvPr id="31" name="Rectangle 30">
            <a:extLst>
              <a:ext uri="{FF2B5EF4-FFF2-40B4-BE49-F238E27FC236}">
                <a16:creationId xmlns:a16="http://schemas.microsoft.com/office/drawing/2014/main" id="{6662B825-8393-45E0-88C1-3C5DD9416B64}"/>
              </a:ext>
            </a:extLst>
          </p:cNvPr>
          <p:cNvSpPr/>
          <p:nvPr/>
        </p:nvSpPr>
        <p:spPr bwMode="auto">
          <a:xfrm rot="885244">
            <a:off x="5442404" y="3350685"/>
            <a:ext cx="521020" cy="215444"/>
          </a:xfrm>
          <a:prstGeom prst="rect">
            <a:avLst/>
          </a:prstGeom>
        </p:spPr>
        <p:txBody>
          <a:bodyPr wrap="square">
            <a:spAutoFit/>
          </a:bodyPr>
          <a:lstStyle/>
          <a:p>
            <a:pPr algn="ctr" eaLnBrk="1" hangingPunct="1">
              <a:defRPr/>
            </a:pPr>
            <a:r>
              <a:rPr lang="en-AU" sz="800" b="1" kern="0" dirty="0">
                <a:cs typeface="Times New Roman" pitchFamily="18" charset="0"/>
              </a:rPr>
              <a:t>Create</a:t>
            </a:r>
            <a:endParaRPr lang="en-US" sz="800" b="1" kern="0" baseline="-25000" dirty="0">
              <a:cs typeface="Times New Roman" pitchFamily="18" charset="0"/>
            </a:endParaRPr>
          </a:p>
        </p:txBody>
      </p:sp>
    </p:spTree>
    <p:extLst>
      <p:ext uri="{BB962C8B-B14F-4D97-AF65-F5344CB8AC3E}">
        <p14:creationId xmlns:p14="http://schemas.microsoft.com/office/powerpoint/2010/main" val="13935789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500"/>
                                        <p:tgtEl>
                                          <p:spTgt spid="18"/>
                                        </p:tgtEl>
                                      </p:cBhvr>
                                    </p:animEffect>
                                  </p:childTnLst>
                                </p:cTn>
                              </p:par>
                              <p:par>
                                <p:cTn id="8" presetID="10" presetClass="entr" presetSubtype="0" fill="hold" nodeType="withEffect">
                                  <p:stCondLst>
                                    <p:cond delay="0"/>
                                  </p:stCondLst>
                                  <p:childTnLst>
                                    <p:set>
                                      <p:cBhvr>
                                        <p:cTn id="9" dur="1" fill="hold">
                                          <p:stCondLst>
                                            <p:cond delay="0"/>
                                          </p:stCondLst>
                                        </p:cTn>
                                        <p:tgtEl>
                                          <p:spTgt spid="17"/>
                                        </p:tgtEl>
                                        <p:attrNameLst>
                                          <p:attrName>style.visibility</p:attrName>
                                        </p:attrNameLst>
                                      </p:cBhvr>
                                      <p:to>
                                        <p:strVal val="visible"/>
                                      </p:to>
                                    </p:set>
                                    <p:animEffect transition="in" filter="fade">
                                      <p:cBhvr>
                                        <p:cTn id="10" dur="500"/>
                                        <p:tgtEl>
                                          <p:spTgt spid="17"/>
                                        </p:tgtEl>
                                      </p:cBhvr>
                                    </p:animEffect>
                                  </p:childTnLst>
                                </p:cTn>
                              </p:par>
                              <p:par>
                                <p:cTn id="11" presetID="10" presetClass="entr" presetSubtype="0" fill="hold" nodeType="withEffect">
                                  <p:stCondLst>
                                    <p:cond delay="0"/>
                                  </p:stCondLst>
                                  <p:childTnLst>
                                    <p:set>
                                      <p:cBhvr>
                                        <p:cTn id="12" dur="1" fill="hold">
                                          <p:stCondLst>
                                            <p:cond delay="0"/>
                                          </p:stCondLst>
                                        </p:cTn>
                                        <p:tgtEl>
                                          <p:spTgt spid="15"/>
                                        </p:tgtEl>
                                        <p:attrNameLst>
                                          <p:attrName>style.visibility</p:attrName>
                                        </p:attrNameLst>
                                      </p:cBhvr>
                                      <p:to>
                                        <p:strVal val="visible"/>
                                      </p:to>
                                    </p:set>
                                    <p:animEffect transition="in" filter="fade">
                                      <p:cBhvr>
                                        <p:cTn id="13" dur="500"/>
                                        <p:tgtEl>
                                          <p:spTgt spid="15"/>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31"/>
                                        </p:tgtEl>
                                        <p:attrNameLst>
                                          <p:attrName>style.visibility</p:attrName>
                                        </p:attrNameLst>
                                      </p:cBhvr>
                                      <p:to>
                                        <p:strVal val="visible"/>
                                      </p:to>
                                    </p:set>
                                    <p:animEffect transition="in" filter="fade">
                                      <p:cBhvr>
                                        <p:cTn id="16"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3">
            <a:extLst>
              <a:ext uri="{FF2B5EF4-FFF2-40B4-BE49-F238E27FC236}">
                <a16:creationId xmlns:a16="http://schemas.microsoft.com/office/drawing/2014/main" id="{A16E4CE2-A8C7-4622-9C3B-26C9159773D0}"/>
              </a:ext>
            </a:extLst>
          </p:cNvPr>
          <p:cNvSpPr>
            <a:spLocks noGrp="1" noChangeArrowheads="1"/>
          </p:cNvSpPr>
          <p:nvPr>
            <p:ph type="body" sz="half" idx="1"/>
          </p:nvPr>
        </p:nvSpPr>
        <p:spPr>
          <a:xfrm>
            <a:off x="395288" y="1316038"/>
            <a:ext cx="8593287" cy="2075711"/>
          </a:xfrm>
        </p:spPr>
        <p:txBody>
          <a:bodyPr/>
          <a:lstStyle/>
          <a:p>
            <a:pPr marL="0" indent="0" algn="just" eaLnBrk="1" hangingPunct="1">
              <a:lnSpc>
                <a:spcPct val="150000"/>
              </a:lnSpc>
              <a:buNone/>
            </a:pPr>
            <a:r>
              <a:rPr lang="en-US" altLang="en-US" sz="1800" dirty="0">
                <a:latin typeface="Times" panose="02020603050405020304" pitchFamily="18" charset="0"/>
                <a:cs typeface="Times" panose="02020603050405020304" pitchFamily="18" charset="0"/>
              </a:rPr>
              <a:t>A Semantic Knowledge Map </a:t>
            </a:r>
            <a:r>
              <a:rPr lang="en-US" altLang="en-US" sz="1800" i="1" dirty="0">
                <a:latin typeface="Times" panose="02020603050405020304" pitchFamily="18" charset="0"/>
                <a:cs typeface="Times" panose="02020603050405020304" pitchFamily="18" charset="0"/>
              </a:rPr>
              <a:t>(SKG) </a:t>
            </a:r>
            <a:r>
              <a:rPr lang="en-US" altLang="en-US" sz="1800" dirty="0">
                <a:latin typeface="Times" panose="02020603050405020304" pitchFamily="18" charset="0"/>
                <a:cs typeface="Times" panose="02020603050405020304" pitchFamily="18" charset="0"/>
              </a:rPr>
              <a:t>is defined as a graph </a:t>
            </a:r>
            <a:r>
              <a:rPr lang="en-US" altLang="en-US" sz="1800" i="1" dirty="0">
                <a:latin typeface="Times" panose="02020603050405020304" pitchFamily="18" charset="0"/>
                <a:cs typeface="Times" panose="02020603050405020304" pitchFamily="18" charset="0"/>
              </a:rPr>
              <a:t>(</a:t>
            </a:r>
            <a:r>
              <a:rPr lang="en-US" altLang="en-US" sz="1800" i="1" dirty="0">
                <a:solidFill>
                  <a:srgbClr val="FF0000"/>
                </a:solidFill>
                <a:latin typeface="Times" panose="02020603050405020304" pitchFamily="18" charset="0"/>
                <a:cs typeface="Times" panose="02020603050405020304" pitchFamily="18" charset="0"/>
              </a:rPr>
              <a:t>C</a:t>
            </a:r>
            <a:r>
              <a:rPr lang="en-US" altLang="en-US" sz="1800" i="1" dirty="0">
                <a:latin typeface="Times" panose="02020603050405020304" pitchFamily="18" charset="0"/>
                <a:cs typeface="Times" panose="02020603050405020304" pitchFamily="18" charset="0"/>
              </a:rPr>
              <a:t>,E)</a:t>
            </a:r>
            <a:r>
              <a:rPr lang="en-US" altLang="en-US" sz="1800" dirty="0">
                <a:latin typeface="Times" panose="02020603050405020304" pitchFamily="18" charset="0"/>
                <a:cs typeface="Times" panose="02020603050405020304" pitchFamily="18" charset="0"/>
              </a:rPr>
              <a:t> where </a:t>
            </a:r>
            <a:r>
              <a:rPr lang="en-US" altLang="en-US" sz="1800" i="1" dirty="0">
                <a:latin typeface="Times" panose="02020603050405020304" pitchFamily="18" charset="0"/>
                <a:cs typeface="Times" panose="02020603050405020304" pitchFamily="18" charset="0"/>
              </a:rPr>
              <a:t>C</a:t>
            </a:r>
            <a:r>
              <a:rPr lang="en-US" altLang="en-US" sz="1800" dirty="0">
                <a:latin typeface="Times" panose="02020603050405020304" pitchFamily="18" charset="0"/>
                <a:cs typeface="Times" panose="02020603050405020304" pitchFamily="18" charset="0"/>
              </a:rPr>
              <a:t> is a set of </a:t>
            </a:r>
            <a:r>
              <a:rPr lang="en-US" altLang="en-US" sz="1800" i="1" dirty="0">
                <a:latin typeface="Times" panose="02020603050405020304" pitchFamily="18" charset="0"/>
                <a:cs typeface="Times" panose="02020603050405020304" pitchFamily="18" charset="0"/>
              </a:rPr>
              <a:t>KU</a:t>
            </a:r>
            <a:r>
              <a:rPr lang="en-US" altLang="en-US" sz="1800" dirty="0">
                <a:latin typeface="Times" panose="02020603050405020304" pitchFamily="18" charset="0"/>
                <a:cs typeface="Times" panose="02020603050405020304" pitchFamily="18" charset="0"/>
              </a:rPr>
              <a:t> and </a:t>
            </a:r>
            <a:r>
              <a:rPr lang="en-US" altLang="en-US" sz="1800" i="1" dirty="0">
                <a:latin typeface="Times" panose="02020603050405020304" pitchFamily="18" charset="0"/>
                <a:cs typeface="Times" panose="02020603050405020304" pitchFamily="18" charset="0"/>
              </a:rPr>
              <a:t>E</a:t>
            </a:r>
            <a:r>
              <a:rPr lang="en-US" altLang="en-US" sz="1800" dirty="0">
                <a:latin typeface="Times" panose="02020603050405020304" pitchFamily="18" charset="0"/>
                <a:cs typeface="Times" panose="02020603050405020304" pitchFamily="18" charset="0"/>
              </a:rPr>
              <a:t> is a set of Cognitive Skill Dependencies (</a:t>
            </a:r>
            <a:r>
              <a:rPr lang="en-US" altLang="en-US" sz="1800" i="1" dirty="0">
                <a:latin typeface="Times" panose="02020603050405020304" pitchFamily="18" charset="0"/>
                <a:cs typeface="Times" panose="02020603050405020304" pitchFamily="18" charset="0"/>
              </a:rPr>
              <a:t>CSD</a:t>
            </a:r>
            <a:r>
              <a:rPr lang="en-US" altLang="en-US" sz="1800" dirty="0">
                <a:latin typeface="Times" panose="02020603050405020304" pitchFamily="18" charset="0"/>
                <a:cs typeface="Times" panose="02020603050405020304" pitchFamily="18" charset="0"/>
              </a:rPr>
              <a:t>) with their level specifications BL</a:t>
            </a:r>
            <a:r>
              <a:rPr lang="en-US" altLang="en-US" sz="1800" baseline="-25000" dirty="0">
                <a:latin typeface="Times" panose="02020603050405020304" pitchFamily="18" charset="0"/>
                <a:cs typeface="Times" panose="02020603050405020304" pitchFamily="18" charset="0"/>
              </a:rPr>
              <a:t>k </a:t>
            </a:r>
            <a:r>
              <a:rPr lang="en-US" altLang="en-US" sz="1800" dirty="0">
                <a:latin typeface="Times" panose="02020603050405020304" pitchFamily="18" charset="0"/>
                <a:cs typeface="Times" panose="02020603050405020304" pitchFamily="18" charset="0"/>
              </a:rPr>
              <a:t> between the Knowledge-Units. Given a subset of </a:t>
            </a:r>
            <a:r>
              <a:rPr lang="en-US" altLang="en-US" sz="1800" i="1" dirty="0">
                <a:latin typeface="Times" panose="02020603050405020304" pitchFamily="18" charset="0"/>
                <a:cs typeface="Times" panose="02020603050405020304" pitchFamily="18" charset="0"/>
              </a:rPr>
              <a:t>CSDs,</a:t>
            </a:r>
            <a:r>
              <a:rPr lang="en-US" altLang="en-US" sz="1800" dirty="0">
                <a:latin typeface="Times" panose="02020603050405020304" pitchFamily="18" charset="0"/>
                <a:cs typeface="Times" panose="02020603050405020304" pitchFamily="18" charset="0"/>
              </a:rPr>
              <a:t> and a set of Skill Inference Rules (</a:t>
            </a:r>
            <a:r>
              <a:rPr lang="en-US" altLang="en-US" sz="1800" i="1" dirty="0">
                <a:solidFill>
                  <a:srgbClr val="00B050"/>
                </a:solidFill>
                <a:latin typeface="Times" panose="02020603050405020304" pitchFamily="18" charset="0"/>
                <a:cs typeface="Times" panose="02020603050405020304" pitchFamily="18" charset="0"/>
              </a:rPr>
              <a:t>SIR</a:t>
            </a:r>
            <a:r>
              <a:rPr lang="en-US" altLang="en-US" sz="1800" dirty="0">
                <a:latin typeface="Times" panose="02020603050405020304" pitchFamily="18" charset="0"/>
                <a:cs typeface="Times" panose="02020603050405020304" pitchFamily="18" charset="0"/>
              </a:rPr>
              <a:t>), </a:t>
            </a:r>
            <a:r>
              <a:rPr lang="en-US" altLang="en-US" sz="1800" b="1" dirty="0">
                <a:latin typeface="Times" panose="02020603050405020304" pitchFamily="18" charset="0"/>
                <a:cs typeface="Times" panose="02020603050405020304" pitchFamily="18" charset="0"/>
              </a:rPr>
              <a:t>find out the hidden </a:t>
            </a:r>
            <a:r>
              <a:rPr lang="en-US" altLang="en-US" sz="1800" b="1" i="1" dirty="0">
                <a:solidFill>
                  <a:srgbClr val="FF0000"/>
                </a:solidFill>
                <a:latin typeface="Times" panose="02020603050405020304" pitchFamily="18" charset="0"/>
                <a:cs typeface="Times" panose="02020603050405020304" pitchFamily="18" charset="0"/>
              </a:rPr>
              <a:t>CSDs</a:t>
            </a:r>
            <a:r>
              <a:rPr lang="en-US" altLang="en-US" sz="1800" dirty="0">
                <a:latin typeface="Times" panose="02020603050405020304" pitchFamily="18" charset="0"/>
                <a:cs typeface="Times" panose="02020603050405020304" pitchFamily="18" charset="0"/>
              </a:rPr>
              <a:t>. </a:t>
            </a:r>
          </a:p>
        </p:txBody>
      </p:sp>
      <p:cxnSp>
        <p:nvCxnSpPr>
          <p:cNvPr id="15" name="Connector: Curved 14">
            <a:extLst>
              <a:ext uri="{FF2B5EF4-FFF2-40B4-BE49-F238E27FC236}">
                <a16:creationId xmlns:a16="http://schemas.microsoft.com/office/drawing/2014/main" id="{19039E34-D49D-45D1-B8C6-B4451D9479F8}"/>
              </a:ext>
            </a:extLst>
          </p:cNvPr>
          <p:cNvCxnSpPr>
            <a:cxnSpLocks/>
            <a:stCxn id="43" idx="6"/>
            <a:endCxn id="48" idx="1"/>
          </p:cNvCxnSpPr>
          <p:nvPr/>
        </p:nvCxnSpPr>
        <p:spPr bwMode="auto">
          <a:xfrm>
            <a:off x="5272139" y="3543216"/>
            <a:ext cx="814164" cy="276018"/>
          </a:xfrm>
          <a:prstGeom prst="curvedConnector2">
            <a:avLst/>
          </a:prstGeom>
          <a:ln w="31750" cmpd="dbl">
            <a:solidFill>
              <a:srgbClr val="66FF99"/>
            </a:solidFill>
            <a:prstDash val="solid"/>
            <a:headEnd type="none"/>
            <a:tailEnd type="none"/>
          </a:ln>
        </p:spPr>
        <p:style>
          <a:lnRef idx="1">
            <a:schemeClr val="accent1"/>
          </a:lnRef>
          <a:fillRef idx="0">
            <a:schemeClr val="accent1"/>
          </a:fillRef>
          <a:effectRef idx="0">
            <a:schemeClr val="accent1"/>
          </a:effectRef>
          <a:fontRef idx="minor">
            <a:schemeClr val="tx1"/>
          </a:fontRef>
        </p:style>
      </p:cxnSp>
      <p:sp>
        <p:nvSpPr>
          <p:cNvPr id="19" name="Rectangle 18">
            <a:extLst>
              <a:ext uri="{FF2B5EF4-FFF2-40B4-BE49-F238E27FC236}">
                <a16:creationId xmlns:a16="http://schemas.microsoft.com/office/drawing/2014/main" id="{AB2D8196-6BDF-4085-BDC9-5FEB946DE3AF}"/>
              </a:ext>
            </a:extLst>
          </p:cNvPr>
          <p:cNvSpPr/>
          <p:nvPr/>
        </p:nvSpPr>
        <p:spPr bwMode="auto">
          <a:xfrm>
            <a:off x="4142574" y="4141387"/>
            <a:ext cx="570563" cy="215444"/>
          </a:xfrm>
          <a:prstGeom prst="rect">
            <a:avLst/>
          </a:prstGeom>
        </p:spPr>
        <p:txBody>
          <a:bodyPr wrap="square">
            <a:spAutoFit/>
          </a:bodyPr>
          <a:lstStyle/>
          <a:p>
            <a:pPr algn="ctr" eaLnBrk="1" hangingPunct="1">
              <a:defRPr/>
            </a:pPr>
            <a:r>
              <a:rPr lang="en-AU" sz="800" b="1" kern="0" dirty="0">
                <a:cs typeface="Times New Roman" pitchFamily="18" charset="0"/>
              </a:rPr>
              <a:t>Apply</a:t>
            </a:r>
            <a:endParaRPr lang="en-US" sz="900" b="1" kern="0" baseline="-25000" dirty="0">
              <a:cs typeface="Times New Roman" pitchFamily="18" charset="0"/>
            </a:endParaRPr>
          </a:p>
        </p:txBody>
      </p:sp>
      <p:sp>
        <p:nvSpPr>
          <p:cNvPr id="21" name="Oval 20">
            <a:extLst>
              <a:ext uri="{FF2B5EF4-FFF2-40B4-BE49-F238E27FC236}">
                <a16:creationId xmlns:a16="http://schemas.microsoft.com/office/drawing/2014/main" id="{C9EF3999-5F9C-4452-BA6B-17697315E291}"/>
              </a:ext>
            </a:extLst>
          </p:cNvPr>
          <p:cNvSpPr/>
          <p:nvPr/>
        </p:nvSpPr>
        <p:spPr bwMode="auto">
          <a:xfrm>
            <a:off x="2805370" y="3491351"/>
            <a:ext cx="1163780" cy="447548"/>
          </a:xfrm>
          <a:prstGeom prst="ellipse">
            <a:avLst/>
          </a:prstGeom>
          <a:noFill/>
          <a:ln cap="rnd">
            <a:solidFill>
              <a:srgbClr val="FF0000"/>
            </a:solidFill>
          </a:ln>
          <a:effectLst>
            <a:outerShdw blurRad="39000" dist="25400" dir="5400000" rotWithShape="0">
              <a:srgbClr val="000000">
                <a:alpha val="38000"/>
              </a:srgbClr>
            </a:outerShdw>
          </a:effectLst>
          <a:scene3d>
            <a:camera prst="orthographicFront" fov="0">
              <a:rot lat="0" lon="0" rev="0"/>
            </a:camera>
            <a:lightRig rig="threePt" dir="t">
              <a:rot lat="0" lon="0" rev="1800000"/>
            </a:lightRig>
          </a:scene3d>
          <a:sp3d prstMaterial="matte">
            <a:bevelT h="20000"/>
          </a:sp3d>
        </p:spPr>
        <p:txBody>
          <a:bodyPr anchor="ctr"/>
          <a:lstStyle/>
          <a:p>
            <a:pPr algn="ctr" eaLnBrk="1" hangingPunct="1">
              <a:defRPr/>
            </a:pPr>
            <a:r>
              <a:rPr lang="en-US" sz="1600" b="1" kern="0" dirty="0">
                <a:cs typeface="Times New Roman" panose="02020603050405020304" pitchFamily="18" charset="0"/>
              </a:rPr>
              <a:t>C</a:t>
            </a:r>
            <a:r>
              <a:rPr lang="en-US" sz="1600" b="1" kern="0" baseline="-25000" dirty="0">
                <a:cs typeface="Times New Roman" panose="02020603050405020304" pitchFamily="18" charset="0"/>
              </a:rPr>
              <a:t>1</a:t>
            </a:r>
          </a:p>
        </p:txBody>
      </p:sp>
      <p:cxnSp>
        <p:nvCxnSpPr>
          <p:cNvPr id="26" name="Connector: Curved 25">
            <a:extLst>
              <a:ext uri="{FF2B5EF4-FFF2-40B4-BE49-F238E27FC236}">
                <a16:creationId xmlns:a16="http://schemas.microsoft.com/office/drawing/2014/main" id="{3FD796F1-C8AB-42E9-B82E-11B4A4AC0741}"/>
              </a:ext>
            </a:extLst>
          </p:cNvPr>
          <p:cNvCxnSpPr>
            <a:cxnSpLocks/>
            <a:stCxn id="43" idx="3"/>
            <a:endCxn id="49" idx="0"/>
          </p:cNvCxnSpPr>
          <p:nvPr/>
        </p:nvCxnSpPr>
        <p:spPr bwMode="auto">
          <a:xfrm rot="16200000" flipH="1">
            <a:off x="4129423" y="3850815"/>
            <a:ext cx="912825" cy="614089"/>
          </a:xfrm>
          <a:prstGeom prst="curvedConnector3">
            <a:avLst>
              <a:gd name="adj1" fmla="val 50000"/>
            </a:avLst>
          </a:prstGeom>
          <a:ln w="31750">
            <a:solidFill>
              <a:schemeClr val="tx1"/>
            </a:solidFill>
            <a:prstDash val="solid"/>
            <a:headEnd type="none"/>
            <a:tailEnd type="none"/>
          </a:ln>
        </p:spPr>
        <p:style>
          <a:lnRef idx="1">
            <a:schemeClr val="accent1"/>
          </a:lnRef>
          <a:fillRef idx="0">
            <a:schemeClr val="accent1"/>
          </a:fillRef>
          <a:effectRef idx="0">
            <a:schemeClr val="accent1"/>
          </a:effectRef>
          <a:fontRef idx="minor">
            <a:schemeClr val="tx1"/>
          </a:fontRef>
        </p:style>
      </p:cxnSp>
      <p:cxnSp>
        <p:nvCxnSpPr>
          <p:cNvPr id="27" name="Connector: Curved 26">
            <a:extLst>
              <a:ext uri="{FF2B5EF4-FFF2-40B4-BE49-F238E27FC236}">
                <a16:creationId xmlns:a16="http://schemas.microsoft.com/office/drawing/2014/main" id="{4955B099-C51C-4F41-AAE2-824C682B585D}"/>
              </a:ext>
            </a:extLst>
          </p:cNvPr>
          <p:cNvCxnSpPr>
            <a:cxnSpLocks/>
            <a:endCxn id="21" idx="3"/>
          </p:cNvCxnSpPr>
          <p:nvPr/>
        </p:nvCxnSpPr>
        <p:spPr bwMode="auto">
          <a:xfrm rot="5400000" flipH="1" flipV="1">
            <a:off x="2433335" y="3947173"/>
            <a:ext cx="616283" cy="468652"/>
          </a:xfrm>
          <a:prstGeom prst="curvedConnector3">
            <a:avLst>
              <a:gd name="adj1" fmla="val 50000"/>
            </a:avLst>
          </a:prstGeom>
          <a:ln w="31750">
            <a:solidFill>
              <a:schemeClr val="tx1"/>
            </a:solidFill>
            <a:prstDash val="solid"/>
            <a:headEnd type="none"/>
            <a:tailEnd type="none"/>
          </a:ln>
        </p:spPr>
        <p:style>
          <a:lnRef idx="1">
            <a:schemeClr val="accent1"/>
          </a:lnRef>
          <a:fillRef idx="0">
            <a:schemeClr val="accent1"/>
          </a:fillRef>
          <a:effectRef idx="0">
            <a:schemeClr val="accent1"/>
          </a:effectRef>
          <a:fontRef idx="minor">
            <a:schemeClr val="tx1"/>
          </a:fontRef>
        </p:style>
      </p:cxnSp>
      <p:cxnSp>
        <p:nvCxnSpPr>
          <p:cNvPr id="30" name="Connector: Curved 29">
            <a:extLst>
              <a:ext uri="{FF2B5EF4-FFF2-40B4-BE49-F238E27FC236}">
                <a16:creationId xmlns:a16="http://schemas.microsoft.com/office/drawing/2014/main" id="{4C680E25-FB88-4F68-9744-4E25CB0B91AE}"/>
              </a:ext>
            </a:extLst>
          </p:cNvPr>
          <p:cNvCxnSpPr>
            <a:cxnSpLocks/>
            <a:stCxn id="21" idx="4"/>
            <a:endCxn id="41" idx="0"/>
          </p:cNvCxnSpPr>
          <p:nvPr/>
        </p:nvCxnSpPr>
        <p:spPr bwMode="auto">
          <a:xfrm rot="16200000" flipH="1">
            <a:off x="3018149" y="4308009"/>
            <a:ext cx="1039342" cy="301121"/>
          </a:xfrm>
          <a:prstGeom prst="curvedConnector3">
            <a:avLst>
              <a:gd name="adj1" fmla="val 50000"/>
            </a:avLst>
          </a:prstGeom>
          <a:ln w="31750">
            <a:solidFill>
              <a:schemeClr val="tx1"/>
            </a:solidFill>
            <a:prstDash val="solid"/>
            <a:headEnd type="none"/>
            <a:tailEnd type="none"/>
          </a:ln>
        </p:spPr>
        <p:style>
          <a:lnRef idx="1">
            <a:schemeClr val="accent1"/>
          </a:lnRef>
          <a:fillRef idx="0">
            <a:schemeClr val="accent1"/>
          </a:fillRef>
          <a:effectRef idx="0">
            <a:schemeClr val="accent1"/>
          </a:effectRef>
          <a:fontRef idx="minor">
            <a:schemeClr val="tx1"/>
          </a:fontRef>
        </p:style>
      </p:cxnSp>
      <p:sp>
        <p:nvSpPr>
          <p:cNvPr id="32" name="Rectangle 31">
            <a:extLst>
              <a:ext uri="{FF2B5EF4-FFF2-40B4-BE49-F238E27FC236}">
                <a16:creationId xmlns:a16="http://schemas.microsoft.com/office/drawing/2014/main" id="{9B288F09-9ECF-4AB1-864E-D2A2E8F34F7A}"/>
              </a:ext>
            </a:extLst>
          </p:cNvPr>
          <p:cNvSpPr/>
          <p:nvPr/>
        </p:nvSpPr>
        <p:spPr bwMode="auto">
          <a:xfrm>
            <a:off x="2252079" y="3978629"/>
            <a:ext cx="556989" cy="215444"/>
          </a:xfrm>
          <a:prstGeom prst="rect">
            <a:avLst/>
          </a:prstGeom>
        </p:spPr>
        <p:txBody>
          <a:bodyPr wrap="square">
            <a:spAutoFit/>
          </a:bodyPr>
          <a:lstStyle/>
          <a:p>
            <a:pPr algn="ctr" eaLnBrk="1" hangingPunct="1">
              <a:defRPr/>
            </a:pPr>
            <a:r>
              <a:rPr lang="en-AU" sz="800" b="1" kern="0" dirty="0">
                <a:cs typeface="Times New Roman" pitchFamily="18" charset="0"/>
              </a:rPr>
              <a:t>Apply</a:t>
            </a:r>
            <a:endParaRPr lang="en-US" sz="800" b="1" kern="0" baseline="-25000" dirty="0">
              <a:cs typeface="Times New Roman" pitchFamily="18" charset="0"/>
            </a:endParaRPr>
          </a:p>
        </p:txBody>
      </p:sp>
      <p:sp>
        <p:nvSpPr>
          <p:cNvPr id="33" name="Rectangle 32">
            <a:extLst>
              <a:ext uri="{FF2B5EF4-FFF2-40B4-BE49-F238E27FC236}">
                <a16:creationId xmlns:a16="http://schemas.microsoft.com/office/drawing/2014/main" id="{A5CCF955-364A-4854-AA6D-722E6D9BFC42}"/>
              </a:ext>
            </a:extLst>
          </p:cNvPr>
          <p:cNvSpPr/>
          <p:nvPr/>
        </p:nvSpPr>
        <p:spPr bwMode="auto">
          <a:xfrm>
            <a:off x="3435655" y="4223728"/>
            <a:ext cx="759427" cy="215444"/>
          </a:xfrm>
          <a:prstGeom prst="rect">
            <a:avLst/>
          </a:prstGeom>
        </p:spPr>
        <p:txBody>
          <a:bodyPr wrap="square">
            <a:spAutoFit/>
          </a:bodyPr>
          <a:lstStyle/>
          <a:p>
            <a:pPr algn="ctr" eaLnBrk="1" hangingPunct="1">
              <a:defRPr/>
            </a:pPr>
            <a:r>
              <a:rPr lang="en-AU" sz="800" b="1" kern="0" dirty="0">
                <a:cs typeface="Times New Roman" pitchFamily="18" charset="0"/>
              </a:rPr>
              <a:t>Analyze</a:t>
            </a:r>
            <a:endParaRPr lang="en-US" sz="800" b="1" kern="0" baseline="-25000" dirty="0">
              <a:cs typeface="Times New Roman" pitchFamily="18" charset="0"/>
            </a:endParaRPr>
          </a:p>
        </p:txBody>
      </p:sp>
      <p:cxnSp>
        <p:nvCxnSpPr>
          <p:cNvPr id="36" name="Connector: Curved 35">
            <a:extLst>
              <a:ext uri="{FF2B5EF4-FFF2-40B4-BE49-F238E27FC236}">
                <a16:creationId xmlns:a16="http://schemas.microsoft.com/office/drawing/2014/main" id="{A1132E89-2428-4BD1-BE85-45DB71BF56F7}"/>
              </a:ext>
            </a:extLst>
          </p:cNvPr>
          <p:cNvCxnSpPr>
            <a:cxnSpLocks/>
            <a:stCxn id="49" idx="6"/>
            <a:endCxn id="48" idx="4"/>
          </p:cNvCxnSpPr>
          <p:nvPr/>
        </p:nvCxnSpPr>
        <p:spPr bwMode="auto">
          <a:xfrm flipV="1">
            <a:off x="5474770" y="4201240"/>
            <a:ext cx="1022991" cy="636807"/>
          </a:xfrm>
          <a:prstGeom prst="curvedConnector2">
            <a:avLst/>
          </a:prstGeom>
          <a:ln w="31750">
            <a:solidFill>
              <a:schemeClr val="tx1"/>
            </a:solidFill>
            <a:prstDash val="solid"/>
            <a:headEnd type="none"/>
            <a:tailEnd type="none"/>
          </a:ln>
        </p:spPr>
        <p:style>
          <a:lnRef idx="1">
            <a:schemeClr val="accent1"/>
          </a:lnRef>
          <a:fillRef idx="0">
            <a:schemeClr val="accent1"/>
          </a:fillRef>
          <a:effectRef idx="0">
            <a:schemeClr val="accent1"/>
          </a:effectRef>
          <a:fontRef idx="minor">
            <a:schemeClr val="tx1"/>
          </a:fontRef>
        </p:style>
      </p:cxnSp>
      <p:cxnSp>
        <p:nvCxnSpPr>
          <p:cNvPr id="37" name="Connector: Curved 36">
            <a:extLst>
              <a:ext uri="{FF2B5EF4-FFF2-40B4-BE49-F238E27FC236}">
                <a16:creationId xmlns:a16="http://schemas.microsoft.com/office/drawing/2014/main" id="{BA2B0CDC-FED6-4A4E-83BA-B86C2EACD0AE}"/>
              </a:ext>
            </a:extLst>
          </p:cNvPr>
          <p:cNvCxnSpPr>
            <a:cxnSpLocks/>
            <a:stCxn id="41" idx="3"/>
            <a:endCxn id="58" idx="4"/>
          </p:cNvCxnSpPr>
          <p:nvPr/>
        </p:nvCxnSpPr>
        <p:spPr bwMode="auto">
          <a:xfrm rot="5400000" flipH="1" flipV="1">
            <a:off x="4891788" y="3257697"/>
            <a:ext cx="487685" cy="3717416"/>
          </a:xfrm>
          <a:prstGeom prst="curvedConnector3">
            <a:avLst>
              <a:gd name="adj1" fmla="val -157535"/>
            </a:avLst>
          </a:prstGeom>
          <a:ln w="31750">
            <a:solidFill>
              <a:schemeClr val="tx1"/>
            </a:solidFill>
            <a:prstDash val="solid"/>
            <a:headEnd type="none"/>
            <a:tailEnd type="none"/>
          </a:ln>
        </p:spPr>
        <p:style>
          <a:lnRef idx="1">
            <a:schemeClr val="accent1"/>
          </a:lnRef>
          <a:fillRef idx="0">
            <a:schemeClr val="accent1"/>
          </a:fillRef>
          <a:effectRef idx="0">
            <a:schemeClr val="accent1"/>
          </a:effectRef>
          <a:fontRef idx="minor">
            <a:schemeClr val="tx1"/>
          </a:fontRef>
        </p:style>
      </p:cxnSp>
      <p:cxnSp>
        <p:nvCxnSpPr>
          <p:cNvPr id="39" name="Connector: Curved 38">
            <a:extLst>
              <a:ext uri="{FF2B5EF4-FFF2-40B4-BE49-F238E27FC236}">
                <a16:creationId xmlns:a16="http://schemas.microsoft.com/office/drawing/2014/main" id="{5832E8F3-036B-4E33-A20B-59CC3288A43C}"/>
              </a:ext>
            </a:extLst>
          </p:cNvPr>
          <p:cNvCxnSpPr>
            <a:cxnSpLocks/>
            <a:stCxn id="41" idx="6"/>
            <a:endCxn id="62" idx="4"/>
          </p:cNvCxnSpPr>
          <p:nvPr/>
        </p:nvCxnSpPr>
        <p:spPr bwMode="auto">
          <a:xfrm>
            <a:off x="4270271" y="5202015"/>
            <a:ext cx="1402509" cy="416522"/>
          </a:xfrm>
          <a:prstGeom prst="curvedConnector4">
            <a:avLst>
              <a:gd name="adj1" fmla="val 29255"/>
              <a:gd name="adj2" fmla="val 154883"/>
            </a:avLst>
          </a:prstGeom>
          <a:ln w="31750">
            <a:solidFill>
              <a:schemeClr val="tx1"/>
            </a:solidFill>
            <a:prstDash val="solid"/>
            <a:headEnd type="none"/>
            <a:tailEnd type="none"/>
          </a:ln>
        </p:spPr>
        <p:style>
          <a:lnRef idx="1">
            <a:schemeClr val="accent1"/>
          </a:lnRef>
          <a:fillRef idx="0">
            <a:schemeClr val="accent1"/>
          </a:fillRef>
          <a:effectRef idx="0">
            <a:schemeClr val="accent1"/>
          </a:effectRef>
          <a:fontRef idx="minor">
            <a:schemeClr val="tx1"/>
          </a:fontRef>
        </p:style>
      </p:cxnSp>
      <p:sp>
        <p:nvSpPr>
          <p:cNvPr id="42" name="Rectangle 41">
            <a:extLst>
              <a:ext uri="{FF2B5EF4-FFF2-40B4-BE49-F238E27FC236}">
                <a16:creationId xmlns:a16="http://schemas.microsoft.com/office/drawing/2014/main" id="{653C126F-4ADF-4F23-BF25-F4399E682048}"/>
              </a:ext>
            </a:extLst>
          </p:cNvPr>
          <p:cNvSpPr/>
          <p:nvPr/>
        </p:nvSpPr>
        <p:spPr bwMode="auto">
          <a:xfrm>
            <a:off x="5797142" y="4798939"/>
            <a:ext cx="578322" cy="215444"/>
          </a:xfrm>
          <a:prstGeom prst="rect">
            <a:avLst/>
          </a:prstGeom>
        </p:spPr>
        <p:txBody>
          <a:bodyPr wrap="square">
            <a:spAutoFit/>
          </a:bodyPr>
          <a:lstStyle/>
          <a:p>
            <a:pPr algn="ctr" eaLnBrk="1" hangingPunct="1">
              <a:defRPr/>
            </a:pPr>
            <a:r>
              <a:rPr lang="en-AU" sz="800" b="1" kern="0" dirty="0">
                <a:cs typeface="Times New Roman" pitchFamily="18" charset="0"/>
              </a:rPr>
              <a:t>Create</a:t>
            </a:r>
            <a:endParaRPr lang="en-US" sz="800" b="1" kern="0" baseline="-25000" dirty="0">
              <a:cs typeface="Times New Roman" pitchFamily="18" charset="0"/>
            </a:endParaRPr>
          </a:p>
        </p:txBody>
      </p:sp>
      <p:sp>
        <p:nvSpPr>
          <p:cNvPr id="45" name="Rectangle 44">
            <a:extLst>
              <a:ext uri="{FF2B5EF4-FFF2-40B4-BE49-F238E27FC236}">
                <a16:creationId xmlns:a16="http://schemas.microsoft.com/office/drawing/2014/main" id="{D56E230F-F619-4E78-AC75-765F45EDC9DA}"/>
              </a:ext>
            </a:extLst>
          </p:cNvPr>
          <p:cNvSpPr/>
          <p:nvPr/>
        </p:nvSpPr>
        <p:spPr bwMode="auto">
          <a:xfrm>
            <a:off x="5366813" y="6102247"/>
            <a:ext cx="672202" cy="215444"/>
          </a:xfrm>
          <a:prstGeom prst="rect">
            <a:avLst/>
          </a:prstGeom>
        </p:spPr>
        <p:txBody>
          <a:bodyPr wrap="square">
            <a:spAutoFit/>
          </a:bodyPr>
          <a:lstStyle/>
          <a:p>
            <a:pPr algn="ctr" eaLnBrk="1" hangingPunct="1">
              <a:defRPr/>
            </a:pPr>
            <a:r>
              <a:rPr lang="en-AU" sz="800" b="1" kern="0" dirty="0">
                <a:cs typeface="Times New Roman" pitchFamily="18" charset="0"/>
              </a:rPr>
              <a:t>Analyze</a:t>
            </a:r>
            <a:endParaRPr lang="en-US" sz="800" b="1" kern="0" baseline="-25000" dirty="0">
              <a:cs typeface="Times New Roman" pitchFamily="18" charset="0"/>
            </a:endParaRPr>
          </a:p>
        </p:txBody>
      </p:sp>
      <p:sp>
        <p:nvSpPr>
          <p:cNvPr id="46" name="Rectangle 45">
            <a:extLst>
              <a:ext uri="{FF2B5EF4-FFF2-40B4-BE49-F238E27FC236}">
                <a16:creationId xmlns:a16="http://schemas.microsoft.com/office/drawing/2014/main" id="{BDDC8EDB-9CD2-464F-9C55-BD3E170875D2}"/>
              </a:ext>
            </a:extLst>
          </p:cNvPr>
          <p:cNvSpPr/>
          <p:nvPr/>
        </p:nvSpPr>
        <p:spPr bwMode="auto">
          <a:xfrm>
            <a:off x="4640733" y="5858061"/>
            <a:ext cx="782826" cy="215444"/>
          </a:xfrm>
          <a:prstGeom prst="rect">
            <a:avLst/>
          </a:prstGeom>
        </p:spPr>
        <p:txBody>
          <a:bodyPr wrap="square">
            <a:spAutoFit/>
          </a:bodyPr>
          <a:lstStyle/>
          <a:p>
            <a:pPr algn="ctr" eaLnBrk="1" hangingPunct="1">
              <a:defRPr/>
            </a:pPr>
            <a:r>
              <a:rPr lang="en-AU" sz="800" b="1" kern="0" dirty="0">
                <a:cs typeface="Times New Roman" pitchFamily="18" charset="0"/>
              </a:rPr>
              <a:t>Apply</a:t>
            </a:r>
            <a:endParaRPr lang="en-US" sz="800" b="1" kern="0" baseline="-25000" dirty="0">
              <a:cs typeface="Times New Roman" pitchFamily="18" charset="0"/>
            </a:endParaRPr>
          </a:p>
        </p:txBody>
      </p:sp>
      <p:cxnSp>
        <p:nvCxnSpPr>
          <p:cNvPr id="17" name="Connector: Curved 16">
            <a:extLst>
              <a:ext uri="{FF2B5EF4-FFF2-40B4-BE49-F238E27FC236}">
                <a16:creationId xmlns:a16="http://schemas.microsoft.com/office/drawing/2014/main" id="{99C2CAE4-8F50-4647-B74C-57F850A89BE7}"/>
              </a:ext>
            </a:extLst>
          </p:cNvPr>
          <p:cNvCxnSpPr>
            <a:cxnSpLocks/>
          </p:cNvCxnSpPr>
          <p:nvPr/>
        </p:nvCxnSpPr>
        <p:spPr bwMode="auto">
          <a:xfrm rot="16200000" flipH="1">
            <a:off x="4529015" y="4093221"/>
            <a:ext cx="854776" cy="201706"/>
          </a:xfrm>
          <a:prstGeom prst="curvedConnector3">
            <a:avLst>
              <a:gd name="adj1" fmla="val 50000"/>
            </a:avLst>
          </a:prstGeom>
          <a:ln w="31750" cmpd="dbl">
            <a:solidFill>
              <a:srgbClr val="66FF99"/>
            </a:solidFill>
            <a:prstDash val="solid"/>
            <a:headEnd type="none"/>
            <a:tailEnd type="none"/>
          </a:ln>
        </p:spPr>
        <p:style>
          <a:lnRef idx="1">
            <a:schemeClr val="accent1"/>
          </a:lnRef>
          <a:fillRef idx="0">
            <a:schemeClr val="accent1"/>
          </a:fillRef>
          <a:effectRef idx="0">
            <a:schemeClr val="accent1"/>
          </a:effectRef>
          <a:fontRef idx="minor">
            <a:schemeClr val="tx1"/>
          </a:fontRef>
        </p:style>
      </p:cxnSp>
      <p:cxnSp>
        <p:nvCxnSpPr>
          <p:cNvPr id="18" name="Connector: Curved 17">
            <a:extLst>
              <a:ext uri="{FF2B5EF4-FFF2-40B4-BE49-F238E27FC236}">
                <a16:creationId xmlns:a16="http://schemas.microsoft.com/office/drawing/2014/main" id="{B7DC5D2C-5320-4E14-9485-9D6130C6B0E5}"/>
              </a:ext>
            </a:extLst>
          </p:cNvPr>
          <p:cNvCxnSpPr>
            <a:cxnSpLocks/>
            <a:stCxn id="49" idx="7"/>
            <a:endCxn id="48" idx="2"/>
          </p:cNvCxnSpPr>
          <p:nvPr/>
        </p:nvCxnSpPr>
        <p:spPr bwMode="auto">
          <a:xfrm rot="5400000" flipH="1" flipV="1">
            <a:off x="5258930" y="4022875"/>
            <a:ext cx="702349" cy="611533"/>
          </a:xfrm>
          <a:prstGeom prst="curvedConnector2">
            <a:avLst/>
          </a:prstGeom>
          <a:ln w="31750" cmpd="dbl">
            <a:solidFill>
              <a:srgbClr val="66FF99"/>
            </a:solidFill>
            <a:prstDash val="solid"/>
            <a:headEnd type="none"/>
            <a:tailEnd type="none"/>
          </a:ln>
        </p:spPr>
        <p:style>
          <a:lnRef idx="1">
            <a:schemeClr val="accent1"/>
          </a:lnRef>
          <a:fillRef idx="0">
            <a:schemeClr val="accent1"/>
          </a:fillRef>
          <a:effectRef idx="0">
            <a:schemeClr val="accent1"/>
          </a:effectRef>
          <a:fontRef idx="minor">
            <a:schemeClr val="tx1"/>
          </a:fontRef>
        </p:style>
      </p:cxnSp>
      <p:sp>
        <p:nvSpPr>
          <p:cNvPr id="23556" name="Title 1">
            <a:extLst>
              <a:ext uri="{FF2B5EF4-FFF2-40B4-BE49-F238E27FC236}">
                <a16:creationId xmlns:a16="http://schemas.microsoft.com/office/drawing/2014/main" id="{9AD88E91-3BEB-443B-B5AC-25C03C8B3E42}"/>
              </a:ext>
            </a:extLst>
          </p:cNvPr>
          <p:cNvSpPr>
            <a:spLocks noGrp="1" noChangeArrowheads="1"/>
          </p:cNvSpPr>
          <p:nvPr>
            <p:ph type="title"/>
          </p:nvPr>
        </p:nvSpPr>
        <p:spPr>
          <a:xfrm>
            <a:off x="788988" y="528638"/>
            <a:ext cx="7192962" cy="403445"/>
          </a:xfrm>
        </p:spPr>
        <p:txBody>
          <a:bodyPr/>
          <a:lstStyle/>
          <a:p>
            <a:pPr algn="ctr" eaLnBrk="1" hangingPunct="1">
              <a:lnSpc>
                <a:spcPct val="93000"/>
              </a:lnSpc>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altLang="en-US" sz="3200" dirty="0">
                <a:latin typeface="Times New Roman" panose="02020603050405020304" pitchFamily="18" charset="0"/>
                <a:cs typeface="Times New Roman" panose="02020603050405020304" pitchFamily="18" charset="0"/>
              </a:rPr>
              <a:t>Problem Definition</a:t>
            </a:r>
          </a:p>
        </p:txBody>
      </p:sp>
      <p:sp>
        <p:nvSpPr>
          <p:cNvPr id="6" name="Slide Number Placeholder 5">
            <a:extLst>
              <a:ext uri="{FF2B5EF4-FFF2-40B4-BE49-F238E27FC236}">
                <a16:creationId xmlns:a16="http://schemas.microsoft.com/office/drawing/2014/main" id="{7158D1FE-DE68-4935-ADE0-BEB780210DB5}"/>
              </a:ext>
            </a:extLst>
          </p:cNvPr>
          <p:cNvSpPr>
            <a:spLocks noGrp="1"/>
          </p:cNvSpPr>
          <p:nvPr>
            <p:ph type="sldNum" sz="quarter" idx="12"/>
          </p:nvPr>
        </p:nvSpPr>
        <p:spPr/>
        <p:txBody>
          <a:bodyPr/>
          <a:lstStyle/>
          <a:p>
            <a:pPr>
              <a:defRPr/>
            </a:pPr>
            <a:fld id="{18B69CD6-4D6B-4370-88EC-EAC63A73F7C1}" type="slidenum">
              <a:rPr lang="en-US" altLang="en-US" smtClean="0"/>
              <a:pPr>
                <a:defRPr/>
              </a:pPr>
              <a:t>21</a:t>
            </a:fld>
            <a:endParaRPr lang="en-US" altLang="en-US"/>
          </a:p>
        </p:txBody>
      </p:sp>
      <p:pic>
        <p:nvPicPr>
          <p:cNvPr id="38" name="Picture 37">
            <a:extLst>
              <a:ext uri="{FF2B5EF4-FFF2-40B4-BE49-F238E27FC236}">
                <a16:creationId xmlns:a16="http://schemas.microsoft.com/office/drawing/2014/main" id="{4796BF1A-4944-4539-850B-EEFC6FD1EC5E}"/>
              </a:ext>
            </a:extLst>
          </p:cNvPr>
          <p:cNvPicPr>
            <a:picLocks noChangeAspect="1"/>
          </p:cNvPicPr>
          <p:nvPr/>
        </p:nvPicPr>
        <p:blipFill>
          <a:blip r:embed="rId3"/>
          <a:stretch>
            <a:fillRect/>
          </a:stretch>
        </p:blipFill>
        <p:spPr>
          <a:xfrm>
            <a:off x="8418" y="530024"/>
            <a:ext cx="709926" cy="503438"/>
          </a:xfrm>
          <a:prstGeom prst="rect">
            <a:avLst/>
          </a:prstGeom>
        </p:spPr>
      </p:pic>
      <p:sp>
        <p:nvSpPr>
          <p:cNvPr id="40" name="Oval 39">
            <a:extLst>
              <a:ext uri="{FF2B5EF4-FFF2-40B4-BE49-F238E27FC236}">
                <a16:creationId xmlns:a16="http://schemas.microsoft.com/office/drawing/2014/main" id="{2231B672-EE9A-4FE7-B7FC-64D4397C655D}"/>
              </a:ext>
            </a:extLst>
          </p:cNvPr>
          <p:cNvSpPr/>
          <p:nvPr/>
        </p:nvSpPr>
        <p:spPr bwMode="auto">
          <a:xfrm>
            <a:off x="1927227" y="4498053"/>
            <a:ext cx="1163780" cy="447548"/>
          </a:xfrm>
          <a:prstGeom prst="ellipse">
            <a:avLst/>
          </a:prstGeom>
          <a:noFill/>
          <a:ln cap="rnd">
            <a:solidFill>
              <a:srgbClr val="FF0000"/>
            </a:solidFill>
          </a:ln>
          <a:effectLst>
            <a:outerShdw blurRad="39000" dist="25400" dir="5400000" rotWithShape="0">
              <a:srgbClr val="000000">
                <a:alpha val="38000"/>
              </a:srgbClr>
            </a:outerShdw>
          </a:effectLst>
          <a:scene3d>
            <a:camera prst="orthographicFront" fov="0">
              <a:rot lat="0" lon="0" rev="0"/>
            </a:camera>
            <a:lightRig rig="threePt" dir="t">
              <a:rot lat="0" lon="0" rev="1800000"/>
            </a:lightRig>
          </a:scene3d>
          <a:sp3d prstMaterial="matte">
            <a:bevelT h="20000"/>
          </a:sp3d>
        </p:spPr>
        <p:txBody>
          <a:bodyPr anchor="ctr"/>
          <a:lstStyle/>
          <a:p>
            <a:pPr algn="ctr" eaLnBrk="1" hangingPunct="1">
              <a:defRPr/>
            </a:pPr>
            <a:r>
              <a:rPr lang="en-US" sz="1600" b="1" kern="0" dirty="0">
                <a:cs typeface="Times New Roman" panose="02020603050405020304" pitchFamily="18" charset="0"/>
              </a:rPr>
              <a:t>C</a:t>
            </a:r>
            <a:r>
              <a:rPr lang="en-US" sz="1600" b="1" kern="0" baseline="-25000" dirty="0">
                <a:cs typeface="Times New Roman" panose="02020603050405020304" pitchFamily="18" charset="0"/>
              </a:rPr>
              <a:t>4</a:t>
            </a:r>
          </a:p>
        </p:txBody>
      </p:sp>
      <p:sp>
        <p:nvSpPr>
          <p:cNvPr id="41" name="Oval 40">
            <a:extLst>
              <a:ext uri="{FF2B5EF4-FFF2-40B4-BE49-F238E27FC236}">
                <a16:creationId xmlns:a16="http://schemas.microsoft.com/office/drawing/2014/main" id="{30117C0D-D1B9-4051-86B2-4E89F37D4E0F}"/>
              </a:ext>
            </a:extLst>
          </p:cNvPr>
          <p:cNvSpPr/>
          <p:nvPr/>
        </p:nvSpPr>
        <p:spPr bwMode="auto">
          <a:xfrm>
            <a:off x="3106491" y="4978241"/>
            <a:ext cx="1163780" cy="447548"/>
          </a:xfrm>
          <a:prstGeom prst="ellipse">
            <a:avLst/>
          </a:prstGeom>
          <a:noFill/>
          <a:ln cap="rnd">
            <a:solidFill>
              <a:srgbClr val="FF0000"/>
            </a:solidFill>
          </a:ln>
          <a:effectLst>
            <a:outerShdw blurRad="39000" dist="25400" dir="5400000" rotWithShape="0">
              <a:srgbClr val="000000">
                <a:alpha val="38000"/>
              </a:srgbClr>
            </a:outerShdw>
          </a:effectLst>
          <a:scene3d>
            <a:camera prst="orthographicFront" fov="0">
              <a:rot lat="0" lon="0" rev="0"/>
            </a:camera>
            <a:lightRig rig="threePt" dir="t">
              <a:rot lat="0" lon="0" rev="1800000"/>
            </a:lightRig>
          </a:scene3d>
          <a:sp3d prstMaterial="matte">
            <a:bevelT h="20000"/>
          </a:sp3d>
        </p:spPr>
        <p:txBody>
          <a:bodyPr anchor="ctr"/>
          <a:lstStyle/>
          <a:p>
            <a:pPr algn="ctr" eaLnBrk="1" hangingPunct="1">
              <a:defRPr/>
            </a:pPr>
            <a:r>
              <a:rPr lang="en-US" sz="1600" b="1" kern="0" dirty="0">
                <a:cs typeface="Times New Roman" panose="02020603050405020304" pitchFamily="18" charset="0"/>
              </a:rPr>
              <a:t>C</a:t>
            </a:r>
            <a:r>
              <a:rPr lang="en-US" sz="1600" b="1" kern="0" baseline="-25000" dirty="0">
                <a:cs typeface="Times New Roman" panose="02020603050405020304" pitchFamily="18" charset="0"/>
              </a:rPr>
              <a:t>3</a:t>
            </a:r>
          </a:p>
        </p:txBody>
      </p:sp>
      <p:sp>
        <p:nvSpPr>
          <p:cNvPr id="43" name="Oval 42">
            <a:extLst>
              <a:ext uri="{FF2B5EF4-FFF2-40B4-BE49-F238E27FC236}">
                <a16:creationId xmlns:a16="http://schemas.microsoft.com/office/drawing/2014/main" id="{53E54F2C-4B6E-4B2C-990C-EA3A9136C8FC}"/>
              </a:ext>
            </a:extLst>
          </p:cNvPr>
          <p:cNvSpPr/>
          <p:nvPr/>
        </p:nvSpPr>
        <p:spPr bwMode="auto">
          <a:xfrm>
            <a:off x="4108359" y="3319442"/>
            <a:ext cx="1163780" cy="447548"/>
          </a:xfrm>
          <a:prstGeom prst="ellipse">
            <a:avLst/>
          </a:prstGeom>
          <a:noFill/>
          <a:ln cap="rnd">
            <a:solidFill>
              <a:srgbClr val="FF0000"/>
            </a:solidFill>
          </a:ln>
          <a:effectLst>
            <a:outerShdw blurRad="39000" dist="25400" dir="5400000" rotWithShape="0">
              <a:srgbClr val="000000">
                <a:alpha val="38000"/>
              </a:srgbClr>
            </a:outerShdw>
          </a:effectLst>
          <a:scene3d>
            <a:camera prst="orthographicFront" fov="0">
              <a:rot lat="0" lon="0" rev="0"/>
            </a:camera>
            <a:lightRig rig="threePt" dir="t">
              <a:rot lat="0" lon="0" rev="1800000"/>
            </a:lightRig>
          </a:scene3d>
          <a:sp3d prstMaterial="matte">
            <a:bevelT h="20000"/>
          </a:sp3d>
        </p:spPr>
        <p:txBody>
          <a:bodyPr anchor="ctr"/>
          <a:lstStyle/>
          <a:p>
            <a:pPr algn="ctr" eaLnBrk="1" hangingPunct="1">
              <a:defRPr/>
            </a:pPr>
            <a:r>
              <a:rPr lang="en-US" sz="1600" b="1" kern="0" dirty="0">
                <a:cs typeface="Times New Roman" panose="02020603050405020304" pitchFamily="18" charset="0"/>
              </a:rPr>
              <a:t>C</a:t>
            </a:r>
            <a:r>
              <a:rPr lang="en-US" sz="1600" b="1" kern="0" baseline="-25000" dirty="0">
                <a:cs typeface="Times New Roman" panose="02020603050405020304" pitchFamily="18" charset="0"/>
              </a:rPr>
              <a:t>2</a:t>
            </a:r>
          </a:p>
        </p:txBody>
      </p:sp>
      <p:sp>
        <p:nvSpPr>
          <p:cNvPr id="48" name="Oval 47">
            <a:extLst>
              <a:ext uri="{FF2B5EF4-FFF2-40B4-BE49-F238E27FC236}">
                <a16:creationId xmlns:a16="http://schemas.microsoft.com/office/drawing/2014/main" id="{E3068810-F100-4F2C-986B-1363B108776D}"/>
              </a:ext>
            </a:extLst>
          </p:cNvPr>
          <p:cNvSpPr/>
          <p:nvPr/>
        </p:nvSpPr>
        <p:spPr bwMode="auto">
          <a:xfrm>
            <a:off x="5915871" y="3753692"/>
            <a:ext cx="1163780" cy="447548"/>
          </a:xfrm>
          <a:prstGeom prst="ellipse">
            <a:avLst/>
          </a:prstGeom>
          <a:noFill/>
          <a:ln cap="rnd">
            <a:solidFill>
              <a:srgbClr val="FF0000"/>
            </a:solidFill>
          </a:ln>
          <a:effectLst>
            <a:outerShdw blurRad="39000" dist="25400" dir="5400000" rotWithShape="0">
              <a:srgbClr val="000000">
                <a:alpha val="38000"/>
              </a:srgbClr>
            </a:outerShdw>
          </a:effectLst>
          <a:scene3d>
            <a:camera prst="orthographicFront" fov="0">
              <a:rot lat="0" lon="0" rev="0"/>
            </a:camera>
            <a:lightRig rig="threePt" dir="t">
              <a:rot lat="0" lon="0" rev="1800000"/>
            </a:lightRig>
          </a:scene3d>
          <a:sp3d prstMaterial="matte">
            <a:bevelT h="20000"/>
          </a:sp3d>
        </p:spPr>
        <p:txBody>
          <a:bodyPr anchor="ctr"/>
          <a:lstStyle/>
          <a:p>
            <a:pPr algn="ctr" eaLnBrk="1" hangingPunct="1">
              <a:defRPr/>
            </a:pPr>
            <a:r>
              <a:rPr lang="en-US" sz="1600" b="1" kern="0" dirty="0">
                <a:cs typeface="Times New Roman" panose="02020603050405020304" pitchFamily="18" charset="0"/>
              </a:rPr>
              <a:t>C</a:t>
            </a:r>
            <a:r>
              <a:rPr lang="en-US" sz="1600" b="1" kern="0" baseline="-25000" dirty="0">
                <a:cs typeface="Times New Roman" panose="02020603050405020304" pitchFamily="18" charset="0"/>
              </a:rPr>
              <a:t>6</a:t>
            </a:r>
          </a:p>
        </p:txBody>
      </p:sp>
      <p:sp>
        <p:nvSpPr>
          <p:cNvPr id="49" name="Oval 48">
            <a:extLst>
              <a:ext uri="{FF2B5EF4-FFF2-40B4-BE49-F238E27FC236}">
                <a16:creationId xmlns:a16="http://schemas.microsoft.com/office/drawing/2014/main" id="{3E1BE351-F97E-4635-9C5D-A096EE36A86E}"/>
              </a:ext>
            </a:extLst>
          </p:cNvPr>
          <p:cNvSpPr/>
          <p:nvPr/>
        </p:nvSpPr>
        <p:spPr bwMode="auto">
          <a:xfrm>
            <a:off x="4310990" y="4614273"/>
            <a:ext cx="1163780" cy="447548"/>
          </a:xfrm>
          <a:prstGeom prst="ellipse">
            <a:avLst/>
          </a:prstGeom>
          <a:noFill/>
          <a:ln cap="rnd">
            <a:solidFill>
              <a:srgbClr val="FF0000"/>
            </a:solidFill>
          </a:ln>
          <a:effectLst>
            <a:outerShdw blurRad="39000" dist="25400" dir="5400000" rotWithShape="0">
              <a:srgbClr val="000000">
                <a:alpha val="38000"/>
              </a:srgbClr>
            </a:outerShdw>
          </a:effectLst>
          <a:scene3d>
            <a:camera prst="orthographicFront" fov="0">
              <a:rot lat="0" lon="0" rev="0"/>
            </a:camera>
            <a:lightRig rig="threePt" dir="t">
              <a:rot lat="0" lon="0" rev="1800000"/>
            </a:lightRig>
          </a:scene3d>
          <a:sp3d prstMaterial="matte">
            <a:bevelT h="20000"/>
          </a:sp3d>
        </p:spPr>
        <p:txBody>
          <a:bodyPr anchor="ctr"/>
          <a:lstStyle/>
          <a:p>
            <a:pPr algn="ctr" eaLnBrk="1" hangingPunct="1">
              <a:defRPr/>
            </a:pPr>
            <a:r>
              <a:rPr lang="en-US" sz="1600" b="1" kern="0" dirty="0">
                <a:cs typeface="Times New Roman" panose="02020603050405020304" pitchFamily="18" charset="0"/>
              </a:rPr>
              <a:t>C</a:t>
            </a:r>
            <a:r>
              <a:rPr lang="en-US" sz="1600" b="1" kern="0" baseline="-25000" dirty="0">
                <a:cs typeface="Times New Roman" panose="02020603050405020304" pitchFamily="18" charset="0"/>
              </a:rPr>
              <a:t>5</a:t>
            </a:r>
          </a:p>
        </p:txBody>
      </p:sp>
      <p:sp>
        <p:nvSpPr>
          <p:cNvPr id="58" name="Oval 57">
            <a:extLst>
              <a:ext uri="{FF2B5EF4-FFF2-40B4-BE49-F238E27FC236}">
                <a16:creationId xmlns:a16="http://schemas.microsoft.com/office/drawing/2014/main" id="{B59802FF-D3C4-420C-AC1F-F973DA4F1A3B}"/>
              </a:ext>
            </a:extLst>
          </p:cNvPr>
          <p:cNvSpPr/>
          <p:nvPr/>
        </p:nvSpPr>
        <p:spPr bwMode="auto">
          <a:xfrm>
            <a:off x="6412449" y="4425014"/>
            <a:ext cx="1163780" cy="447548"/>
          </a:xfrm>
          <a:prstGeom prst="ellipse">
            <a:avLst/>
          </a:prstGeom>
          <a:noFill/>
          <a:ln cap="rnd">
            <a:solidFill>
              <a:srgbClr val="FF0000"/>
            </a:solidFill>
          </a:ln>
          <a:effectLst>
            <a:outerShdw blurRad="39000" dist="25400" dir="5400000" rotWithShape="0">
              <a:srgbClr val="000000">
                <a:alpha val="38000"/>
              </a:srgbClr>
            </a:outerShdw>
          </a:effectLst>
          <a:scene3d>
            <a:camera prst="orthographicFront" fov="0">
              <a:rot lat="0" lon="0" rev="0"/>
            </a:camera>
            <a:lightRig rig="threePt" dir="t">
              <a:rot lat="0" lon="0" rev="1800000"/>
            </a:lightRig>
          </a:scene3d>
          <a:sp3d prstMaterial="matte">
            <a:bevelT h="20000"/>
          </a:sp3d>
        </p:spPr>
        <p:txBody>
          <a:bodyPr anchor="ctr"/>
          <a:lstStyle/>
          <a:p>
            <a:pPr algn="ctr" eaLnBrk="1" hangingPunct="1">
              <a:defRPr/>
            </a:pPr>
            <a:r>
              <a:rPr lang="en-US" sz="1600" b="1" kern="0" dirty="0">
                <a:cs typeface="Times New Roman" panose="02020603050405020304" pitchFamily="18" charset="0"/>
              </a:rPr>
              <a:t>C</a:t>
            </a:r>
            <a:r>
              <a:rPr lang="en-US" sz="1600" b="1" kern="0" baseline="-25000" dirty="0">
                <a:cs typeface="Times New Roman" panose="02020603050405020304" pitchFamily="18" charset="0"/>
              </a:rPr>
              <a:t>7</a:t>
            </a:r>
          </a:p>
        </p:txBody>
      </p:sp>
      <p:sp>
        <p:nvSpPr>
          <p:cNvPr id="62" name="Oval 61">
            <a:extLst>
              <a:ext uri="{FF2B5EF4-FFF2-40B4-BE49-F238E27FC236}">
                <a16:creationId xmlns:a16="http://schemas.microsoft.com/office/drawing/2014/main" id="{16CFE8AB-A962-41E5-ACD3-3FCA57A1D6E3}"/>
              </a:ext>
            </a:extLst>
          </p:cNvPr>
          <p:cNvSpPr/>
          <p:nvPr/>
        </p:nvSpPr>
        <p:spPr bwMode="auto">
          <a:xfrm>
            <a:off x="5090890" y="5170989"/>
            <a:ext cx="1163780" cy="447548"/>
          </a:xfrm>
          <a:prstGeom prst="ellipse">
            <a:avLst/>
          </a:prstGeom>
          <a:noFill/>
          <a:ln cap="rnd">
            <a:solidFill>
              <a:srgbClr val="FF0000"/>
            </a:solidFill>
          </a:ln>
          <a:effectLst>
            <a:outerShdw blurRad="39000" dist="25400" dir="5400000" rotWithShape="0">
              <a:srgbClr val="000000">
                <a:alpha val="38000"/>
              </a:srgbClr>
            </a:outerShdw>
          </a:effectLst>
          <a:scene3d>
            <a:camera prst="orthographicFront" fov="0">
              <a:rot lat="0" lon="0" rev="0"/>
            </a:camera>
            <a:lightRig rig="threePt" dir="t">
              <a:rot lat="0" lon="0" rev="1800000"/>
            </a:lightRig>
          </a:scene3d>
          <a:sp3d prstMaterial="matte">
            <a:bevelT h="20000"/>
          </a:sp3d>
        </p:spPr>
        <p:txBody>
          <a:bodyPr anchor="ctr"/>
          <a:lstStyle/>
          <a:p>
            <a:pPr algn="ctr" eaLnBrk="1" hangingPunct="1">
              <a:defRPr/>
            </a:pPr>
            <a:r>
              <a:rPr lang="en-US" sz="1600" b="1" kern="0" dirty="0">
                <a:cs typeface="Times New Roman" panose="02020603050405020304" pitchFamily="18" charset="0"/>
              </a:rPr>
              <a:t>C</a:t>
            </a:r>
            <a:r>
              <a:rPr lang="en-US" sz="1600" b="1" kern="0" baseline="-25000" dirty="0">
                <a:cs typeface="Times New Roman" panose="02020603050405020304" pitchFamily="18" charset="0"/>
              </a:rPr>
              <a:t>8</a:t>
            </a:r>
          </a:p>
        </p:txBody>
      </p:sp>
      <p:sp>
        <p:nvSpPr>
          <p:cNvPr id="31" name="Rectangle 30">
            <a:extLst>
              <a:ext uri="{FF2B5EF4-FFF2-40B4-BE49-F238E27FC236}">
                <a16:creationId xmlns:a16="http://schemas.microsoft.com/office/drawing/2014/main" id="{6662B825-8393-45E0-88C1-3C5DD9416B64}"/>
              </a:ext>
            </a:extLst>
          </p:cNvPr>
          <p:cNvSpPr/>
          <p:nvPr/>
        </p:nvSpPr>
        <p:spPr bwMode="auto">
          <a:xfrm rot="885244">
            <a:off x="5442404" y="3350685"/>
            <a:ext cx="521020" cy="215444"/>
          </a:xfrm>
          <a:prstGeom prst="rect">
            <a:avLst/>
          </a:prstGeom>
        </p:spPr>
        <p:txBody>
          <a:bodyPr wrap="square">
            <a:spAutoFit/>
          </a:bodyPr>
          <a:lstStyle/>
          <a:p>
            <a:pPr algn="ctr" eaLnBrk="1" hangingPunct="1">
              <a:defRPr/>
            </a:pPr>
            <a:r>
              <a:rPr lang="en-AU" sz="800" b="1" kern="0" dirty="0">
                <a:cs typeface="Times New Roman" pitchFamily="18" charset="0"/>
              </a:rPr>
              <a:t>Create</a:t>
            </a:r>
            <a:endParaRPr lang="en-US" sz="800" b="1" kern="0" baseline="-25000" dirty="0">
              <a:cs typeface="Times New Roman" pitchFamily="18" charset="0"/>
            </a:endParaRPr>
          </a:p>
        </p:txBody>
      </p:sp>
      <p:cxnSp>
        <p:nvCxnSpPr>
          <p:cNvPr id="34" name="Connector: Curved 33">
            <a:extLst>
              <a:ext uri="{FF2B5EF4-FFF2-40B4-BE49-F238E27FC236}">
                <a16:creationId xmlns:a16="http://schemas.microsoft.com/office/drawing/2014/main" id="{4C63A085-9434-495A-B18B-8565BA4F4F8F}"/>
              </a:ext>
            </a:extLst>
          </p:cNvPr>
          <p:cNvCxnSpPr>
            <a:cxnSpLocks/>
          </p:cNvCxnSpPr>
          <p:nvPr/>
        </p:nvCxnSpPr>
        <p:spPr bwMode="auto">
          <a:xfrm rot="16200000" flipH="1" flipV="1">
            <a:off x="2771877" y="2645223"/>
            <a:ext cx="1244153" cy="2592590"/>
          </a:xfrm>
          <a:prstGeom prst="curvedConnector3">
            <a:avLst>
              <a:gd name="adj1" fmla="val -18374"/>
            </a:avLst>
          </a:prstGeom>
          <a:ln w="31750">
            <a:solidFill>
              <a:srgbClr val="FF0000"/>
            </a:solidFill>
            <a:prstDash val="sysDash"/>
            <a:headEnd type="none"/>
            <a:tailEnd type="none"/>
          </a:ln>
        </p:spPr>
        <p:style>
          <a:lnRef idx="1">
            <a:schemeClr val="accent1"/>
          </a:lnRef>
          <a:fillRef idx="0">
            <a:schemeClr val="accent1"/>
          </a:fillRef>
          <a:effectRef idx="0">
            <a:schemeClr val="accent1"/>
          </a:effectRef>
          <a:fontRef idx="minor">
            <a:schemeClr val="tx1"/>
          </a:fontRef>
        </p:style>
      </p:cxnSp>
      <p:cxnSp>
        <p:nvCxnSpPr>
          <p:cNvPr id="35" name="Connector: Curved 34">
            <a:extLst>
              <a:ext uri="{FF2B5EF4-FFF2-40B4-BE49-F238E27FC236}">
                <a16:creationId xmlns:a16="http://schemas.microsoft.com/office/drawing/2014/main" id="{737DA526-49F9-4D8F-9B92-A1AE6408DEA3}"/>
              </a:ext>
            </a:extLst>
          </p:cNvPr>
          <p:cNvCxnSpPr>
            <a:cxnSpLocks/>
            <a:stCxn id="41" idx="2"/>
            <a:endCxn id="40" idx="4"/>
          </p:cNvCxnSpPr>
          <p:nvPr/>
        </p:nvCxnSpPr>
        <p:spPr bwMode="auto">
          <a:xfrm rot="10800000">
            <a:off x="2509117" y="4945601"/>
            <a:ext cx="597374" cy="256414"/>
          </a:xfrm>
          <a:prstGeom prst="curvedConnector2">
            <a:avLst/>
          </a:prstGeom>
          <a:ln w="31750">
            <a:solidFill>
              <a:srgbClr val="FF0000"/>
            </a:solidFill>
            <a:prstDash val="sysDash"/>
            <a:headEnd type="none"/>
            <a:tailEnd type="none"/>
          </a:ln>
        </p:spPr>
        <p:style>
          <a:lnRef idx="1">
            <a:schemeClr val="accent1"/>
          </a:lnRef>
          <a:fillRef idx="0">
            <a:schemeClr val="accent1"/>
          </a:fillRef>
          <a:effectRef idx="0">
            <a:schemeClr val="accent1"/>
          </a:effectRef>
          <a:fontRef idx="minor">
            <a:schemeClr val="tx1"/>
          </a:fontRef>
        </p:style>
      </p:cxnSp>
      <p:cxnSp>
        <p:nvCxnSpPr>
          <p:cNvPr id="44" name="Connector: Curved 43">
            <a:extLst>
              <a:ext uri="{FF2B5EF4-FFF2-40B4-BE49-F238E27FC236}">
                <a16:creationId xmlns:a16="http://schemas.microsoft.com/office/drawing/2014/main" id="{20C68541-719E-4ABA-9B1F-0D03D930C4F5}"/>
              </a:ext>
            </a:extLst>
          </p:cNvPr>
          <p:cNvCxnSpPr>
            <a:cxnSpLocks/>
            <a:stCxn id="43" idx="4"/>
            <a:endCxn id="58" idx="2"/>
          </p:cNvCxnSpPr>
          <p:nvPr/>
        </p:nvCxnSpPr>
        <p:spPr bwMode="auto">
          <a:xfrm rot="16200000" flipH="1">
            <a:off x="5110450" y="3346789"/>
            <a:ext cx="881798" cy="1722200"/>
          </a:xfrm>
          <a:prstGeom prst="curvedConnector2">
            <a:avLst/>
          </a:prstGeom>
          <a:ln w="31750">
            <a:solidFill>
              <a:srgbClr val="FF0000"/>
            </a:solidFill>
            <a:prstDash val="sysDash"/>
            <a:headEnd type="none"/>
            <a:tailEnd type="none"/>
          </a:ln>
        </p:spPr>
        <p:style>
          <a:lnRef idx="1">
            <a:schemeClr val="accent1"/>
          </a:lnRef>
          <a:fillRef idx="0">
            <a:schemeClr val="accent1"/>
          </a:fillRef>
          <a:effectRef idx="0">
            <a:schemeClr val="accent1"/>
          </a:effectRef>
          <a:fontRef idx="minor">
            <a:schemeClr val="tx1"/>
          </a:fontRef>
        </p:style>
      </p:cxnSp>
      <p:cxnSp>
        <p:nvCxnSpPr>
          <p:cNvPr id="47" name="Connector: Curved 46">
            <a:extLst>
              <a:ext uri="{FF2B5EF4-FFF2-40B4-BE49-F238E27FC236}">
                <a16:creationId xmlns:a16="http://schemas.microsoft.com/office/drawing/2014/main" id="{DDAE775B-C452-4E20-9F8A-A8E60D23C010}"/>
              </a:ext>
            </a:extLst>
          </p:cNvPr>
          <p:cNvCxnSpPr>
            <a:cxnSpLocks/>
            <a:stCxn id="49" idx="1"/>
            <a:endCxn id="21" idx="5"/>
          </p:cNvCxnSpPr>
          <p:nvPr/>
        </p:nvCxnSpPr>
        <p:spPr bwMode="auto">
          <a:xfrm rot="16200000" flipV="1">
            <a:off x="3736841" y="3935234"/>
            <a:ext cx="806458" cy="682704"/>
          </a:xfrm>
          <a:prstGeom prst="curvedConnector3">
            <a:avLst>
              <a:gd name="adj1" fmla="val 50000"/>
            </a:avLst>
          </a:prstGeom>
          <a:ln w="31750">
            <a:solidFill>
              <a:srgbClr val="FF0000"/>
            </a:solidFill>
            <a:prstDash val="sysDash"/>
            <a:headEnd type="none"/>
            <a:tailEnd type="none"/>
          </a:ln>
        </p:spPr>
        <p:style>
          <a:lnRef idx="1">
            <a:schemeClr val="accent1"/>
          </a:lnRef>
          <a:fillRef idx="0">
            <a:schemeClr val="accent1"/>
          </a:fillRef>
          <a:effectRef idx="0">
            <a:schemeClr val="accent1"/>
          </a:effectRef>
          <a:fontRef idx="minor">
            <a:schemeClr val="tx1"/>
          </a:fontRef>
        </p:style>
      </p:cxnSp>
      <p:cxnSp>
        <p:nvCxnSpPr>
          <p:cNvPr id="50" name="Connector: Curved 49">
            <a:extLst>
              <a:ext uri="{FF2B5EF4-FFF2-40B4-BE49-F238E27FC236}">
                <a16:creationId xmlns:a16="http://schemas.microsoft.com/office/drawing/2014/main" id="{C3608EF2-C481-47BA-88B1-0D233AFDF345}"/>
              </a:ext>
            </a:extLst>
          </p:cNvPr>
          <p:cNvCxnSpPr>
            <a:cxnSpLocks/>
            <a:stCxn id="62" idx="6"/>
            <a:endCxn id="58" idx="3"/>
          </p:cNvCxnSpPr>
          <p:nvPr/>
        </p:nvCxnSpPr>
        <p:spPr bwMode="auto">
          <a:xfrm flipV="1">
            <a:off x="6254670" y="4807020"/>
            <a:ext cx="328211" cy="587743"/>
          </a:xfrm>
          <a:prstGeom prst="curvedConnector2">
            <a:avLst/>
          </a:prstGeom>
          <a:ln w="31750">
            <a:solidFill>
              <a:srgbClr val="FF0000"/>
            </a:solidFill>
            <a:prstDash val="sysDash"/>
            <a:headEnd type="none"/>
            <a:tailEnd type="none"/>
          </a:ln>
        </p:spPr>
        <p:style>
          <a:lnRef idx="1">
            <a:schemeClr val="accent1"/>
          </a:lnRef>
          <a:fillRef idx="0">
            <a:schemeClr val="accent1"/>
          </a:fillRef>
          <a:effectRef idx="0">
            <a:schemeClr val="accent1"/>
          </a:effectRef>
          <a:fontRef idx="minor">
            <a:schemeClr val="tx1"/>
          </a:fontRef>
        </p:style>
      </p:cxnSp>
      <p:cxnSp>
        <p:nvCxnSpPr>
          <p:cNvPr id="51" name="Connector: Curved 50">
            <a:extLst>
              <a:ext uri="{FF2B5EF4-FFF2-40B4-BE49-F238E27FC236}">
                <a16:creationId xmlns:a16="http://schemas.microsoft.com/office/drawing/2014/main" id="{D5AE5908-41AC-4B12-BCA1-5763E24074D8}"/>
              </a:ext>
            </a:extLst>
          </p:cNvPr>
          <p:cNvCxnSpPr>
            <a:cxnSpLocks/>
            <a:endCxn id="41" idx="7"/>
          </p:cNvCxnSpPr>
          <p:nvPr/>
        </p:nvCxnSpPr>
        <p:spPr bwMode="auto">
          <a:xfrm>
            <a:off x="3106491" y="4563597"/>
            <a:ext cx="993348" cy="480186"/>
          </a:xfrm>
          <a:prstGeom prst="curvedConnector2">
            <a:avLst/>
          </a:prstGeom>
          <a:ln w="31750">
            <a:solidFill>
              <a:srgbClr val="FF0000"/>
            </a:solidFill>
            <a:prstDash val="sysDash"/>
            <a:headEnd type="none"/>
            <a:tailEnd type="non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7164206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05BC53AE-8C7E-4965-95D5-ED92FE39B283}"/>
              </a:ext>
            </a:extLst>
          </p:cNvPr>
          <p:cNvSpPr>
            <a:spLocks noGrp="1"/>
          </p:cNvSpPr>
          <p:nvPr>
            <p:ph type="body" sz="half" idx="1"/>
          </p:nvPr>
        </p:nvSpPr>
        <p:spPr>
          <a:xfrm>
            <a:off x="117020" y="1033462"/>
            <a:ext cx="5202069" cy="5099875"/>
          </a:xfrm>
        </p:spPr>
        <p:txBody>
          <a:bodyPr vert="horz" lIns="91440" tIns="45720" rIns="91440" bIns="45720" rtlCol="0">
            <a:noAutofit/>
          </a:bodyPr>
          <a:lstStyle/>
          <a:p>
            <a:pPr marL="400050" indent="-228600" eaLnBrk="1" hangingPunct="1">
              <a:lnSpc>
                <a:spcPct val="150000"/>
              </a:lnSpc>
              <a:buFont typeface="Arial" panose="020B0604020202020204" pitchFamily="34" charset="0"/>
              <a:buChar char="•"/>
            </a:pPr>
            <a:endParaRPr lang="en-US" sz="1800" dirty="0">
              <a:latin typeface="Times" panose="02020603050405020304" pitchFamily="18" charset="0"/>
              <a:cs typeface="Times" panose="02020603050405020304" pitchFamily="18" charset="0"/>
            </a:endParaRPr>
          </a:p>
          <a:p>
            <a:pPr algn="just">
              <a:spcBef>
                <a:spcPct val="0"/>
              </a:spcBef>
              <a:defRPr/>
            </a:pPr>
            <a:r>
              <a:rPr lang="en-US" sz="1800" b="1" dirty="0">
                <a:latin typeface="Times" panose="02020603050405020304" pitchFamily="18" charset="0"/>
                <a:cs typeface="Times" panose="02020603050405020304" pitchFamily="18" charset="0"/>
              </a:rPr>
              <a:t>Inferring Cognitive Relationship(Cognitive Skill Dependencies) </a:t>
            </a:r>
            <a:r>
              <a:rPr lang="en-US" sz="1800" b="1" i="1" dirty="0">
                <a:latin typeface="Times" panose="02020603050405020304" pitchFamily="18" charset="0"/>
                <a:cs typeface="Times" panose="02020603050405020304" pitchFamily="18" charset="0"/>
              </a:rPr>
              <a:t>CSD</a:t>
            </a:r>
            <a:r>
              <a:rPr lang="en-US" sz="1800" b="1" dirty="0">
                <a:latin typeface="Times" panose="02020603050405020304" pitchFamily="18" charset="0"/>
                <a:cs typeface="Times" panose="02020603050405020304" pitchFamily="18" charset="0"/>
              </a:rPr>
              <a:t> among Domain-Concepts.</a:t>
            </a:r>
          </a:p>
          <a:p>
            <a:pPr marL="971550" lvl="2" indent="-285750" eaLnBrk="1" hangingPunct="1">
              <a:lnSpc>
                <a:spcPct val="150000"/>
              </a:lnSpc>
              <a:buFont typeface="Wingdings" panose="05000000000000000000" pitchFamily="2" charset="2"/>
              <a:buChar char="q"/>
            </a:pPr>
            <a:r>
              <a:rPr lang="en-US" sz="1800" dirty="0">
                <a:solidFill>
                  <a:srgbClr val="FF0000"/>
                </a:solidFill>
                <a:latin typeface="Times" panose="02020603050405020304" pitchFamily="18" charset="0"/>
                <a:cs typeface="Times" panose="02020603050405020304" pitchFamily="18" charset="0"/>
              </a:rPr>
              <a:t>Reordering Bloom levels to be more flexible for Computer Science.</a:t>
            </a:r>
          </a:p>
          <a:p>
            <a:pPr marL="971550" lvl="2" indent="-285750" eaLnBrk="1" hangingPunct="1">
              <a:lnSpc>
                <a:spcPct val="150000"/>
              </a:lnSpc>
              <a:buFont typeface="Wingdings" panose="05000000000000000000" pitchFamily="2" charset="2"/>
              <a:buChar char="q"/>
            </a:pPr>
            <a:r>
              <a:rPr lang="en-US" sz="1800" dirty="0">
                <a:latin typeface="Times" panose="02020603050405020304" pitchFamily="18" charset="0"/>
                <a:cs typeface="Times" panose="02020603050405020304" pitchFamily="18" charset="0"/>
              </a:rPr>
              <a:t>Generating graph-based representation for the domain-concepts</a:t>
            </a:r>
          </a:p>
          <a:p>
            <a:pPr marL="971550" lvl="2" indent="-285750" eaLnBrk="1" hangingPunct="1">
              <a:lnSpc>
                <a:spcPct val="150000"/>
              </a:lnSpc>
              <a:buFont typeface="Wingdings" panose="05000000000000000000" pitchFamily="2" charset="2"/>
              <a:buChar char="q"/>
            </a:pPr>
            <a:r>
              <a:rPr lang="en-US" sz="1800" dirty="0">
                <a:latin typeface="Times" panose="02020603050405020304" pitchFamily="18" charset="0"/>
                <a:cs typeface="Times" panose="02020603050405020304" pitchFamily="18" charset="0"/>
              </a:rPr>
              <a:t>Cognitive based verb classification.</a:t>
            </a:r>
          </a:p>
          <a:p>
            <a:pPr indent="-228600" eaLnBrk="1" hangingPunct="1">
              <a:lnSpc>
                <a:spcPct val="150000"/>
              </a:lnSpc>
              <a:buFont typeface="Arial" panose="020B0604020202020204" pitchFamily="34" charset="0"/>
              <a:buChar char="•"/>
            </a:pPr>
            <a:endParaRPr lang="en-US" sz="1800" dirty="0">
              <a:latin typeface="Times" panose="02020603050405020304" pitchFamily="18" charset="0"/>
              <a:cs typeface="Times" panose="02020603050405020304" pitchFamily="18" charset="0"/>
            </a:endParaRPr>
          </a:p>
        </p:txBody>
      </p:sp>
      <p:pic>
        <p:nvPicPr>
          <p:cNvPr id="8" name="Content Placeholder 7">
            <a:extLst>
              <a:ext uri="{FF2B5EF4-FFF2-40B4-BE49-F238E27FC236}">
                <a16:creationId xmlns:a16="http://schemas.microsoft.com/office/drawing/2014/main" id="{D293651D-1F1E-4859-B1CC-476E2A36EBCF}"/>
              </a:ext>
            </a:extLst>
          </p:cNvPr>
          <p:cNvPicPr>
            <a:picLocks noGrp="1" noChangeAspect="1"/>
          </p:cNvPicPr>
          <p:nvPr>
            <p:ph sz="quarter" idx="2"/>
          </p:nvPr>
        </p:nvPicPr>
        <p:blipFill rotWithShape="1">
          <a:blip r:embed="rId3"/>
          <a:srcRect l="18225" r="19294" b="2"/>
          <a:stretch/>
        </p:blipFill>
        <p:spPr>
          <a:xfrm>
            <a:off x="5416910" y="724663"/>
            <a:ext cx="3550487" cy="5738332"/>
          </a:xfrm>
          <a:custGeom>
            <a:avLst/>
            <a:gdLst>
              <a:gd name="connsiteX0" fmla="*/ 65565 w 6313150"/>
              <a:gd name="connsiteY0" fmla="*/ 0 h 6857997"/>
              <a:gd name="connsiteX1" fmla="*/ 6313150 w 6313150"/>
              <a:gd name="connsiteY1" fmla="*/ 0 h 6857997"/>
              <a:gd name="connsiteX2" fmla="*/ 6313150 w 6313150"/>
              <a:gd name="connsiteY2" fmla="*/ 6857997 h 6857997"/>
              <a:gd name="connsiteX3" fmla="*/ 3293946 w 6313150"/>
              <a:gd name="connsiteY3" fmla="*/ 6857997 h 6857997"/>
              <a:gd name="connsiteX4" fmla="*/ 3235857 w 6313150"/>
              <a:gd name="connsiteY4" fmla="*/ 6823061 h 6857997"/>
              <a:gd name="connsiteX5" fmla="*/ 0 w 6313150"/>
              <a:gd name="connsiteY5" fmla="*/ 951803 h 6857997"/>
              <a:gd name="connsiteX6" fmla="*/ 31536 w 6313150"/>
              <a:gd name="connsiteY6" fmla="*/ 285771 h 6857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313150" h="6857997">
                <a:moveTo>
                  <a:pt x="65565" y="0"/>
                </a:moveTo>
                <a:lnTo>
                  <a:pt x="6313150" y="0"/>
                </a:lnTo>
                <a:lnTo>
                  <a:pt x="6313150" y="6857997"/>
                </a:lnTo>
                <a:lnTo>
                  <a:pt x="3293946" y="6857997"/>
                </a:lnTo>
                <a:lnTo>
                  <a:pt x="3235857" y="6823061"/>
                </a:lnTo>
                <a:cubicBezTo>
                  <a:pt x="1291240" y="5592803"/>
                  <a:pt x="0" y="3423096"/>
                  <a:pt x="0" y="951803"/>
                </a:cubicBezTo>
                <a:cubicBezTo>
                  <a:pt x="0" y="727140"/>
                  <a:pt x="10673" y="504970"/>
                  <a:pt x="31536" y="285771"/>
                </a:cubicBezTo>
                <a:close/>
              </a:path>
            </a:pathLst>
          </a:custGeom>
        </p:spPr>
      </p:pic>
      <p:sp>
        <p:nvSpPr>
          <p:cNvPr id="10" name="Slide Number Placeholder 9">
            <a:extLst>
              <a:ext uri="{FF2B5EF4-FFF2-40B4-BE49-F238E27FC236}">
                <a16:creationId xmlns:a16="http://schemas.microsoft.com/office/drawing/2014/main" id="{9AE5FB4B-0839-4261-A256-93D928E2898B}"/>
              </a:ext>
            </a:extLst>
          </p:cNvPr>
          <p:cNvSpPr>
            <a:spLocks noGrp="1"/>
          </p:cNvSpPr>
          <p:nvPr>
            <p:ph type="sldNum" sz="quarter" idx="12"/>
          </p:nvPr>
        </p:nvSpPr>
        <p:spPr/>
        <p:txBody>
          <a:bodyPr/>
          <a:lstStyle/>
          <a:p>
            <a:pPr>
              <a:defRPr/>
            </a:pPr>
            <a:fld id="{18B69CD6-4D6B-4370-88EC-EAC63A73F7C1}" type="slidenum">
              <a:rPr lang="en-US" altLang="en-US" smtClean="0"/>
              <a:pPr>
                <a:defRPr/>
              </a:pPr>
              <a:t>22</a:t>
            </a:fld>
            <a:endParaRPr lang="en-US" altLang="en-US"/>
          </a:p>
        </p:txBody>
      </p:sp>
      <p:pic>
        <p:nvPicPr>
          <p:cNvPr id="12" name="Picture 11">
            <a:extLst>
              <a:ext uri="{FF2B5EF4-FFF2-40B4-BE49-F238E27FC236}">
                <a16:creationId xmlns:a16="http://schemas.microsoft.com/office/drawing/2014/main" id="{C1DF301E-7756-4CD3-A5A0-C9ED5985B2E1}"/>
              </a:ext>
            </a:extLst>
          </p:cNvPr>
          <p:cNvPicPr>
            <a:picLocks noChangeAspect="1"/>
          </p:cNvPicPr>
          <p:nvPr/>
        </p:nvPicPr>
        <p:blipFill>
          <a:blip r:embed="rId4"/>
          <a:stretch>
            <a:fillRect/>
          </a:stretch>
        </p:blipFill>
        <p:spPr>
          <a:xfrm>
            <a:off x="8418" y="530024"/>
            <a:ext cx="709926" cy="503438"/>
          </a:xfrm>
          <a:prstGeom prst="rect">
            <a:avLst/>
          </a:prstGeom>
        </p:spPr>
      </p:pic>
      <p:sp>
        <p:nvSpPr>
          <p:cNvPr id="13" name="Title 1">
            <a:extLst>
              <a:ext uri="{FF2B5EF4-FFF2-40B4-BE49-F238E27FC236}">
                <a16:creationId xmlns:a16="http://schemas.microsoft.com/office/drawing/2014/main" id="{A1B84797-4CCE-4162-8FD0-B7DB15EE0602}"/>
              </a:ext>
            </a:extLst>
          </p:cNvPr>
          <p:cNvSpPr>
            <a:spLocks noGrp="1"/>
          </p:cNvSpPr>
          <p:nvPr>
            <p:ph type="title"/>
          </p:nvPr>
        </p:nvSpPr>
        <p:spPr>
          <a:xfrm>
            <a:off x="881357" y="488386"/>
            <a:ext cx="7671851" cy="426668"/>
          </a:xfrm>
        </p:spPr>
        <p:txBody>
          <a:bodyPr>
            <a:noAutofit/>
          </a:bodyPr>
          <a:lstStyle/>
          <a:p>
            <a:pPr algn="ctr" eaLnBrk="1" hangingPunct="1">
              <a:defRPr/>
            </a:pPr>
            <a:r>
              <a:rPr lang="en-US" sz="3200" dirty="0">
                <a:latin typeface="Times New Roman" panose="02020603050405020304" pitchFamily="18" charset="0"/>
                <a:cs typeface="Times New Roman" panose="02020603050405020304" pitchFamily="18" charset="0"/>
              </a:rPr>
              <a:t>Contribution</a:t>
            </a:r>
            <a:endParaRPr lang="en-US" sz="3200" dirty="0">
              <a:latin typeface="Times" panose="02020603050405020304" pitchFamily="18" charset="0"/>
              <a:cs typeface="Times" panose="02020603050405020304" pitchFamily="18" charset="0"/>
            </a:endParaRPr>
          </a:p>
        </p:txBody>
      </p:sp>
    </p:spTree>
    <p:extLst>
      <p:ext uri="{BB962C8B-B14F-4D97-AF65-F5344CB8AC3E}">
        <p14:creationId xmlns:p14="http://schemas.microsoft.com/office/powerpoint/2010/main" val="3886411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8">
            <a:extLst>
              <a:ext uri="{FF2B5EF4-FFF2-40B4-BE49-F238E27FC236}">
                <a16:creationId xmlns:a16="http://schemas.microsoft.com/office/drawing/2014/main" id="{002C9D34-1BD8-46B1-A879-4287B91AE4C6}"/>
              </a:ext>
            </a:extLst>
          </p:cNvPr>
          <p:cNvSpPr>
            <a:spLocks noChangeArrowheads="1"/>
          </p:cNvSpPr>
          <p:nvPr/>
        </p:nvSpPr>
        <p:spPr bwMode="auto">
          <a:xfrm>
            <a:off x="6166350" y="3872958"/>
            <a:ext cx="2571750" cy="523220"/>
          </a:xfrm>
          <a:prstGeom prst="rect">
            <a:avLst/>
          </a:prstGeom>
          <a:solidFill>
            <a:srgbClr val="92D050"/>
          </a:solidFill>
          <a:ln w="9525">
            <a:solidFill>
              <a:schemeClr val="tx1"/>
            </a:solidFill>
            <a:miter lim="800000"/>
            <a:headEnd/>
            <a:tailEnd/>
          </a:ln>
        </p:spPr>
        <p:txBody>
          <a:bodyPr>
            <a:spAutoFit/>
          </a:bodyPr>
          <a:lstStyle>
            <a:lvl1pPr>
              <a:spcBef>
                <a:spcPct val="20000"/>
              </a:spcBef>
              <a:buClr>
                <a:schemeClr val="bg2"/>
              </a:buClr>
              <a:buSzPct val="75000"/>
              <a:buFont typeface="Wingdings" panose="05000000000000000000" pitchFamily="2" charset="2"/>
              <a:buChar char="n"/>
              <a:defRPr sz="3200">
                <a:solidFill>
                  <a:schemeClr val="tx1"/>
                </a:solidFill>
                <a:latin typeface="Gill Sans" pitchFamily="34" charset="0"/>
                <a:cs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Gill Sans" pitchFamily="34" charset="0"/>
                <a:cs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Gill Sans" pitchFamily="34" charset="0"/>
                <a:cs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Gill Sans" pitchFamily="34" charset="0"/>
                <a:cs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Gill Sans" pitchFamily="34" charset="0"/>
                <a:cs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Gill Sans" pitchFamily="34" charset="0"/>
                <a:cs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Gill Sans" pitchFamily="34" charset="0"/>
                <a:cs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Gill Sans" pitchFamily="34" charset="0"/>
                <a:cs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Gill Sans" pitchFamily="34" charset="0"/>
                <a:cs typeface="Arial" panose="020B0604020202020204" pitchFamily="34" charset="0"/>
              </a:defRPr>
            </a:lvl9pPr>
          </a:lstStyle>
          <a:p>
            <a:pPr algn="ctr">
              <a:spcBef>
                <a:spcPct val="0"/>
              </a:spcBef>
              <a:buClrTx/>
              <a:buSzTx/>
              <a:buFontTx/>
              <a:buNone/>
            </a:pPr>
            <a:r>
              <a:rPr lang="en-US" altLang="en-US" sz="1400" b="1">
                <a:latin typeface="Times New Roman" panose="02020603050405020304" pitchFamily="18" charset="0"/>
                <a:cs typeface="Times New Roman" panose="02020603050405020304" pitchFamily="18" charset="0"/>
              </a:rPr>
              <a:t>Evaluating and Analyzing</a:t>
            </a:r>
          </a:p>
          <a:p>
            <a:pPr algn="ctr">
              <a:spcBef>
                <a:spcPct val="0"/>
              </a:spcBef>
              <a:buClrTx/>
              <a:buSzTx/>
              <a:buFontTx/>
              <a:buNone/>
            </a:pPr>
            <a:endParaRPr lang="en-US" altLang="en-US" sz="1400">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991891C6-EA73-41D3-9FB0-F9DD45D4C580}"/>
              </a:ext>
            </a:extLst>
          </p:cNvPr>
          <p:cNvSpPr/>
          <p:nvPr/>
        </p:nvSpPr>
        <p:spPr>
          <a:xfrm>
            <a:off x="6290175" y="4298408"/>
            <a:ext cx="2333625" cy="307777"/>
          </a:xfrm>
          <a:prstGeom prst="rect">
            <a:avLst/>
          </a:prstGeom>
          <a:solidFill>
            <a:schemeClr val="accent1">
              <a:lumMod val="60000"/>
              <a:lumOff val="40000"/>
            </a:schemeClr>
          </a:solidFill>
          <a:ln>
            <a:solidFill>
              <a:schemeClr val="tx1"/>
            </a:solidFill>
          </a:ln>
        </p:spPr>
        <p:txBody>
          <a:bodyPr>
            <a:spAutoFit/>
          </a:bodyPr>
          <a:lstStyle/>
          <a:p>
            <a:pPr algn="ctr">
              <a:defRPr/>
            </a:pPr>
            <a:r>
              <a:rPr lang="en-US" sz="1400" b="1" dirty="0">
                <a:cs typeface="Times New Roman" panose="02020603050405020304" pitchFamily="18" charset="0"/>
              </a:rPr>
              <a:t>Appling</a:t>
            </a:r>
          </a:p>
        </p:txBody>
      </p:sp>
      <p:sp>
        <p:nvSpPr>
          <p:cNvPr id="11" name="Rectangle 10">
            <a:extLst>
              <a:ext uri="{FF2B5EF4-FFF2-40B4-BE49-F238E27FC236}">
                <a16:creationId xmlns:a16="http://schemas.microsoft.com/office/drawing/2014/main" id="{B2BCEB8C-0270-4492-9AE4-1C37D71EAAED}"/>
              </a:ext>
            </a:extLst>
          </p:cNvPr>
          <p:cNvSpPr/>
          <p:nvPr/>
        </p:nvSpPr>
        <p:spPr>
          <a:xfrm>
            <a:off x="6455275" y="4565108"/>
            <a:ext cx="1992313" cy="523220"/>
          </a:xfrm>
          <a:prstGeom prst="rect">
            <a:avLst/>
          </a:prstGeom>
          <a:solidFill>
            <a:srgbClr val="00B0F0"/>
          </a:solidFill>
          <a:ln>
            <a:solidFill>
              <a:schemeClr val="tx1">
                <a:lumMod val="75000"/>
                <a:lumOff val="25000"/>
              </a:schemeClr>
            </a:solidFill>
          </a:ln>
        </p:spPr>
        <p:txBody>
          <a:bodyPr>
            <a:spAutoFit/>
          </a:bodyPr>
          <a:lstStyle/>
          <a:p>
            <a:pPr algn="ctr">
              <a:defRPr/>
            </a:pPr>
            <a:r>
              <a:rPr lang="en-US" sz="1400" b="1" dirty="0">
                <a:cs typeface="Times New Roman" panose="02020603050405020304" pitchFamily="18" charset="0"/>
              </a:rPr>
              <a:t>Remembering and Understanding </a:t>
            </a:r>
          </a:p>
        </p:txBody>
      </p:sp>
      <p:sp>
        <p:nvSpPr>
          <p:cNvPr id="14341" name="Rectangle 11">
            <a:extLst>
              <a:ext uri="{FF2B5EF4-FFF2-40B4-BE49-F238E27FC236}">
                <a16:creationId xmlns:a16="http://schemas.microsoft.com/office/drawing/2014/main" id="{7E9461E8-AFDA-4451-A964-B8963A21571F}"/>
              </a:ext>
            </a:extLst>
          </p:cNvPr>
          <p:cNvSpPr>
            <a:spLocks noChangeArrowheads="1"/>
          </p:cNvSpPr>
          <p:nvPr/>
        </p:nvSpPr>
        <p:spPr bwMode="auto">
          <a:xfrm>
            <a:off x="6031413" y="3630070"/>
            <a:ext cx="2857500" cy="307777"/>
          </a:xfrm>
          <a:prstGeom prst="rect">
            <a:avLst/>
          </a:prstGeom>
          <a:solidFill>
            <a:srgbClr val="FFFFCC"/>
          </a:solidFill>
          <a:ln w="9525">
            <a:solidFill>
              <a:schemeClr val="tx1"/>
            </a:solidFill>
            <a:miter lim="800000"/>
            <a:headEnd/>
            <a:tailEnd/>
          </a:ln>
        </p:spPr>
        <p:txBody>
          <a:bodyPr>
            <a:spAutoFit/>
          </a:bodyPr>
          <a:lstStyle>
            <a:lvl1pPr>
              <a:spcBef>
                <a:spcPct val="20000"/>
              </a:spcBef>
              <a:buClr>
                <a:schemeClr val="bg2"/>
              </a:buClr>
              <a:buSzPct val="75000"/>
              <a:buFont typeface="Wingdings" panose="05000000000000000000" pitchFamily="2" charset="2"/>
              <a:buChar char="n"/>
              <a:defRPr sz="3200">
                <a:solidFill>
                  <a:schemeClr val="tx1"/>
                </a:solidFill>
                <a:latin typeface="Gill Sans" pitchFamily="34" charset="0"/>
                <a:cs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Gill Sans" pitchFamily="34" charset="0"/>
                <a:cs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Gill Sans" pitchFamily="34" charset="0"/>
                <a:cs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Gill Sans" pitchFamily="34" charset="0"/>
                <a:cs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Gill Sans" pitchFamily="34" charset="0"/>
                <a:cs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Gill Sans" pitchFamily="34" charset="0"/>
                <a:cs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Gill Sans" pitchFamily="34" charset="0"/>
                <a:cs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Gill Sans" pitchFamily="34" charset="0"/>
                <a:cs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Gill Sans" pitchFamily="34" charset="0"/>
                <a:cs typeface="Arial" panose="020B0604020202020204" pitchFamily="34" charset="0"/>
              </a:defRPr>
            </a:lvl9pPr>
          </a:lstStyle>
          <a:p>
            <a:pPr algn="ctr">
              <a:spcBef>
                <a:spcPct val="0"/>
              </a:spcBef>
              <a:buClrTx/>
              <a:buSzTx/>
              <a:buFontTx/>
              <a:buNone/>
            </a:pPr>
            <a:r>
              <a:rPr lang="en-US" altLang="en-US" sz="1400" b="1">
                <a:latin typeface="Times New Roman" panose="02020603050405020304" pitchFamily="18" charset="0"/>
                <a:cs typeface="Times New Roman" panose="02020603050405020304" pitchFamily="18" charset="0"/>
              </a:rPr>
              <a:t>Creating</a:t>
            </a:r>
          </a:p>
        </p:txBody>
      </p:sp>
      <p:sp>
        <p:nvSpPr>
          <p:cNvPr id="8" name="Rectangle 7">
            <a:extLst>
              <a:ext uri="{FF2B5EF4-FFF2-40B4-BE49-F238E27FC236}">
                <a16:creationId xmlns:a16="http://schemas.microsoft.com/office/drawing/2014/main" id="{5EC61E5D-11D7-440D-A909-B8302ECD29BD}"/>
              </a:ext>
            </a:extLst>
          </p:cNvPr>
          <p:cNvSpPr/>
          <p:nvPr/>
        </p:nvSpPr>
        <p:spPr>
          <a:xfrm>
            <a:off x="3424852" y="5423945"/>
            <a:ext cx="2057400" cy="400050"/>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400" b="1" dirty="0">
                <a:solidFill>
                  <a:schemeClr val="tx1"/>
                </a:solidFill>
                <a:latin typeface="Times" panose="02020603050405020304" pitchFamily="18" charset="0"/>
                <a:cs typeface="Times" panose="02020603050405020304" pitchFamily="18" charset="0"/>
              </a:rPr>
              <a:t>Revised Bloom’s Taxonomy</a:t>
            </a:r>
          </a:p>
        </p:txBody>
      </p:sp>
      <p:sp>
        <p:nvSpPr>
          <p:cNvPr id="14" name="Rectangle 13">
            <a:extLst>
              <a:ext uri="{FF2B5EF4-FFF2-40B4-BE49-F238E27FC236}">
                <a16:creationId xmlns:a16="http://schemas.microsoft.com/office/drawing/2014/main" id="{E8BC63EF-B02A-4DE6-999C-415AD9BEBCD3}"/>
              </a:ext>
            </a:extLst>
          </p:cNvPr>
          <p:cNvSpPr/>
          <p:nvPr/>
        </p:nvSpPr>
        <p:spPr>
          <a:xfrm>
            <a:off x="6031414" y="5258845"/>
            <a:ext cx="3112586" cy="411162"/>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400" b="1" dirty="0">
              <a:solidFill>
                <a:schemeClr val="tx1"/>
              </a:solidFill>
              <a:latin typeface="Times" panose="02020603050405020304" pitchFamily="18" charset="0"/>
              <a:cs typeface="Times" panose="02020603050405020304" pitchFamily="18" charset="0"/>
            </a:endParaRPr>
          </a:p>
          <a:p>
            <a:pPr algn="ctr">
              <a:defRPr/>
            </a:pPr>
            <a:r>
              <a:rPr lang="en-US" sz="1400" b="1" dirty="0">
                <a:solidFill>
                  <a:schemeClr val="tx1"/>
                </a:solidFill>
                <a:latin typeface="Times" panose="02020603050405020304" pitchFamily="18" charset="0"/>
                <a:cs typeface="Times" panose="02020603050405020304" pitchFamily="18" charset="0"/>
              </a:rPr>
              <a:t>Computer Science Bloom Taxonomy </a:t>
            </a:r>
            <a:r>
              <a:rPr lang="en-US" sz="1400" b="1" i="1" dirty="0">
                <a:solidFill>
                  <a:schemeClr val="tx1"/>
                </a:solidFill>
                <a:latin typeface="Times" panose="02020603050405020304" pitchFamily="18" charset="0"/>
                <a:cs typeface="Times" panose="02020603050405020304" pitchFamily="18" charset="0"/>
              </a:rPr>
              <a:t>CSBT</a:t>
            </a:r>
          </a:p>
        </p:txBody>
      </p:sp>
      <p:sp>
        <p:nvSpPr>
          <p:cNvPr id="14344" name="Rectangle 12">
            <a:extLst>
              <a:ext uri="{FF2B5EF4-FFF2-40B4-BE49-F238E27FC236}">
                <a16:creationId xmlns:a16="http://schemas.microsoft.com/office/drawing/2014/main" id="{A024AAAD-B2CB-427D-B257-034C7DE8CC33}"/>
              </a:ext>
            </a:extLst>
          </p:cNvPr>
          <p:cNvSpPr>
            <a:spLocks noChangeArrowheads="1"/>
          </p:cNvSpPr>
          <p:nvPr/>
        </p:nvSpPr>
        <p:spPr bwMode="auto">
          <a:xfrm>
            <a:off x="255087" y="1308932"/>
            <a:ext cx="8631356" cy="21200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14313" indent="-214313">
              <a:spcBef>
                <a:spcPct val="20000"/>
              </a:spcBef>
              <a:buClr>
                <a:schemeClr val="bg2"/>
              </a:buClr>
              <a:buSzPct val="75000"/>
              <a:buFont typeface="Wingdings" panose="05000000000000000000" pitchFamily="2" charset="2"/>
              <a:buChar char="n"/>
              <a:defRPr sz="3200">
                <a:solidFill>
                  <a:schemeClr val="tx1"/>
                </a:solidFill>
                <a:latin typeface="Gill Sans" pitchFamily="34" charset="0"/>
                <a:cs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Gill Sans" pitchFamily="34" charset="0"/>
                <a:cs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Gill Sans" pitchFamily="34" charset="0"/>
                <a:cs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Gill Sans" pitchFamily="34" charset="0"/>
                <a:cs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Gill Sans" pitchFamily="34" charset="0"/>
                <a:cs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Gill Sans" pitchFamily="34" charset="0"/>
                <a:cs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Gill Sans" pitchFamily="34" charset="0"/>
                <a:cs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Gill Sans" pitchFamily="34" charset="0"/>
                <a:cs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Gill Sans" pitchFamily="34" charset="0"/>
                <a:cs typeface="Arial" panose="020B0604020202020204" pitchFamily="34" charset="0"/>
              </a:defRPr>
            </a:lvl9pPr>
          </a:lstStyle>
          <a:p>
            <a:pPr algn="just">
              <a:lnSpc>
                <a:spcPct val="150000"/>
              </a:lnSpc>
              <a:spcBef>
                <a:spcPct val="0"/>
              </a:spcBef>
              <a:buClrTx/>
              <a:buSzTx/>
            </a:pPr>
            <a:r>
              <a:rPr lang="en-US" altLang="en-US" sz="1800" dirty="0">
                <a:solidFill>
                  <a:srgbClr val="000000"/>
                </a:solidFill>
                <a:latin typeface="Times" panose="02020603050405020304" pitchFamily="18" charset="0"/>
                <a:cs typeface="Times" panose="02020603050405020304" pitchFamily="18" charset="0"/>
              </a:rPr>
              <a:t>Bloom taxonomy cognitive domain involves knowledge and the development of intellectual skills </a:t>
            </a:r>
            <a:r>
              <a:rPr lang="en-US" altLang="en-US" sz="1800" b="1" dirty="0">
                <a:solidFill>
                  <a:srgbClr val="000000"/>
                </a:solidFill>
                <a:latin typeface="Times" panose="02020603050405020304" pitchFamily="18" charset="0"/>
                <a:cs typeface="Times" panose="02020603050405020304" pitchFamily="18" charset="0"/>
              </a:rPr>
              <a:t>[Bloom, 1956]. </a:t>
            </a:r>
            <a:r>
              <a:rPr lang="en-US" altLang="en-US" sz="1800" dirty="0">
                <a:solidFill>
                  <a:srgbClr val="000000"/>
                </a:solidFill>
                <a:latin typeface="Times" panose="02020603050405020304" pitchFamily="18" charset="0"/>
                <a:cs typeface="Times" panose="02020603050405020304" pitchFamily="18" charset="0"/>
              </a:rPr>
              <a:t>The cognitive domain is divided into six levels.</a:t>
            </a:r>
          </a:p>
          <a:p>
            <a:pPr algn="just">
              <a:lnSpc>
                <a:spcPct val="150000"/>
              </a:lnSpc>
              <a:spcBef>
                <a:spcPct val="0"/>
              </a:spcBef>
              <a:buClrTx/>
              <a:buSzTx/>
            </a:pPr>
            <a:r>
              <a:rPr lang="en-US" altLang="en-US" sz="1800" dirty="0">
                <a:solidFill>
                  <a:srgbClr val="000000"/>
                </a:solidFill>
                <a:latin typeface="Times" panose="02020603050405020304" pitchFamily="18" charset="0"/>
                <a:cs typeface="Times" panose="02020603050405020304" pitchFamily="18" charset="0"/>
              </a:rPr>
              <a:t>Revised Bloom taxonomy </a:t>
            </a:r>
            <a:r>
              <a:rPr lang="en-US" altLang="en-US" sz="1800" b="1" dirty="0">
                <a:solidFill>
                  <a:srgbClr val="000000"/>
                </a:solidFill>
                <a:latin typeface="Times" panose="02020603050405020304" pitchFamily="18" charset="0"/>
                <a:cs typeface="Times" panose="02020603050405020304" pitchFamily="18" charset="0"/>
              </a:rPr>
              <a:t>[Anderson,2001] </a:t>
            </a:r>
            <a:r>
              <a:rPr lang="en-US" altLang="en-US" sz="1800" dirty="0">
                <a:solidFill>
                  <a:srgbClr val="000000"/>
                </a:solidFill>
                <a:latin typeface="Times" panose="02020603050405020304" pitchFamily="18" charset="0"/>
                <a:cs typeface="Times" panose="02020603050405020304" pitchFamily="18" charset="0"/>
              </a:rPr>
              <a:t>cognitive domain is divided into six levels.</a:t>
            </a:r>
          </a:p>
          <a:p>
            <a:pPr algn="just">
              <a:lnSpc>
                <a:spcPct val="150000"/>
              </a:lnSpc>
              <a:spcBef>
                <a:spcPct val="0"/>
              </a:spcBef>
              <a:buClrTx/>
              <a:buSzTx/>
            </a:pPr>
            <a:r>
              <a:rPr lang="en-US" altLang="en-US" sz="1800" dirty="0">
                <a:latin typeface="Times" panose="02020603050405020304" pitchFamily="18" charset="0"/>
                <a:cs typeface="Times" panose="02020603050405020304" pitchFamily="18" charset="0"/>
              </a:rPr>
              <a:t> </a:t>
            </a:r>
            <a:r>
              <a:rPr lang="en-US" altLang="en-US" sz="1800" dirty="0">
                <a:solidFill>
                  <a:srgbClr val="000000"/>
                </a:solidFill>
                <a:latin typeface="Times" panose="02020603050405020304" pitchFamily="18" charset="0"/>
                <a:cs typeface="Times" panose="02020603050405020304" pitchFamily="18" charset="0"/>
              </a:rPr>
              <a:t>The Computer Science cognitive domain is divided into four levels</a:t>
            </a:r>
            <a:r>
              <a:rPr lang="en-US" altLang="en-US" sz="1800" b="1" dirty="0">
                <a:solidFill>
                  <a:srgbClr val="000000"/>
                </a:solidFill>
                <a:latin typeface="Times" panose="02020603050405020304" pitchFamily="18" charset="0"/>
                <a:cs typeface="Times" panose="02020603050405020304" pitchFamily="18" charset="0"/>
              </a:rPr>
              <a:t>[Nafa and Khan, 2015]</a:t>
            </a:r>
          </a:p>
        </p:txBody>
      </p:sp>
      <p:sp>
        <p:nvSpPr>
          <p:cNvPr id="14348" name="Rectangle 19">
            <a:extLst>
              <a:ext uri="{FF2B5EF4-FFF2-40B4-BE49-F238E27FC236}">
                <a16:creationId xmlns:a16="http://schemas.microsoft.com/office/drawing/2014/main" id="{2DD58CB5-B92F-437F-95D2-44748B6F150D}"/>
              </a:ext>
            </a:extLst>
          </p:cNvPr>
          <p:cNvSpPr>
            <a:spLocks noChangeArrowheads="1"/>
          </p:cNvSpPr>
          <p:nvPr/>
        </p:nvSpPr>
        <p:spPr bwMode="auto">
          <a:xfrm>
            <a:off x="3177202" y="3871370"/>
            <a:ext cx="2636837" cy="307777"/>
          </a:xfrm>
          <a:prstGeom prst="rect">
            <a:avLst/>
          </a:prstGeom>
          <a:solidFill>
            <a:srgbClr val="92D050"/>
          </a:solidFill>
          <a:ln w="9525">
            <a:solidFill>
              <a:schemeClr val="tx1"/>
            </a:solidFill>
            <a:miter lim="800000"/>
            <a:headEnd/>
            <a:tailEnd/>
          </a:ln>
        </p:spPr>
        <p:txBody>
          <a:bodyPr>
            <a:spAutoFit/>
          </a:bodyPr>
          <a:lstStyle>
            <a:lvl1pPr>
              <a:spcBef>
                <a:spcPct val="20000"/>
              </a:spcBef>
              <a:buClr>
                <a:schemeClr val="bg2"/>
              </a:buClr>
              <a:buSzPct val="75000"/>
              <a:buFont typeface="Wingdings" panose="05000000000000000000" pitchFamily="2" charset="2"/>
              <a:buChar char="n"/>
              <a:defRPr sz="3200">
                <a:solidFill>
                  <a:schemeClr val="tx1"/>
                </a:solidFill>
                <a:latin typeface="Gill Sans" pitchFamily="34" charset="0"/>
                <a:cs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Gill Sans" pitchFamily="34" charset="0"/>
                <a:cs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Gill Sans" pitchFamily="34" charset="0"/>
                <a:cs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Gill Sans" pitchFamily="34" charset="0"/>
                <a:cs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Gill Sans" pitchFamily="34" charset="0"/>
                <a:cs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Gill Sans" pitchFamily="34" charset="0"/>
                <a:cs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Gill Sans" pitchFamily="34" charset="0"/>
                <a:cs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Gill Sans" pitchFamily="34" charset="0"/>
                <a:cs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Gill Sans" pitchFamily="34" charset="0"/>
                <a:cs typeface="Arial" panose="020B0604020202020204" pitchFamily="34" charset="0"/>
              </a:defRPr>
            </a:lvl9pPr>
          </a:lstStyle>
          <a:p>
            <a:pPr algn="ctr">
              <a:spcBef>
                <a:spcPct val="0"/>
              </a:spcBef>
              <a:buClrTx/>
              <a:buSzTx/>
              <a:buFontTx/>
              <a:buNone/>
            </a:pPr>
            <a:r>
              <a:rPr lang="en-US" altLang="en-US" sz="1400" b="1">
                <a:latin typeface="Times New Roman" panose="02020603050405020304" pitchFamily="18" charset="0"/>
                <a:cs typeface="Times New Roman" panose="02020603050405020304" pitchFamily="18" charset="0"/>
              </a:rPr>
              <a:t>Evaluating</a:t>
            </a:r>
            <a:endParaRPr lang="en-US" altLang="en-US" sz="1400">
              <a:latin typeface="Times New Roman" panose="02020603050405020304" pitchFamily="18" charset="0"/>
              <a:cs typeface="Times New Roman" panose="02020603050405020304" pitchFamily="18" charset="0"/>
            </a:endParaRPr>
          </a:p>
        </p:txBody>
      </p:sp>
      <p:sp>
        <p:nvSpPr>
          <p:cNvPr id="14349" name="Rectangle 20">
            <a:extLst>
              <a:ext uri="{FF2B5EF4-FFF2-40B4-BE49-F238E27FC236}">
                <a16:creationId xmlns:a16="http://schemas.microsoft.com/office/drawing/2014/main" id="{AF414903-FE45-4FB4-AF2F-B99238757175}"/>
              </a:ext>
            </a:extLst>
          </p:cNvPr>
          <p:cNvSpPr>
            <a:spLocks noChangeArrowheads="1"/>
          </p:cNvSpPr>
          <p:nvPr/>
        </p:nvSpPr>
        <p:spPr bwMode="auto">
          <a:xfrm>
            <a:off x="3358177" y="4123782"/>
            <a:ext cx="2333625" cy="307777"/>
          </a:xfrm>
          <a:prstGeom prst="rect">
            <a:avLst/>
          </a:prstGeom>
          <a:solidFill>
            <a:srgbClr val="92D050"/>
          </a:solidFill>
          <a:ln w="9525">
            <a:solidFill>
              <a:schemeClr val="tx1"/>
            </a:solidFill>
            <a:miter lim="800000"/>
            <a:headEnd/>
            <a:tailEnd/>
          </a:ln>
        </p:spPr>
        <p:txBody>
          <a:bodyPr>
            <a:spAutoFit/>
          </a:bodyPr>
          <a:lstStyle>
            <a:lvl1pPr>
              <a:spcBef>
                <a:spcPct val="20000"/>
              </a:spcBef>
              <a:buClr>
                <a:schemeClr val="bg2"/>
              </a:buClr>
              <a:buSzPct val="75000"/>
              <a:buFont typeface="Wingdings" panose="05000000000000000000" pitchFamily="2" charset="2"/>
              <a:buChar char="n"/>
              <a:defRPr sz="3200">
                <a:solidFill>
                  <a:schemeClr val="tx1"/>
                </a:solidFill>
                <a:latin typeface="Gill Sans" pitchFamily="34" charset="0"/>
                <a:cs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Gill Sans" pitchFamily="34" charset="0"/>
                <a:cs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Gill Sans" pitchFamily="34" charset="0"/>
                <a:cs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Gill Sans" pitchFamily="34" charset="0"/>
                <a:cs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Gill Sans" pitchFamily="34" charset="0"/>
                <a:cs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Gill Sans" pitchFamily="34" charset="0"/>
                <a:cs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Gill Sans" pitchFamily="34" charset="0"/>
                <a:cs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Gill Sans" pitchFamily="34" charset="0"/>
                <a:cs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Gill Sans" pitchFamily="34" charset="0"/>
                <a:cs typeface="Arial" panose="020B0604020202020204" pitchFamily="34" charset="0"/>
              </a:defRPr>
            </a:lvl9pPr>
          </a:lstStyle>
          <a:p>
            <a:pPr algn="ctr">
              <a:spcBef>
                <a:spcPct val="0"/>
              </a:spcBef>
              <a:buClrTx/>
              <a:buSzTx/>
              <a:buFontTx/>
              <a:buNone/>
            </a:pPr>
            <a:r>
              <a:rPr lang="en-US" altLang="en-US" sz="1400" b="1">
                <a:latin typeface="Times New Roman" panose="02020603050405020304" pitchFamily="18" charset="0"/>
                <a:cs typeface="Times New Roman" panose="02020603050405020304" pitchFamily="18" charset="0"/>
              </a:rPr>
              <a:t>Analyze</a:t>
            </a:r>
          </a:p>
        </p:txBody>
      </p:sp>
      <p:sp>
        <p:nvSpPr>
          <p:cNvPr id="22" name="Rectangle 21">
            <a:extLst>
              <a:ext uri="{FF2B5EF4-FFF2-40B4-BE49-F238E27FC236}">
                <a16:creationId xmlns:a16="http://schemas.microsoft.com/office/drawing/2014/main" id="{69399FC0-7E21-4AAF-A964-E2B5925A0A40}"/>
              </a:ext>
            </a:extLst>
          </p:cNvPr>
          <p:cNvSpPr/>
          <p:nvPr/>
        </p:nvSpPr>
        <p:spPr>
          <a:xfrm>
            <a:off x="3577252" y="4619082"/>
            <a:ext cx="1828800" cy="307777"/>
          </a:xfrm>
          <a:prstGeom prst="rect">
            <a:avLst/>
          </a:prstGeom>
          <a:solidFill>
            <a:srgbClr val="00B0F0"/>
          </a:solidFill>
          <a:ln>
            <a:solidFill>
              <a:schemeClr val="tx1">
                <a:lumMod val="75000"/>
                <a:lumOff val="25000"/>
              </a:schemeClr>
            </a:solidFill>
          </a:ln>
        </p:spPr>
        <p:txBody>
          <a:bodyPr>
            <a:spAutoFit/>
          </a:bodyPr>
          <a:lstStyle/>
          <a:p>
            <a:pPr algn="ctr">
              <a:defRPr/>
            </a:pPr>
            <a:r>
              <a:rPr lang="en-US" sz="1400" b="1" dirty="0">
                <a:cs typeface="Times New Roman" panose="02020603050405020304" pitchFamily="18" charset="0"/>
              </a:rPr>
              <a:t>Understanding </a:t>
            </a:r>
          </a:p>
        </p:txBody>
      </p:sp>
      <p:sp>
        <p:nvSpPr>
          <p:cNvPr id="14351" name="Rectangle 22">
            <a:extLst>
              <a:ext uri="{FF2B5EF4-FFF2-40B4-BE49-F238E27FC236}">
                <a16:creationId xmlns:a16="http://schemas.microsoft.com/office/drawing/2014/main" id="{322951F9-5C08-4331-8824-839F399AC84A}"/>
              </a:ext>
            </a:extLst>
          </p:cNvPr>
          <p:cNvSpPr>
            <a:spLocks noChangeArrowheads="1"/>
          </p:cNvSpPr>
          <p:nvPr/>
        </p:nvSpPr>
        <p:spPr bwMode="auto">
          <a:xfrm>
            <a:off x="3099414" y="3630070"/>
            <a:ext cx="2857500" cy="307777"/>
          </a:xfrm>
          <a:prstGeom prst="rect">
            <a:avLst/>
          </a:prstGeom>
          <a:solidFill>
            <a:srgbClr val="FFFFCC"/>
          </a:solidFill>
          <a:ln w="9525">
            <a:solidFill>
              <a:schemeClr val="tx1"/>
            </a:solidFill>
            <a:miter lim="800000"/>
            <a:headEnd/>
            <a:tailEnd/>
          </a:ln>
        </p:spPr>
        <p:txBody>
          <a:bodyPr>
            <a:spAutoFit/>
          </a:bodyPr>
          <a:lstStyle>
            <a:lvl1pPr>
              <a:spcBef>
                <a:spcPct val="20000"/>
              </a:spcBef>
              <a:buClr>
                <a:schemeClr val="bg2"/>
              </a:buClr>
              <a:buSzPct val="75000"/>
              <a:buFont typeface="Wingdings" panose="05000000000000000000" pitchFamily="2" charset="2"/>
              <a:buChar char="n"/>
              <a:defRPr sz="3200">
                <a:solidFill>
                  <a:schemeClr val="tx1"/>
                </a:solidFill>
                <a:latin typeface="Gill Sans" pitchFamily="34" charset="0"/>
                <a:cs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Gill Sans" pitchFamily="34" charset="0"/>
                <a:cs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Gill Sans" pitchFamily="34" charset="0"/>
                <a:cs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Gill Sans" pitchFamily="34" charset="0"/>
                <a:cs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Gill Sans" pitchFamily="34" charset="0"/>
                <a:cs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Gill Sans" pitchFamily="34" charset="0"/>
                <a:cs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Gill Sans" pitchFamily="34" charset="0"/>
                <a:cs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Gill Sans" pitchFamily="34" charset="0"/>
                <a:cs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Gill Sans" pitchFamily="34" charset="0"/>
                <a:cs typeface="Arial" panose="020B0604020202020204" pitchFamily="34" charset="0"/>
              </a:defRPr>
            </a:lvl9pPr>
          </a:lstStyle>
          <a:p>
            <a:pPr algn="ctr">
              <a:spcBef>
                <a:spcPct val="0"/>
              </a:spcBef>
              <a:buClrTx/>
              <a:buSzTx/>
              <a:buFontTx/>
              <a:buNone/>
            </a:pPr>
            <a:r>
              <a:rPr lang="en-US" altLang="en-US" sz="1400" b="1" dirty="0">
                <a:latin typeface="Times New Roman" panose="02020603050405020304" pitchFamily="18" charset="0"/>
                <a:cs typeface="Times New Roman" panose="02020603050405020304" pitchFamily="18" charset="0"/>
              </a:rPr>
              <a:t>Creating</a:t>
            </a:r>
          </a:p>
        </p:txBody>
      </p:sp>
      <p:sp>
        <p:nvSpPr>
          <p:cNvPr id="26" name="Rectangle 25">
            <a:extLst>
              <a:ext uri="{FF2B5EF4-FFF2-40B4-BE49-F238E27FC236}">
                <a16:creationId xmlns:a16="http://schemas.microsoft.com/office/drawing/2014/main" id="{D23DFBCA-31C2-4023-9A63-6D4A1C6D9D47}"/>
              </a:ext>
            </a:extLst>
          </p:cNvPr>
          <p:cNvSpPr/>
          <p:nvPr/>
        </p:nvSpPr>
        <p:spPr>
          <a:xfrm>
            <a:off x="3462952" y="4377782"/>
            <a:ext cx="2057400" cy="307777"/>
          </a:xfrm>
          <a:prstGeom prst="rect">
            <a:avLst/>
          </a:prstGeom>
          <a:solidFill>
            <a:schemeClr val="accent1">
              <a:lumMod val="60000"/>
              <a:lumOff val="40000"/>
            </a:schemeClr>
          </a:solidFill>
          <a:ln>
            <a:solidFill>
              <a:schemeClr val="tx1"/>
            </a:solidFill>
          </a:ln>
        </p:spPr>
        <p:txBody>
          <a:bodyPr>
            <a:spAutoFit/>
          </a:bodyPr>
          <a:lstStyle/>
          <a:p>
            <a:pPr algn="ctr">
              <a:defRPr/>
            </a:pPr>
            <a:r>
              <a:rPr lang="en-US" sz="1400" b="1" dirty="0">
                <a:cs typeface="Times New Roman" panose="02020603050405020304" pitchFamily="18" charset="0"/>
              </a:rPr>
              <a:t>Apply</a:t>
            </a:r>
          </a:p>
        </p:txBody>
      </p:sp>
      <p:sp>
        <p:nvSpPr>
          <p:cNvPr id="27" name="Rectangle 26">
            <a:extLst>
              <a:ext uri="{FF2B5EF4-FFF2-40B4-BE49-F238E27FC236}">
                <a16:creationId xmlns:a16="http://schemas.microsoft.com/office/drawing/2014/main" id="{C34CC2B8-EDD5-4BC5-B74D-4D9041C1197B}"/>
              </a:ext>
            </a:extLst>
          </p:cNvPr>
          <p:cNvSpPr/>
          <p:nvPr/>
        </p:nvSpPr>
        <p:spPr>
          <a:xfrm>
            <a:off x="3634402" y="4865145"/>
            <a:ext cx="1714500" cy="307777"/>
          </a:xfrm>
          <a:prstGeom prst="rect">
            <a:avLst/>
          </a:prstGeom>
          <a:solidFill>
            <a:srgbClr val="00B0F0"/>
          </a:solidFill>
          <a:ln>
            <a:solidFill>
              <a:schemeClr val="tx1">
                <a:lumMod val="75000"/>
                <a:lumOff val="25000"/>
              </a:schemeClr>
            </a:solidFill>
          </a:ln>
        </p:spPr>
        <p:txBody>
          <a:bodyPr>
            <a:spAutoFit/>
          </a:bodyPr>
          <a:lstStyle/>
          <a:p>
            <a:pPr algn="ctr">
              <a:defRPr/>
            </a:pPr>
            <a:r>
              <a:rPr lang="en-US" sz="1400" b="1" dirty="0">
                <a:cs typeface="Times New Roman" panose="02020603050405020304" pitchFamily="18" charset="0"/>
              </a:rPr>
              <a:t>Remembering </a:t>
            </a:r>
          </a:p>
        </p:txBody>
      </p:sp>
      <p:sp>
        <p:nvSpPr>
          <p:cNvPr id="21" name="Title 1">
            <a:extLst>
              <a:ext uri="{FF2B5EF4-FFF2-40B4-BE49-F238E27FC236}">
                <a16:creationId xmlns:a16="http://schemas.microsoft.com/office/drawing/2014/main" id="{FC197A54-CBB6-459D-99B4-8880A27DE5B2}"/>
              </a:ext>
            </a:extLst>
          </p:cNvPr>
          <p:cNvSpPr>
            <a:spLocks noGrp="1"/>
          </p:cNvSpPr>
          <p:nvPr>
            <p:ph type="title"/>
          </p:nvPr>
        </p:nvSpPr>
        <p:spPr>
          <a:xfrm>
            <a:off x="672576" y="543406"/>
            <a:ext cx="8093644" cy="442432"/>
          </a:xfrm>
        </p:spPr>
        <p:txBody>
          <a:bodyPr>
            <a:noAutofit/>
          </a:bodyPr>
          <a:lstStyle/>
          <a:p>
            <a:pPr algn="ctr" eaLnBrk="1" hangingPunct="1">
              <a:defRPr/>
            </a:pPr>
            <a:r>
              <a:rPr lang="en-US" sz="3200" dirty="0">
                <a:latin typeface="Times" panose="02020603050405020304" pitchFamily="18" charset="0"/>
                <a:cs typeface="Times" panose="02020603050405020304" pitchFamily="18" charset="0"/>
              </a:rPr>
              <a:t>Reordering Bloom levels</a:t>
            </a:r>
            <a:endParaRPr lang="en-US" sz="3200" dirty="0">
              <a:latin typeface="Times New Roman" panose="02020603050405020304" pitchFamily="18" charset="0"/>
              <a:ea typeface="+mn-ea"/>
              <a:cs typeface="Times New Roman" panose="02020603050405020304" pitchFamily="18" charset="0"/>
            </a:endParaRPr>
          </a:p>
        </p:txBody>
      </p:sp>
      <p:sp>
        <p:nvSpPr>
          <p:cNvPr id="40" name="Rectangle 39">
            <a:extLst>
              <a:ext uri="{FF2B5EF4-FFF2-40B4-BE49-F238E27FC236}">
                <a16:creationId xmlns:a16="http://schemas.microsoft.com/office/drawing/2014/main" id="{D86D250F-CD14-400F-A395-DC423D3BAFB9}"/>
              </a:ext>
            </a:extLst>
          </p:cNvPr>
          <p:cNvSpPr/>
          <p:nvPr/>
        </p:nvSpPr>
        <p:spPr>
          <a:xfrm>
            <a:off x="448739" y="5423945"/>
            <a:ext cx="2057400" cy="400050"/>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400" b="1" dirty="0">
                <a:solidFill>
                  <a:schemeClr val="tx1"/>
                </a:solidFill>
                <a:latin typeface="Times" panose="02020603050405020304" pitchFamily="18" charset="0"/>
                <a:cs typeface="Times" panose="02020603050405020304" pitchFamily="18" charset="0"/>
              </a:rPr>
              <a:t>Bloom’s Taxonomy</a:t>
            </a:r>
          </a:p>
        </p:txBody>
      </p:sp>
      <p:sp>
        <p:nvSpPr>
          <p:cNvPr id="41" name="Rectangle 19">
            <a:extLst>
              <a:ext uri="{FF2B5EF4-FFF2-40B4-BE49-F238E27FC236}">
                <a16:creationId xmlns:a16="http://schemas.microsoft.com/office/drawing/2014/main" id="{0F907F17-A83A-4F57-9D8C-4EBFB01B3F0B}"/>
              </a:ext>
            </a:extLst>
          </p:cNvPr>
          <p:cNvSpPr>
            <a:spLocks noChangeArrowheads="1"/>
          </p:cNvSpPr>
          <p:nvPr/>
        </p:nvSpPr>
        <p:spPr bwMode="auto">
          <a:xfrm>
            <a:off x="201089" y="3871370"/>
            <a:ext cx="2636837" cy="307777"/>
          </a:xfrm>
          <a:prstGeom prst="rect">
            <a:avLst/>
          </a:prstGeom>
          <a:solidFill>
            <a:srgbClr val="92D050"/>
          </a:solidFill>
          <a:ln w="9525">
            <a:solidFill>
              <a:schemeClr val="tx1"/>
            </a:solidFill>
            <a:miter lim="800000"/>
            <a:headEnd/>
            <a:tailEnd/>
          </a:ln>
        </p:spPr>
        <p:txBody>
          <a:bodyPr>
            <a:spAutoFit/>
          </a:bodyPr>
          <a:lstStyle>
            <a:lvl1pPr>
              <a:spcBef>
                <a:spcPct val="20000"/>
              </a:spcBef>
              <a:buClr>
                <a:schemeClr val="bg2"/>
              </a:buClr>
              <a:buSzPct val="75000"/>
              <a:buFont typeface="Wingdings" panose="05000000000000000000" pitchFamily="2" charset="2"/>
              <a:buChar char="n"/>
              <a:defRPr sz="3200">
                <a:solidFill>
                  <a:schemeClr val="tx1"/>
                </a:solidFill>
                <a:latin typeface="Gill Sans" pitchFamily="34" charset="0"/>
                <a:cs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Gill Sans" pitchFamily="34" charset="0"/>
                <a:cs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Gill Sans" pitchFamily="34" charset="0"/>
                <a:cs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Gill Sans" pitchFamily="34" charset="0"/>
                <a:cs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Gill Sans" pitchFamily="34" charset="0"/>
                <a:cs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Gill Sans" pitchFamily="34" charset="0"/>
                <a:cs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Gill Sans" pitchFamily="34" charset="0"/>
                <a:cs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Gill Sans" pitchFamily="34" charset="0"/>
                <a:cs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Gill Sans" pitchFamily="34" charset="0"/>
                <a:cs typeface="Arial" panose="020B0604020202020204" pitchFamily="34" charset="0"/>
              </a:defRPr>
            </a:lvl9pPr>
          </a:lstStyle>
          <a:p>
            <a:pPr algn="ctr">
              <a:spcBef>
                <a:spcPct val="0"/>
              </a:spcBef>
              <a:buClrTx/>
              <a:buSzTx/>
              <a:buFontTx/>
              <a:buNone/>
            </a:pPr>
            <a:r>
              <a:rPr lang="en-US" altLang="en-US" sz="1400" b="1" dirty="0">
                <a:latin typeface="Times New Roman" panose="02020603050405020304" pitchFamily="18" charset="0"/>
                <a:cs typeface="Times New Roman" panose="02020603050405020304" pitchFamily="18" charset="0"/>
              </a:rPr>
              <a:t>Synthesis</a:t>
            </a:r>
            <a:endParaRPr lang="en-US" altLang="en-US" sz="1400" dirty="0">
              <a:latin typeface="Times New Roman" panose="02020603050405020304" pitchFamily="18" charset="0"/>
              <a:cs typeface="Times New Roman" panose="02020603050405020304" pitchFamily="18" charset="0"/>
            </a:endParaRPr>
          </a:p>
        </p:txBody>
      </p:sp>
      <p:sp>
        <p:nvSpPr>
          <p:cNvPr id="42" name="Rectangle 20">
            <a:extLst>
              <a:ext uri="{FF2B5EF4-FFF2-40B4-BE49-F238E27FC236}">
                <a16:creationId xmlns:a16="http://schemas.microsoft.com/office/drawing/2014/main" id="{E077AE0D-C6B8-4614-905C-AA0F19D3F531}"/>
              </a:ext>
            </a:extLst>
          </p:cNvPr>
          <p:cNvSpPr>
            <a:spLocks noChangeArrowheads="1"/>
          </p:cNvSpPr>
          <p:nvPr/>
        </p:nvSpPr>
        <p:spPr bwMode="auto">
          <a:xfrm>
            <a:off x="382064" y="4123782"/>
            <a:ext cx="2333625" cy="307777"/>
          </a:xfrm>
          <a:prstGeom prst="rect">
            <a:avLst/>
          </a:prstGeom>
          <a:solidFill>
            <a:srgbClr val="92D050"/>
          </a:solidFill>
          <a:ln w="9525">
            <a:solidFill>
              <a:schemeClr val="tx1"/>
            </a:solidFill>
            <a:miter lim="800000"/>
            <a:headEnd/>
            <a:tailEnd/>
          </a:ln>
        </p:spPr>
        <p:txBody>
          <a:bodyPr>
            <a:spAutoFit/>
          </a:bodyPr>
          <a:lstStyle>
            <a:lvl1pPr>
              <a:spcBef>
                <a:spcPct val="20000"/>
              </a:spcBef>
              <a:buClr>
                <a:schemeClr val="bg2"/>
              </a:buClr>
              <a:buSzPct val="75000"/>
              <a:buFont typeface="Wingdings" panose="05000000000000000000" pitchFamily="2" charset="2"/>
              <a:buChar char="n"/>
              <a:defRPr sz="3200">
                <a:solidFill>
                  <a:schemeClr val="tx1"/>
                </a:solidFill>
                <a:latin typeface="Gill Sans" pitchFamily="34" charset="0"/>
                <a:cs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Gill Sans" pitchFamily="34" charset="0"/>
                <a:cs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Gill Sans" pitchFamily="34" charset="0"/>
                <a:cs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Gill Sans" pitchFamily="34" charset="0"/>
                <a:cs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Gill Sans" pitchFamily="34" charset="0"/>
                <a:cs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Gill Sans" pitchFamily="34" charset="0"/>
                <a:cs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Gill Sans" pitchFamily="34" charset="0"/>
                <a:cs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Gill Sans" pitchFamily="34" charset="0"/>
                <a:cs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Gill Sans" pitchFamily="34" charset="0"/>
                <a:cs typeface="Arial" panose="020B0604020202020204" pitchFamily="34" charset="0"/>
              </a:defRPr>
            </a:lvl9pPr>
          </a:lstStyle>
          <a:p>
            <a:pPr algn="ctr">
              <a:spcBef>
                <a:spcPct val="0"/>
              </a:spcBef>
              <a:buClrTx/>
              <a:buSzTx/>
              <a:buFontTx/>
              <a:buNone/>
            </a:pPr>
            <a:r>
              <a:rPr lang="en-US" altLang="en-US" sz="1400" b="1" dirty="0">
                <a:latin typeface="Times New Roman" panose="02020603050405020304" pitchFamily="18" charset="0"/>
                <a:cs typeface="Times New Roman" panose="02020603050405020304" pitchFamily="18" charset="0"/>
              </a:rPr>
              <a:t>Analysis</a:t>
            </a:r>
          </a:p>
        </p:txBody>
      </p:sp>
      <p:sp>
        <p:nvSpPr>
          <p:cNvPr id="43" name="Rectangle 42">
            <a:extLst>
              <a:ext uri="{FF2B5EF4-FFF2-40B4-BE49-F238E27FC236}">
                <a16:creationId xmlns:a16="http://schemas.microsoft.com/office/drawing/2014/main" id="{550DF836-5212-4642-8412-D258380D3F5C}"/>
              </a:ext>
            </a:extLst>
          </p:cNvPr>
          <p:cNvSpPr/>
          <p:nvPr/>
        </p:nvSpPr>
        <p:spPr>
          <a:xfrm>
            <a:off x="601139" y="4619082"/>
            <a:ext cx="1828800" cy="307777"/>
          </a:xfrm>
          <a:prstGeom prst="rect">
            <a:avLst/>
          </a:prstGeom>
          <a:solidFill>
            <a:srgbClr val="00B0F0"/>
          </a:solidFill>
          <a:ln>
            <a:solidFill>
              <a:schemeClr val="tx1">
                <a:lumMod val="75000"/>
                <a:lumOff val="25000"/>
              </a:schemeClr>
            </a:solidFill>
          </a:ln>
        </p:spPr>
        <p:txBody>
          <a:bodyPr>
            <a:spAutoFit/>
          </a:bodyPr>
          <a:lstStyle/>
          <a:p>
            <a:pPr algn="ctr">
              <a:defRPr/>
            </a:pPr>
            <a:r>
              <a:rPr lang="en-US" sz="1400" b="1" dirty="0">
                <a:cs typeface="Times New Roman" panose="02020603050405020304" pitchFamily="18" charset="0"/>
              </a:rPr>
              <a:t>Comprehension  </a:t>
            </a:r>
          </a:p>
        </p:txBody>
      </p:sp>
      <p:sp>
        <p:nvSpPr>
          <p:cNvPr id="44" name="Rectangle 22">
            <a:extLst>
              <a:ext uri="{FF2B5EF4-FFF2-40B4-BE49-F238E27FC236}">
                <a16:creationId xmlns:a16="http://schemas.microsoft.com/office/drawing/2014/main" id="{797D2CA3-2750-4E2F-B250-98FABA3D329A}"/>
              </a:ext>
            </a:extLst>
          </p:cNvPr>
          <p:cNvSpPr>
            <a:spLocks noChangeArrowheads="1"/>
          </p:cNvSpPr>
          <p:nvPr/>
        </p:nvSpPr>
        <p:spPr bwMode="auto">
          <a:xfrm>
            <a:off x="123301" y="3630070"/>
            <a:ext cx="2857500" cy="307777"/>
          </a:xfrm>
          <a:prstGeom prst="rect">
            <a:avLst/>
          </a:prstGeom>
          <a:solidFill>
            <a:srgbClr val="FFFFCC"/>
          </a:solidFill>
          <a:ln w="9525">
            <a:solidFill>
              <a:schemeClr val="tx1"/>
            </a:solidFill>
            <a:miter lim="800000"/>
            <a:headEnd/>
            <a:tailEnd/>
          </a:ln>
        </p:spPr>
        <p:txBody>
          <a:bodyPr>
            <a:spAutoFit/>
          </a:bodyPr>
          <a:lstStyle>
            <a:lvl1pPr>
              <a:spcBef>
                <a:spcPct val="20000"/>
              </a:spcBef>
              <a:buClr>
                <a:schemeClr val="bg2"/>
              </a:buClr>
              <a:buSzPct val="75000"/>
              <a:buFont typeface="Wingdings" panose="05000000000000000000" pitchFamily="2" charset="2"/>
              <a:buChar char="n"/>
              <a:defRPr sz="3200">
                <a:solidFill>
                  <a:schemeClr val="tx1"/>
                </a:solidFill>
                <a:latin typeface="Gill Sans" pitchFamily="34" charset="0"/>
                <a:cs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Gill Sans" pitchFamily="34" charset="0"/>
                <a:cs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Gill Sans" pitchFamily="34" charset="0"/>
                <a:cs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Gill Sans" pitchFamily="34" charset="0"/>
                <a:cs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Gill Sans" pitchFamily="34" charset="0"/>
                <a:cs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Gill Sans" pitchFamily="34" charset="0"/>
                <a:cs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Gill Sans" pitchFamily="34" charset="0"/>
                <a:cs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Gill Sans" pitchFamily="34" charset="0"/>
                <a:cs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Gill Sans" pitchFamily="34" charset="0"/>
                <a:cs typeface="Arial" panose="020B0604020202020204" pitchFamily="34" charset="0"/>
              </a:defRPr>
            </a:lvl9pPr>
          </a:lstStyle>
          <a:p>
            <a:pPr algn="ctr">
              <a:spcBef>
                <a:spcPct val="0"/>
              </a:spcBef>
              <a:buClrTx/>
              <a:buSzTx/>
              <a:buFontTx/>
              <a:buNone/>
            </a:pPr>
            <a:r>
              <a:rPr lang="en-US" altLang="en-US" sz="1400" b="1" dirty="0">
                <a:latin typeface="Times New Roman" panose="02020603050405020304" pitchFamily="18" charset="0"/>
                <a:cs typeface="Times New Roman" panose="02020603050405020304" pitchFamily="18" charset="0"/>
              </a:rPr>
              <a:t>Evaluation</a:t>
            </a:r>
          </a:p>
        </p:txBody>
      </p:sp>
      <p:sp>
        <p:nvSpPr>
          <p:cNvPr id="45" name="Rectangle 44">
            <a:extLst>
              <a:ext uri="{FF2B5EF4-FFF2-40B4-BE49-F238E27FC236}">
                <a16:creationId xmlns:a16="http://schemas.microsoft.com/office/drawing/2014/main" id="{5242AE68-5D3C-4EA1-A84D-00F71F78B352}"/>
              </a:ext>
            </a:extLst>
          </p:cNvPr>
          <p:cNvSpPr/>
          <p:nvPr/>
        </p:nvSpPr>
        <p:spPr>
          <a:xfrm>
            <a:off x="486839" y="4377782"/>
            <a:ext cx="2057400" cy="307777"/>
          </a:xfrm>
          <a:prstGeom prst="rect">
            <a:avLst/>
          </a:prstGeom>
          <a:solidFill>
            <a:schemeClr val="accent1">
              <a:lumMod val="60000"/>
              <a:lumOff val="40000"/>
            </a:schemeClr>
          </a:solidFill>
          <a:ln>
            <a:solidFill>
              <a:schemeClr val="tx1"/>
            </a:solidFill>
          </a:ln>
        </p:spPr>
        <p:txBody>
          <a:bodyPr>
            <a:spAutoFit/>
          </a:bodyPr>
          <a:lstStyle/>
          <a:p>
            <a:pPr algn="ctr">
              <a:defRPr/>
            </a:pPr>
            <a:r>
              <a:rPr lang="en-US" sz="1400" b="1" dirty="0">
                <a:cs typeface="Times New Roman" panose="02020603050405020304" pitchFamily="18" charset="0"/>
              </a:rPr>
              <a:t>Application</a:t>
            </a:r>
          </a:p>
        </p:txBody>
      </p:sp>
      <p:sp>
        <p:nvSpPr>
          <p:cNvPr id="46" name="Rectangle 45">
            <a:extLst>
              <a:ext uri="{FF2B5EF4-FFF2-40B4-BE49-F238E27FC236}">
                <a16:creationId xmlns:a16="http://schemas.microsoft.com/office/drawing/2014/main" id="{A0BDADAC-E6B5-4E56-858D-FA355DAF1385}"/>
              </a:ext>
            </a:extLst>
          </p:cNvPr>
          <p:cNvSpPr/>
          <p:nvPr/>
        </p:nvSpPr>
        <p:spPr>
          <a:xfrm>
            <a:off x="658289" y="4865145"/>
            <a:ext cx="1714500" cy="307777"/>
          </a:xfrm>
          <a:prstGeom prst="rect">
            <a:avLst/>
          </a:prstGeom>
          <a:solidFill>
            <a:srgbClr val="00B0F0"/>
          </a:solidFill>
          <a:ln>
            <a:solidFill>
              <a:schemeClr val="tx1">
                <a:lumMod val="75000"/>
                <a:lumOff val="25000"/>
              </a:schemeClr>
            </a:solidFill>
          </a:ln>
        </p:spPr>
        <p:txBody>
          <a:bodyPr>
            <a:spAutoFit/>
          </a:bodyPr>
          <a:lstStyle/>
          <a:p>
            <a:pPr algn="ctr">
              <a:defRPr/>
            </a:pPr>
            <a:r>
              <a:rPr lang="en-US" sz="1400" b="1" dirty="0">
                <a:cs typeface="Times New Roman" panose="02020603050405020304" pitchFamily="18" charset="0"/>
              </a:rPr>
              <a:t>Knowledge </a:t>
            </a:r>
          </a:p>
        </p:txBody>
      </p:sp>
      <p:sp>
        <p:nvSpPr>
          <p:cNvPr id="6" name="Slide Number Placeholder 5">
            <a:extLst>
              <a:ext uri="{FF2B5EF4-FFF2-40B4-BE49-F238E27FC236}">
                <a16:creationId xmlns:a16="http://schemas.microsoft.com/office/drawing/2014/main" id="{6003F170-F806-4343-B61F-F08C8C06DB5F}"/>
              </a:ext>
            </a:extLst>
          </p:cNvPr>
          <p:cNvSpPr>
            <a:spLocks noGrp="1"/>
          </p:cNvSpPr>
          <p:nvPr>
            <p:ph type="sldNum" sz="quarter" idx="12"/>
          </p:nvPr>
        </p:nvSpPr>
        <p:spPr/>
        <p:txBody>
          <a:bodyPr/>
          <a:lstStyle/>
          <a:p>
            <a:pPr>
              <a:defRPr/>
            </a:pPr>
            <a:fld id="{46C95EAB-5877-4365-885A-A60EB0348E4F}" type="slidenum">
              <a:rPr lang="en-US" altLang="en-US" smtClean="0"/>
              <a:pPr>
                <a:defRPr/>
              </a:pPr>
              <a:t>23</a:t>
            </a:fld>
            <a:endParaRPr lang="en-US" altLang="en-US"/>
          </a:p>
        </p:txBody>
      </p:sp>
      <p:pic>
        <p:nvPicPr>
          <p:cNvPr id="29" name="Picture 28">
            <a:extLst>
              <a:ext uri="{FF2B5EF4-FFF2-40B4-BE49-F238E27FC236}">
                <a16:creationId xmlns:a16="http://schemas.microsoft.com/office/drawing/2014/main" id="{17E4EAA3-7943-4A4D-B6BC-9221ADA2CF88}"/>
              </a:ext>
            </a:extLst>
          </p:cNvPr>
          <p:cNvPicPr>
            <a:picLocks noChangeAspect="1"/>
          </p:cNvPicPr>
          <p:nvPr/>
        </p:nvPicPr>
        <p:blipFill>
          <a:blip r:embed="rId3"/>
          <a:stretch>
            <a:fillRect/>
          </a:stretch>
        </p:blipFill>
        <p:spPr>
          <a:xfrm>
            <a:off x="8418" y="530024"/>
            <a:ext cx="709926" cy="503438"/>
          </a:xfrm>
          <a:prstGeom prst="rect">
            <a:avLst/>
          </a:prstGeom>
        </p:spPr>
      </p:pic>
    </p:spTree>
    <p:extLst>
      <p:ext uri="{BB962C8B-B14F-4D97-AF65-F5344CB8AC3E}">
        <p14:creationId xmlns:p14="http://schemas.microsoft.com/office/powerpoint/2010/main" val="95705595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8">
            <a:extLst>
              <a:ext uri="{FF2B5EF4-FFF2-40B4-BE49-F238E27FC236}">
                <a16:creationId xmlns:a16="http://schemas.microsoft.com/office/drawing/2014/main" id="{002C9D34-1BD8-46B1-A879-4287B91AE4C6}"/>
              </a:ext>
            </a:extLst>
          </p:cNvPr>
          <p:cNvSpPr>
            <a:spLocks noChangeArrowheads="1"/>
          </p:cNvSpPr>
          <p:nvPr/>
        </p:nvSpPr>
        <p:spPr bwMode="auto">
          <a:xfrm>
            <a:off x="3286125" y="5034817"/>
            <a:ext cx="2571750" cy="307777"/>
          </a:xfrm>
          <a:prstGeom prst="rect">
            <a:avLst/>
          </a:prstGeom>
          <a:solidFill>
            <a:srgbClr val="92D050"/>
          </a:solidFill>
          <a:ln w="9525">
            <a:solidFill>
              <a:schemeClr val="tx1"/>
            </a:solidFill>
            <a:miter lim="800000"/>
            <a:headEnd/>
            <a:tailEnd/>
          </a:ln>
        </p:spPr>
        <p:txBody>
          <a:bodyPr>
            <a:spAutoFit/>
          </a:bodyPr>
          <a:lstStyle>
            <a:lvl1pPr>
              <a:spcBef>
                <a:spcPct val="20000"/>
              </a:spcBef>
              <a:buClr>
                <a:schemeClr val="bg2"/>
              </a:buClr>
              <a:buSzPct val="75000"/>
              <a:buFont typeface="Wingdings" panose="05000000000000000000" pitchFamily="2" charset="2"/>
              <a:buChar char="n"/>
              <a:defRPr sz="3200">
                <a:solidFill>
                  <a:schemeClr val="tx1"/>
                </a:solidFill>
                <a:latin typeface="Gill Sans" pitchFamily="34" charset="0"/>
                <a:cs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Gill Sans" pitchFamily="34" charset="0"/>
                <a:cs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Gill Sans" pitchFamily="34" charset="0"/>
                <a:cs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Gill Sans" pitchFamily="34" charset="0"/>
                <a:cs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Gill Sans" pitchFamily="34" charset="0"/>
                <a:cs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Gill Sans" pitchFamily="34" charset="0"/>
                <a:cs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Gill Sans" pitchFamily="34" charset="0"/>
                <a:cs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Gill Sans" pitchFamily="34" charset="0"/>
                <a:cs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Gill Sans" pitchFamily="34" charset="0"/>
                <a:cs typeface="Arial" panose="020B0604020202020204" pitchFamily="34" charset="0"/>
              </a:defRPr>
            </a:lvl9pPr>
          </a:lstStyle>
          <a:p>
            <a:pPr algn="ctr">
              <a:spcBef>
                <a:spcPct val="0"/>
              </a:spcBef>
              <a:buClrTx/>
              <a:buSzTx/>
              <a:buFontTx/>
              <a:buNone/>
            </a:pPr>
            <a:r>
              <a:rPr lang="en-US" altLang="en-US" sz="1400" b="1" dirty="0">
                <a:latin typeface="Times New Roman" panose="02020603050405020304" pitchFamily="18" charset="0"/>
                <a:cs typeface="Times New Roman" panose="02020603050405020304" pitchFamily="18" charset="0"/>
              </a:rPr>
              <a:t>Evaluating and Analyzing</a:t>
            </a:r>
          </a:p>
        </p:txBody>
      </p:sp>
      <p:sp>
        <p:nvSpPr>
          <p:cNvPr id="10" name="Rectangle 9">
            <a:extLst>
              <a:ext uri="{FF2B5EF4-FFF2-40B4-BE49-F238E27FC236}">
                <a16:creationId xmlns:a16="http://schemas.microsoft.com/office/drawing/2014/main" id="{991891C6-EA73-41D3-9FB0-F9DD45D4C580}"/>
              </a:ext>
            </a:extLst>
          </p:cNvPr>
          <p:cNvSpPr/>
          <p:nvPr/>
        </p:nvSpPr>
        <p:spPr>
          <a:xfrm>
            <a:off x="3405188" y="5350868"/>
            <a:ext cx="2333625" cy="307777"/>
          </a:xfrm>
          <a:prstGeom prst="rect">
            <a:avLst/>
          </a:prstGeom>
          <a:solidFill>
            <a:schemeClr val="accent1">
              <a:lumMod val="60000"/>
              <a:lumOff val="40000"/>
            </a:schemeClr>
          </a:solidFill>
          <a:ln>
            <a:solidFill>
              <a:schemeClr val="tx1"/>
            </a:solidFill>
          </a:ln>
        </p:spPr>
        <p:txBody>
          <a:bodyPr>
            <a:spAutoFit/>
          </a:bodyPr>
          <a:lstStyle/>
          <a:p>
            <a:pPr algn="ctr">
              <a:defRPr/>
            </a:pPr>
            <a:r>
              <a:rPr lang="en-US" sz="1400" b="1" dirty="0">
                <a:cs typeface="Times New Roman" panose="02020603050405020304" pitchFamily="18" charset="0"/>
              </a:rPr>
              <a:t>Appling</a:t>
            </a:r>
          </a:p>
        </p:txBody>
      </p:sp>
      <p:sp>
        <p:nvSpPr>
          <p:cNvPr id="11" name="Rectangle 10">
            <a:extLst>
              <a:ext uri="{FF2B5EF4-FFF2-40B4-BE49-F238E27FC236}">
                <a16:creationId xmlns:a16="http://schemas.microsoft.com/office/drawing/2014/main" id="{B2BCEB8C-0270-4492-9AE4-1C37D71EAAED}"/>
              </a:ext>
            </a:extLst>
          </p:cNvPr>
          <p:cNvSpPr/>
          <p:nvPr/>
        </p:nvSpPr>
        <p:spPr>
          <a:xfrm>
            <a:off x="3567906" y="5656490"/>
            <a:ext cx="1992313" cy="523220"/>
          </a:xfrm>
          <a:prstGeom prst="rect">
            <a:avLst/>
          </a:prstGeom>
          <a:solidFill>
            <a:srgbClr val="00B0F0"/>
          </a:solidFill>
          <a:ln>
            <a:solidFill>
              <a:schemeClr val="tx1">
                <a:lumMod val="75000"/>
                <a:lumOff val="25000"/>
              </a:schemeClr>
            </a:solidFill>
          </a:ln>
        </p:spPr>
        <p:txBody>
          <a:bodyPr>
            <a:spAutoFit/>
          </a:bodyPr>
          <a:lstStyle/>
          <a:p>
            <a:pPr algn="ctr">
              <a:defRPr/>
            </a:pPr>
            <a:r>
              <a:rPr lang="en-US" sz="1400" b="1" dirty="0">
                <a:cs typeface="Times New Roman" panose="02020603050405020304" pitchFamily="18" charset="0"/>
              </a:rPr>
              <a:t>Remembering and Understanding </a:t>
            </a:r>
          </a:p>
        </p:txBody>
      </p:sp>
      <p:sp>
        <p:nvSpPr>
          <p:cNvPr id="14341" name="Rectangle 11">
            <a:extLst>
              <a:ext uri="{FF2B5EF4-FFF2-40B4-BE49-F238E27FC236}">
                <a16:creationId xmlns:a16="http://schemas.microsoft.com/office/drawing/2014/main" id="{7E9461E8-AFDA-4451-A964-B8963A21571F}"/>
              </a:ext>
            </a:extLst>
          </p:cNvPr>
          <p:cNvSpPr>
            <a:spLocks noChangeArrowheads="1"/>
          </p:cNvSpPr>
          <p:nvPr/>
        </p:nvSpPr>
        <p:spPr bwMode="auto">
          <a:xfrm>
            <a:off x="3189420" y="4731912"/>
            <a:ext cx="2811330" cy="307777"/>
          </a:xfrm>
          <a:prstGeom prst="rect">
            <a:avLst/>
          </a:prstGeom>
          <a:solidFill>
            <a:schemeClr val="accent2"/>
          </a:solidFill>
          <a:ln w="9525">
            <a:solidFill>
              <a:schemeClr val="tx1"/>
            </a:solidFill>
            <a:miter lim="800000"/>
            <a:headEnd/>
            <a:tailEnd/>
          </a:ln>
        </p:spPr>
        <p:txBody>
          <a:bodyPr wrap="square">
            <a:spAutoFit/>
          </a:bodyPr>
          <a:lstStyle>
            <a:lvl1pPr>
              <a:spcBef>
                <a:spcPct val="20000"/>
              </a:spcBef>
              <a:buClr>
                <a:schemeClr val="bg2"/>
              </a:buClr>
              <a:buSzPct val="75000"/>
              <a:buFont typeface="Wingdings" panose="05000000000000000000" pitchFamily="2" charset="2"/>
              <a:buChar char="n"/>
              <a:defRPr sz="3200">
                <a:solidFill>
                  <a:schemeClr val="tx1"/>
                </a:solidFill>
                <a:latin typeface="Gill Sans" pitchFamily="34" charset="0"/>
                <a:cs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Gill Sans" pitchFamily="34" charset="0"/>
                <a:cs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Gill Sans" pitchFamily="34" charset="0"/>
                <a:cs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Gill Sans" pitchFamily="34" charset="0"/>
                <a:cs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Gill Sans" pitchFamily="34" charset="0"/>
                <a:cs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Gill Sans" pitchFamily="34" charset="0"/>
                <a:cs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Gill Sans" pitchFamily="34" charset="0"/>
                <a:cs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Gill Sans" pitchFamily="34" charset="0"/>
                <a:cs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Gill Sans" pitchFamily="34" charset="0"/>
                <a:cs typeface="Arial" panose="020B0604020202020204" pitchFamily="34" charset="0"/>
              </a:defRPr>
            </a:lvl9pPr>
          </a:lstStyle>
          <a:p>
            <a:pPr algn="ctr">
              <a:spcBef>
                <a:spcPct val="0"/>
              </a:spcBef>
              <a:buClrTx/>
              <a:buSzTx/>
              <a:buFontTx/>
              <a:buNone/>
            </a:pPr>
            <a:r>
              <a:rPr lang="en-US" altLang="en-US" sz="1400" b="1">
                <a:latin typeface="Times New Roman" panose="02020603050405020304" pitchFamily="18" charset="0"/>
                <a:cs typeface="Times New Roman" panose="02020603050405020304" pitchFamily="18" charset="0"/>
              </a:rPr>
              <a:t>Creating</a:t>
            </a:r>
          </a:p>
        </p:txBody>
      </p:sp>
      <p:sp>
        <p:nvSpPr>
          <p:cNvPr id="14" name="Rectangle 13">
            <a:extLst>
              <a:ext uri="{FF2B5EF4-FFF2-40B4-BE49-F238E27FC236}">
                <a16:creationId xmlns:a16="http://schemas.microsoft.com/office/drawing/2014/main" id="{E8BC63EF-B02A-4DE6-999C-415AD9BEBCD3}"/>
              </a:ext>
            </a:extLst>
          </p:cNvPr>
          <p:cNvSpPr/>
          <p:nvPr/>
        </p:nvSpPr>
        <p:spPr>
          <a:xfrm>
            <a:off x="3081840" y="6266733"/>
            <a:ext cx="3112586" cy="307778"/>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400" b="1" dirty="0">
              <a:solidFill>
                <a:schemeClr val="tx1"/>
              </a:solidFill>
              <a:latin typeface="Times" panose="02020603050405020304" pitchFamily="18" charset="0"/>
              <a:cs typeface="Times" panose="02020603050405020304" pitchFamily="18" charset="0"/>
            </a:endParaRPr>
          </a:p>
          <a:p>
            <a:pPr algn="ctr">
              <a:defRPr/>
            </a:pPr>
            <a:r>
              <a:rPr lang="en-US" sz="1400" b="1" dirty="0">
                <a:solidFill>
                  <a:schemeClr val="tx1"/>
                </a:solidFill>
                <a:latin typeface="Times" panose="02020603050405020304" pitchFamily="18" charset="0"/>
                <a:cs typeface="Times" panose="02020603050405020304" pitchFamily="18" charset="0"/>
              </a:rPr>
              <a:t>Computer Science Bloom Taxonomy </a:t>
            </a:r>
            <a:r>
              <a:rPr lang="en-US" sz="1400" b="1" i="1" dirty="0">
                <a:solidFill>
                  <a:schemeClr val="tx1"/>
                </a:solidFill>
                <a:latin typeface="Times" panose="02020603050405020304" pitchFamily="18" charset="0"/>
                <a:cs typeface="Times" panose="02020603050405020304" pitchFamily="18" charset="0"/>
              </a:rPr>
              <a:t>CSBT</a:t>
            </a:r>
          </a:p>
        </p:txBody>
      </p:sp>
      <p:sp>
        <p:nvSpPr>
          <p:cNvPr id="21" name="Title 1">
            <a:extLst>
              <a:ext uri="{FF2B5EF4-FFF2-40B4-BE49-F238E27FC236}">
                <a16:creationId xmlns:a16="http://schemas.microsoft.com/office/drawing/2014/main" id="{FC197A54-CBB6-459D-99B4-8880A27DE5B2}"/>
              </a:ext>
            </a:extLst>
          </p:cNvPr>
          <p:cNvSpPr>
            <a:spLocks noGrp="1"/>
          </p:cNvSpPr>
          <p:nvPr>
            <p:ph type="title"/>
          </p:nvPr>
        </p:nvSpPr>
        <p:spPr>
          <a:xfrm>
            <a:off x="672576" y="543406"/>
            <a:ext cx="8093644" cy="280507"/>
          </a:xfrm>
        </p:spPr>
        <p:txBody>
          <a:bodyPr>
            <a:noAutofit/>
          </a:bodyPr>
          <a:lstStyle/>
          <a:p>
            <a:pPr algn="ctr" eaLnBrk="1" hangingPunct="1">
              <a:defRPr/>
            </a:pPr>
            <a:r>
              <a:rPr lang="en-US" sz="3200" dirty="0">
                <a:latin typeface="Times" panose="02020603050405020304" pitchFamily="18" charset="0"/>
                <a:cs typeface="Times" panose="02020603050405020304" pitchFamily="18" charset="0"/>
              </a:rPr>
              <a:t>Reordering Bloom levels</a:t>
            </a:r>
            <a:endParaRPr lang="en-US" sz="3200" dirty="0">
              <a:latin typeface="Times New Roman" panose="02020603050405020304" pitchFamily="18" charset="0"/>
              <a:ea typeface="+mn-ea"/>
              <a:cs typeface="Times New Roman" panose="02020603050405020304" pitchFamily="18" charset="0"/>
            </a:endParaRPr>
          </a:p>
        </p:txBody>
      </p:sp>
      <p:sp>
        <p:nvSpPr>
          <p:cNvPr id="6" name="Slide Number Placeholder 5">
            <a:extLst>
              <a:ext uri="{FF2B5EF4-FFF2-40B4-BE49-F238E27FC236}">
                <a16:creationId xmlns:a16="http://schemas.microsoft.com/office/drawing/2014/main" id="{6003F170-F806-4343-B61F-F08C8C06DB5F}"/>
              </a:ext>
            </a:extLst>
          </p:cNvPr>
          <p:cNvSpPr>
            <a:spLocks noGrp="1"/>
          </p:cNvSpPr>
          <p:nvPr>
            <p:ph type="sldNum" sz="quarter" idx="12"/>
          </p:nvPr>
        </p:nvSpPr>
        <p:spPr/>
        <p:txBody>
          <a:bodyPr/>
          <a:lstStyle/>
          <a:p>
            <a:pPr>
              <a:defRPr/>
            </a:pPr>
            <a:fld id="{46C95EAB-5877-4365-885A-A60EB0348E4F}" type="slidenum">
              <a:rPr lang="en-US" altLang="en-US" smtClean="0"/>
              <a:pPr>
                <a:defRPr/>
              </a:pPr>
              <a:t>24</a:t>
            </a:fld>
            <a:endParaRPr lang="en-US" altLang="en-US"/>
          </a:p>
        </p:txBody>
      </p:sp>
      <p:pic>
        <p:nvPicPr>
          <p:cNvPr id="29" name="Picture 28">
            <a:extLst>
              <a:ext uri="{FF2B5EF4-FFF2-40B4-BE49-F238E27FC236}">
                <a16:creationId xmlns:a16="http://schemas.microsoft.com/office/drawing/2014/main" id="{17E4EAA3-7943-4A4D-B6BC-9221ADA2CF88}"/>
              </a:ext>
            </a:extLst>
          </p:cNvPr>
          <p:cNvPicPr>
            <a:picLocks noChangeAspect="1"/>
          </p:cNvPicPr>
          <p:nvPr/>
        </p:nvPicPr>
        <p:blipFill>
          <a:blip r:embed="rId3"/>
          <a:stretch>
            <a:fillRect/>
          </a:stretch>
        </p:blipFill>
        <p:spPr>
          <a:xfrm>
            <a:off x="8418" y="530024"/>
            <a:ext cx="709926" cy="503438"/>
          </a:xfrm>
          <a:prstGeom prst="rect">
            <a:avLst/>
          </a:prstGeom>
        </p:spPr>
      </p:pic>
      <p:sp>
        <p:nvSpPr>
          <p:cNvPr id="2" name="Rectangle 1">
            <a:extLst>
              <a:ext uri="{FF2B5EF4-FFF2-40B4-BE49-F238E27FC236}">
                <a16:creationId xmlns:a16="http://schemas.microsoft.com/office/drawing/2014/main" id="{DF69FF43-BD9E-45D9-BDDD-2943FBD2C727}"/>
              </a:ext>
            </a:extLst>
          </p:cNvPr>
          <p:cNvSpPr/>
          <p:nvPr/>
        </p:nvSpPr>
        <p:spPr>
          <a:xfrm>
            <a:off x="448684" y="1276350"/>
            <a:ext cx="8440229" cy="3366563"/>
          </a:xfrm>
          <a:prstGeom prst="rect">
            <a:avLst/>
          </a:prstGeom>
        </p:spPr>
        <p:txBody>
          <a:bodyPr wrap="square">
            <a:spAutoFit/>
          </a:bodyPr>
          <a:lstStyle/>
          <a:p>
            <a:pPr marL="285750" indent="-285750" algn="just">
              <a:lnSpc>
                <a:spcPct val="150000"/>
              </a:lnSpc>
              <a:buFont typeface="Wingdings" panose="05000000000000000000" pitchFamily="2" charset="2"/>
              <a:buChar char="§"/>
            </a:pPr>
            <a:r>
              <a:rPr lang="en-US" sz="1800" dirty="0">
                <a:latin typeface="Times" panose="02020603050405020304" pitchFamily="18" charset="0"/>
                <a:cs typeface="Times" panose="02020603050405020304" pitchFamily="18" charset="0"/>
              </a:rPr>
              <a:t>Johnson and Fuller found that they disagreed about the relative difficulty of cognitive tasks in computer science </a:t>
            </a:r>
            <a:r>
              <a:rPr lang="en-US" sz="1800" b="1" dirty="0">
                <a:latin typeface="Times" panose="02020603050405020304" pitchFamily="18" charset="0"/>
                <a:cs typeface="Times" panose="02020603050405020304" pitchFamily="18" charset="0"/>
              </a:rPr>
              <a:t>[Johnson and Fuller,2007].</a:t>
            </a:r>
            <a:endParaRPr lang="en-US" sz="1800" b="1" dirty="0">
              <a:solidFill>
                <a:srgbClr val="000000"/>
              </a:solidFill>
              <a:latin typeface="Times" panose="02020603050405020304" pitchFamily="18" charset="0"/>
              <a:cs typeface="Times" panose="02020603050405020304" pitchFamily="18" charset="0"/>
            </a:endParaRPr>
          </a:p>
          <a:p>
            <a:pPr marL="285750" indent="-285750" algn="just">
              <a:lnSpc>
                <a:spcPct val="150000"/>
              </a:lnSpc>
              <a:buFont typeface="Wingdings" panose="05000000000000000000" pitchFamily="2" charset="2"/>
              <a:buChar char="§"/>
            </a:pPr>
            <a:r>
              <a:rPr lang="en-US" sz="1800" dirty="0">
                <a:solidFill>
                  <a:srgbClr val="000000"/>
                </a:solidFill>
                <a:latin typeface="Times" panose="02020603050405020304" pitchFamily="18" charset="0"/>
                <a:cs typeface="Times" panose="02020603050405020304" pitchFamily="18" charset="0"/>
              </a:rPr>
              <a:t>Lahtinen’s recent work shows that the ordering of cognitive tasks in Bloom’s taxonomy is a very poor fit for the learning trajectories of some students tackling CS classes for the first time </a:t>
            </a:r>
            <a:r>
              <a:rPr lang="en-US" sz="1800" b="1" dirty="0">
                <a:solidFill>
                  <a:srgbClr val="000000"/>
                </a:solidFill>
                <a:latin typeface="Times" panose="02020603050405020304" pitchFamily="18" charset="0"/>
                <a:cs typeface="Times" panose="02020603050405020304" pitchFamily="18" charset="0"/>
              </a:rPr>
              <a:t>[</a:t>
            </a:r>
            <a:r>
              <a:rPr lang="en-US" sz="1800" b="1" dirty="0">
                <a:latin typeface="Times" panose="02020603050405020304" pitchFamily="18" charset="0"/>
                <a:cs typeface="Times" panose="02020603050405020304" pitchFamily="18" charset="0"/>
              </a:rPr>
              <a:t>Lahtinen,2007</a:t>
            </a:r>
            <a:r>
              <a:rPr lang="en-US" sz="1800" b="1" dirty="0">
                <a:solidFill>
                  <a:srgbClr val="000000"/>
                </a:solidFill>
                <a:latin typeface="Times" panose="02020603050405020304" pitchFamily="18" charset="0"/>
                <a:cs typeface="Times" panose="02020603050405020304" pitchFamily="18" charset="0"/>
              </a:rPr>
              <a:t>] </a:t>
            </a:r>
          </a:p>
          <a:p>
            <a:pPr marL="285750" indent="-285750" algn="just">
              <a:lnSpc>
                <a:spcPct val="150000"/>
              </a:lnSpc>
              <a:buFont typeface="Wingdings" panose="05000000000000000000" pitchFamily="2" charset="2"/>
              <a:buChar char="§"/>
            </a:pPr>
            <a:r>
              <a:rPr lang="en-US" sz="1800" dirty="0">
                <a:solidFill>
                  <a:srgbClr val="000000"/>
                </a:solidFill>
                <a:latin typeface="Times" panose="02020603050405020304" pitchFamily="18" charset="0"/>
                <a:cs typeface="Times" panose="02020603050405020304" pitchFamily="18" charset="0"/>
              </a:rPr>
              <a:t>These problems led the working group </a:t>
            </a:r>
            <a:r>
              <a:rPr lang="en-US" sz="1800" b="1" dirty="0">
                <a:solidFill>
                  <a:srgbClr val="000000"/>
                </a:solidFill>
                <a:latin typeface="Times" panose="02020603050405020304" pitchFamily="18" charset="0"/>
                <a:cs typeface="Times" panose="02020603050405020304" pitchFamily="18" charset="0"/>
              </a:rPr>
              <a:t>[</a:t>
            </a:r>
            <a:r>
              <a:rPr lang="en-US" sz="1800" b="1" dirty="0">
                <a:latin typeface="Times" panose="02020603050405020304" pitchFamily="18" charset="0"/>
                <a:cs typeface="Times" panose="02020603050405020304" pitchFamily="18" charset="0"/>
              </a:rPr>
              <a:t>Fuller, Ursula, et al,2007</a:t>
            </a:r>
            <a:r>
              <a:rPr lang="en-US" sz="1800" b="1" dirty="0">
                <a:solidFill>
                  <a:srgbClr val="000000"/>
                </a:solidFill>
                <a:latin typeface="Times" panose="02020603050405020304" pitchFamily="18" charset="0"/>
                <a:cs typeface="Times" panose="02020603050405020304" pitchFamily="18" charset="0"/>
              </a:rPr>
              <a:t>] </a:t>
            </a:r>
            <a:r>
              <a:rPr lang="en-US" sz="1800" dirty="0">
                <a:solidFill>
                  <a:srgbClr val="000000"/>
                </a:solidFill>
                <a:latin typeface="Times" panose="02020603050405020304" pitchFamily="18" charset="0"/>
                <a:cs typeface="Times" panose="02020603050405020304" pitchFamily="18" charset="0"/>
              </a:rPr>
              <a:t>to investigate whether a subject specific taxonomy would be of more use to computer science instructors than the existing generic ones.</a:t>
            </a:r>
          </a:p>
        </p:txBody>
      </p:sp>
    </p:spTree>
    <p:extLst>
      <p:ext uri="{BB962C8B-B14F-4D97-AF65-F5344CB8AC3E}">
        <p14:creationId xmlns:p14="http://schemas.microsoft.com/office/powerpoint/2010/main" val="224808829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05BC53AE-8C7E-4965-95D5-ED92FE39B283}"/>
              </a:ext>
            </a:extLst>
          </p:cNvPr>
          <p:cNvSpPr>
            <a:spLocks noGrp="1"/>
          </p:cNvSpPr>
          <p:nvPr>
            <p:ph type="body" sz="half" idx="1"/>
          </p:nvPr>
        </p:nvSpPr>
        <p:spPr>
          <a:xfrm>
            <a:off x="117020" y="1033462"/>
            <a:ext cx="5202069" cy="5099875"/>
          </a:xfrm>
        </p:spPr>
        <p:txBody>
          <a:bodyPr vert="horz" lIns="91440" tIns="45720" rIns="91440" bIns="45720" rtlCol="0">
            <a:noAutofit/>
          </a:bodyPr>
          <a:lstStyle/>
          <a:p>
            <a:pPr marL="400050" indent="-228600" eaLnBrk="1" hangingPunct="1">
              <a:lnSpc>
                <a:spcPct val="150000"/>
              </a:lnSpc>
              <a:buFont typeface="Arial" panose="020B0604020202020204" pitchFamily="34" charset="0"/>
              <a:buChar char="•"/>
            </a:pPr>
            <a:endParaRPr lang="en-US" sz="1800" dirty="0">
              <a:latin typeface="Times" panose="02020603050405020304" pitchFamily="18" charset="0"/>
              <a:cs typeface="Times" panose="02020603050405020304" pitchFamily="18" charset="0"/>
            </a:endParaRPr>
          </a:p>
          <a:p>
            <a:pPr algn="just">
              <a:spcBef>
                <a:spcPct val="0"/>
              </a:spcBef>
              <a:defRPr/>
            </a:pPr>
            <a:r>
              <a:rPr lang="en-US" sz="1800" b="1" dirty="0">
                <a:latin typeface="Times" panose="02020603050405020304" pitchFamily="18" charset="0"/>
                <a:cs typeface="Times" panose="02020603050405020304" pitchFamily="18" charset="0"/>
              </a:rPr>
              <a:t>Inferring Cognitive Relationship(Cognitive Skill Dependencies) </a:t>
            </a:r>
            <a:r>
              <a:rPr lang="en-US" sz="1800" b="1" i="1" dirty="0">
                <a:latin typeface="Times" panose="02020603050405020304" pitchFamily="18" charset="0"/>
                <a:cs typeface="Times" panose="02020603050405020304" pitchFamily="18" charset="0"/>
              </a:rPr>
              <a:t>CSD</a:t>
            </a:r>
            <a:r>
              <a:rPr lang="en-US" sz="1800" b="1" dirty="0">
                <a:latin typeface="Times" panose="02020603050405020304" pitchFamily="18" charset="0"/>
                <a:cs typeface="Times" panose="02020603050405020304" pitchFamily="18" charset="0"/>
              </a:rPr>
              <a:t> among Domain-Concepts.</a:t>
            </a:r>
          </a:p>
          <a:p>
            <a:pPr marL="971550" lvl="2" indent="-285750" eaLnBrk="1" hangingPunct="1">
              <a:lnSpc>
                <a:spcPct val="150000"/>
              </a:lnSpc>
              <a:buFont typeface="Wingdings" panose="05000000000000000000" pitchFamily="2" charset="2"/>
              <a:buChar char="q"/>
            </a:pPr>
            <a:r>
              <a:rPr lang="en-US" sz="1800" dirty="0">
                <a:latin typeface="Times" panose="02020603050405020304" pitchFamily="18" charset="0"/>
                <a:cs typeface="Times" panose="02020603050405020304" pitchFamily="18" charset="0"/>
              </a:rPr>
              <a:t>Reordering Bloom levels to be more flexible for Computer Science.</a:t>
            </a:r>
          </a:p>
          <a:p>
            <a:pPr marL="971550" lvl="2" indent="-285750" eaLnBrk="1" hangingPunct="1">
              <a:lnSpc>
                <a:spcPct val="150000"/>
              </a:lnSpc>
              <a:buFont typeface="Wingdings" panose="05000000000000000000" pitchFamily="2" charset="2"/>
              <a:buChar char="q"/>
            </a:pPr>
            <a:r>
              <a:rPr lang="en-US" sz="1800" dirty="0">
                <a:solidFill>
                  <a:srgbClr val="FF0000"/>
                </a:solidFill>
                <a:latin typeface="Times" panose="02020603050405020304" pitchFamily="18" charset="0"/>
                <a:cs typeface="Times" panose="02020603050405020304" pitchFamily="18" charset="0"/>
              </a:rPr>
              <a:t>Generating graph-based representation for the domain-concepts</a:t>
            </a:r>
          </a:p>
          <a:p>
            <a:pPr marL="971550" lvl="2" indent="-285750" eaLnBrk="1" hangingPunct="1">
              <a:lnSpc>
                <a:spcPct val="150000"/>
              </a:lnSpc>
              <a:buFont typeface="Wingdings" panose="05000000000000000000" pitchFamily="2" charset="2"/>
              <a:buChar char="q"/>
            </a:pPr>
            <a:r>
              <a:rPr lang="en-US" sz="1800" dirty="0">
                <a:latin typeface="Times" panose="02020603050405020304" pitchFamily="18" charset="0"/>
                <a:cs typeface="Times" panose="02020603050405020304" pitchFamily="18" charset="0"/>
              </a:rPr>
              <a:t>Cognitive based verb classification.</a:t>
            </a:r>
          </a:p>
          <a:p>
            <a:pPr indent="-228600" eaLnBrk="1" hangingPunct="1">
              <a:lnSpc>
                <a:spcPct val="150000"/>
              </a:lnSpc>
              <a:buFont typeface="Arial" panose="020B0604020202020204" pitchFamily="34" charset="0"/>
              <a:buChar char="•"/>
            </a:pPr>
            <a:endParaRPr lang="en-US" sz="1800" dirty="0">
              <a:latin typeface="Times" panose="02020603050405020304" pitchFamily="18" charset="0"/>
              <a:cs typeface="Times" panose="02020603050405020304" pitchFamily="18" charset="0"/>
            </a:endParaRPr>
          </a:p>
        </p:txBody>
      </p:sp>
      <p:pic>
        <p:nvPicPr>
          <p:cNvPr id="8" name="Content Placeholder 7">
            <a:extLst>
              <a:ext uri="{FF2B5EF4-FFF2-40B4-BE49-F238E27FC236}">
                <a16:creationId xmlns:a16="http://schemas.microsoft.com/office/drawing/2014/main" id="{D293651D-1F1E-4859-B1CC-476E2A36EBCF}"/>
              </a:ext>
            </a:extLst>
          </p:cNvPr>
          <p:cNvPicPr>
            <a:picLocks noGrp="1" noChangeAspect="1"/>
          </p:cNvPicPr>
          <p:nvPr>
            <p:ph sz="quarter" idx="2"/>
          </p:nvPr>
        </p:nvPicPr>
        <p:blipFill rotWithShape="1">
          <a:blip r:embed="rId3"/>
          <a:srcRect l="18225" r="19294" b="2"/>
          <a:stretch/>
        </p:blipFill>
        <p:spPr>
          <a:xfrm>
            <a:off x="5416910" y="724663"/>
            <a:ext cx="3550487" cy="5738332"/>
          </a:xfrm>
          <a:custGeom>
            <a:avLst/>
            <a:gdLst>
              <a:gd name="connsiteX0" fmla="*/ 65565 w 6313150"/>
              <a:gd name="connsiteY0" fmla="*/ 0 h 6857997"/>
              <a:gd name="connsiteX1" fmla="*/ 6313150 w 6313150"/>
              <a:gd name="connsiteY1" fmla="*/ 0 h 6857997"/>
              <a:gd name="connsiteX2" fmla="*/ 6313150 w 6313150"/>
              <a:gd name="connsiteY2" fmla="*/ 6857997 h 6857997"/>
              <a:gd name="connsiteX3" fmla="*/ 3293946 w 6313150"/>
              <a:gd name="connsiteY3" fmla="*/ 6857997 h 6857997"/>
              <a:gd name="connsiteX4" fmla="*/ 3235857 w 6313150"/>
              <a:gd name="connsiteY4" fmla="*/ 6823061 h 6857997"/>
              <a:gd name="connsiteX5" fmla="*/ 0 w 6313150"/>
              <a:gd name="connsiteY5" fmla="*/ 951803 h 6857997"/>
              <a:gd name="connsiteX6" fmla="*/ 31536 w 6313150"/>
              <a:gd name="connsiteY6" fmla="*/ 285771 h 6857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313150" h="6857997">
                <a:moveTo>
                  <a:pt x="65565" y="0"/>
                </a:moveTo>
                <a:lnTo>
                  <a:pt x="6313150" y="0"/>
                </a:lnTo>
                <a:lnTo>
                  <a:pt x="6313150" y="6857997"/>
                </a:lnTo>
                <a:lnTo>
                  <a:pt x="3293946" y="6857997"/>
                </a:lnTo>
                <a:lnTo>
                  <a:pt x="3235857" y="6823061"/>
                </a:lnTo>
                <a:cubicBezTo>
                  <a:pt x="1291240" y="5592803"/>
                  <a:pt x="0" y="3423096"/>
                  <a:pt x="0" y="951803"/>
                </a:cubicBezTo>
                <a:cubicBezTo>
                  <a:pt x="0" y="727140"/>
                  <a:pt x="10673" y="504970"/>
                  <a:pt x="31536" y="285771"/>
                </a:cubicBezTo>
                <a:close/>
              </a:path>
            </a:pathLst>
          </a:custGeom>
        </p:spPr>
      </p:pic>
      <p:sp>
        <p:nvSpPr>
          <p:cNvPr id="10" name="Slide Number Placeholder 9">
            <a:extLst>
              <a:ext uri="{FF2B5EF4-FFF2-40B4-BE49-F238E27FC236}">
                <a16:creationId xmlns:a16="http://schemas.microsoft.com/office/drawing/2014/main" id="{9AE5FB4B-0839-4261-A256-93D928E2898B}"/>
              </a:ext>
            </a:extLst>
          </p:cNvPr>
          <p:cNvSpPr>
            <a:spLocks noGrp="1"/>
          </p:cNvSpPr>
          <p:nvPr>
            <p:ph type="sldNum" sz="quarter" idx="12"/>
          </p:nvPr>
        </p:nvSpPr>
        <p:spPr/>
        <p:txBody>
          <a:bodyPr/>
          <a:lstStyle/>
          <a:p>
            <a:pPr>
              <a:defRPr/>
            </a:pPr>
            <a:fld id="{18B69CD6-4D6B-4370-88EC-EAC63A73F7C1}" type="slidenum">
              <a:rPr lang="en-US" altLang="en-US" smtClean="0"/>
              <a:pPr>
                <a:defRPr/>
              </a:pPr>
              <a:t>25</a:t>
            </a:fld>
            <a:endParaRPr lang="en-US" altLang="en-US"/>
          </a:p>
        </p:txBody>
      </p:sp>
      <p:pic>
        <p:nvPicPr>
          <p:cNvPr id="12" name="Picture 11">
            <a:extLst>
              <a:ext uri="{FF2B5EF4-FFF2-40B4-BE49-F238E27FC236}">
                <a16:creationId xmlns:a16="http://schemas.microsoft.com/office/drawing/2014/main" id="{C1DF301E-7756-4CD3-A5A0-C9ED5985B2E1}"/>
              </a:ext>
            </a:extLst>
          </p:cNvPr>
          <p:cNvPicPr>
            <a:picLocks noChangeAspect="1"/>
          </p:cNvPicPr>
          <p:nvPr/>
        </p:nvPicPr>
        <p:blipFill>
          <a:blip r:embed="rId4"/>
          <a:stretch>
            <a:fillRect/>
          </a:stretch>
        </p:blipFill>
        <p:spPr>
          <a:xfrm>
            <a:off x="8418" y="530024"/>
            <a:ext cx="709926" cy="503438"/>
          </a:xfrm>
          <a:prstGeom prst="rect">
            <a:avLst/>
          </a:prstGeom>
        </p:spPr>
      </p:pic>
      <p:sp>
        <p:nvSpPr>
          <p:cNvPr id="13" name="Title 1">
            <a:extLst>
              <a:ext uri="{FF2B5EF4-FFF2-40B4-BE49-F238E27FC236}">
                <a16:creationId xmlns:a16="http://schemas.microsoft.com/office/drawing/2014/main" id="{A1B84797-4CCE-4162-8FD0-B7DB15EE0602}"/>
              </a:ext>
            </a:extLst>
          </p:cNvPr>
          <p:cNvSpPr>
            <a:spLocks noGrp="1"/>
          </p:cNvSpPr>
          <p:nvPr>
            <p:ph type="title"/>
          </p:nvPr>
        </p:nvSpPr>
        <p:spPr>
          <a:xfrm>
            <a:off x="881357" y="488386"/>
            <a:ext cx="7671851" cy="426668"/>
          </a:xfrm>
        </p:spPr>
        <p:txBody>
          <a:bodyPr>
            <a:noAutofit/>
          </a:bodyPr>
          <a:lstStyle/>
          <a:p>
            <a:pPr algn="ctr" eaLnBrk="1" hangingPunct="1">
              <a:defRPr/>
            </a:pPr>
            <a:r>
              <a:rPr lang="en-US" sz="3200" dirty="0">
                <a:latin typeface="Times New Roman" panose="02020603050405020304" pitchFamily="18" charset="0"/>
                <a:cs typeface="Times New Roman" panose="02020603050405020304" pitchFamily="18" charset="0"/>
              </a:rPr>
              <a:t>Contribution</a:t>
            </a:r>
            <a:endParaRPr lang="en-US" sz="3200" dirty="0">
              <a:latin typeface="Times" panose="02020603050405020304" pitchFamily="18" charset="0"/>
              <a:cs typeface="Times" panose="02020603050405020304" pitchFamily="18" charset="0"/>
            </a:endParaRPr>
          </a:p>
        </p:txBody>
      </p:sp>
    </p:spTree>
    <p:extLst>
      <p:ext uri="{BB962C8B-B14F-4D97-AF65-F5344CB8AC3E}">
        <p14:creationId xmlns:p14="http://schemas.microsoft.com/office/powerpoint/2010/main" val="69806820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9DFEC9C3-7229-414B-811A-F0D5E0788324}"/>
              </a:ext>
            </a:extLst>
          </p:cNvPr>
          <p:cNvSpPr>
            <a:spLocks noGrp="1"/>
          </p:cNvSpPr>
          <p:nvPr>
            <p:ph type="sldNum" sz="quarter" idx="12"/>
          </p:nvPr>
        </p:nvSpPr>
        <p:spPr/>
        <p:txBody>
          <a:bodyPr/>
          <a:lstStyle/>
          <a:p>
            <a:pPr>
              <a:defRPr/>
            </a:pPr>
            <a:fld id="{46C95EAB-5877-4365-885A-A60EB0348E4F}" type="slidenum">
              <a:rPr lang="en-US" altLang="en-US" smtClean="0"/>
              <a:pPr>
                <a:defRPr/>
              </a:pPr>
              <a:t>26</a:t>
            </a:fld>
            <a:endParaRPr lang="en-US" altLang="en-US"/>
          </a:p>
        </p:txBody>
      </p:sp>
      <p:sp>
        <p:nvSpPr>
          <p:cNvPr id="54" name="Flowchart: Multidocument 53">
            <a:extLst>
              <a:ext uri="{FF2B5EF4-FFF2-40B4-BE49-F238E27FC236}">
                <a16:creationId xmlns:a16="http://schemas.microsoft.com/office/drawing/2014/main" id="{77B71D8A-D8CE-4A15-A81E-07B4F4E9461B}"/>
              </a:ext>
            </a:extLst>
          </p:cNvPr>
          <p:cNvSpPr/>
          <p:nvPr/>
        </p:nvSpPr>
        <p:spPr>
          <a:xfrm>
            <a:off x="1383272" y="1348898"/>
            <a:ext cx="1897547" cy="589242"/>
          </a:xfrm>
          <a:prstGeom prst="flowChartMultidocumen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tx1"/>
                </a:solidFill>
                <a:latin typeface="Times" panose="02020603050405020304" pitchFamily="18" charset="0"/>
                <a:cs typeface="Times" panose="02020603050405020304" pitchFamily="18" charset="0"/>
              </a:rPr>
              <a:t>Textbook </a:t>
            </a:r>
            <a:endParaRPr lang="en-US" sz="1600" baseline="30000" dirty="0">
              <a:solidFill>
                <a:schemeClr val="tx1"/>
              </a:solidFill>
              <a:latin typeface="Times" panose="02020603050405020304" pitchFamily="18" charset="0"/>
              <a:cs typeface="Times" panose="02020603050405020304" pitchFamily="18" charset="0"/>
            </a:endParaRPr>
          </a:p>
        </p:txBody>
      </p:sp>
      <p:cxnSp>
        <p:nvCxnSpPr>
          <p:cNvPr id="55" name="Straight Connector 54">
            <a:extLst>
              <a:ext uri="{FF2B5EF4-FFF2-40B4-BE49-F238E27FC236}">
                <a16:creationId xmlns:a16="http://schemas.microsoft.com/office/drawing/2014/main" id="{06EB6682-292C-40FB-ACD4-4AF75764778C}"/>
              </a:ext>
            </a:extLst>
          </p:cNvPr>
          <p:cNvCxnSpPr>
            <a:cxnSpLocks/>
          </p:cNvCxnSpPr>
          <p:nvPr/>
        </p:nvCxnSpPr>
        <p:spPr>
          <a:xfrm>
            <a:off x="2221415" y="1938140"/>
            <a:ext cx="0" cy="360600"/>
          </a:xfrm>
          <a:prstGeom prst="line">
            <a:avLst/>
          </a:prstGeom>
          <a:ln w="47625">
            <a:headEnd type="none"/>
            <a:tailEnd type="triangle"/>
          </a:ln>
        </p:spPr>
        <p:style>
          <a:lnRef idx="1">
            <a:schemeClr val="accent1"/>
          </a:lnRef>
          <a:fillRef idx="0">
            <a:schemeClr val="accent1"/>
          </a:fillRef>
          <a:effectRef idx="0">
            <a:schemeClr val="accent1"/>
          </a:effectRef>
          <a:fontRef idx="minor">
            <a:schemeClr val="tx1"/>
          </a:fontRef>
        </p:style>
      </p:cxnSp>
      <p:pic>
        <p:nvPicPr>
          <p:cNvPr id="74" name="Picture 2">
            <a:extLst>
              <a:ext uri="{FF2B5EF4-FFF2-40B4-BE49-F238E27FC236}">
                <a16:creationId xmlns:a16="http://schemas.microsoft.com/office/drawing/2014/main" id="{575EB528-BA2B-4B4C-8EB2-1E4AFE4A3EB5}"/>
              </a:ext>
            </a:extLst>
          </p:cNvPr>
          <p:cNvPicPr>
            <a:picLocks noChangeAspect="1" noChangeArrowheads="1"/>
          </p:cNvPicPr>
          <p:nvPr/>
        </p:nvPicPr>
        <p:blipFill>
          <a:blip r:embed="rId2" cstate="print"/>
          <a:srcRect/>
          <a:stretch>
            <a:fillRect/>
          </a:stretch>
        </p:blipFill>
        <p:spPr bwMode="auto">
          <a:xfrm>
            <a:off x="-2392" y="3138707"/>
            <a:ext cx="545417" cy="726248"/>
          </a:xfrm>
          <a:prstGeom prst="rect">
            <a:avLst/>
          </a:prstGeom>
          <a:noFill/>
          <a:ln w="9525">
            <a:noFill/>
            <a:miter lim="800000"/>
            <a:headEnd/>
            <a:tailEnd/>
          </a:ln>
        </p:spPr>
      </p:pic>
      <p:sp>
        <p:nvSpPr>
          <p:cNvPr id="75" name="Rectangle 74">
            <a:extLst>
              <a:ext uri="{FF2B5EF4-FFF2-40B4-BE49-F238E27FC236}">
                <a16:creationId xmlns:a16="http://schemas.microsoft.com/office/drawing/2014/main" id="{6B23F3A0-98A5-47B9-ACC2-C48DAFA17987}"/>
              </a:ext>
            </a:extLst>
          </p:cNvPr>
          <p:cNvSpPr/>
          <p:nvPr/>
        </p:nvSpPr>
        <p:spPr>
          <a:xfrm>
            <a:off x="1155937" y="2650463"/>
            <a:ext cx="2348449" cy="526174"/>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tx1"/>
                </a:solidFill>
                <a:latin typeface="Times" panose="02020603050405020304" pitchFamily="18" charset="0"/>
                <a:cs typeface="Times" panose="02020603050405020304" pitchFamily="18" charset="0"/>
              </a:rPr>
              <a:t>Phrases Extraction </a:t>
            </a:r>
          </a:p>
        </p:txBody>
      </p:sp>
      <p:sp>
        <p:nvSpPr>
          <p:cNvPr id="76" name="Rectangle 75">
            <a:extLst>
              <a:ext uri="{FF2B5EF4-FFF2-40B4-BE49-F238E27FC236}">
                <a16:creationId xmlns:a16="http://schemas.microsoft.com/office/drawing/2014/main" id="{6A012041-90CF-4B7F-849E-19B6ED3681FA}"/>
              </a:ext>
            </a:extLst>
          </p:cNvPr>
          <p:cNvSpPr/>
          <p:nvPr/>
        </p:nvSpPr>
        <p:spPr>
          <a:xfrm>
            <a:off x="1155937" y="3107663"/>
            <a:ext cx="2348449" cy="526174"/>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tx1"/>
                </a:solidFill>
                <a:latin typeface="Times" panose="02020603050405020304" pitchFamily="18" charset="0"/>
                <a:cs typeface="Times" panose="02020603050405020304" pitchFamily="18" charset="0"/>
              </a:rPr>
              <a:t>Tagging</a:t>
            </a:r>
          </a:p>
        </p:txBody>
      </p:sp>
      <p:sp>
        <p:nvSpPr>
          <p:cNvPr id="77" name="Rectangle 76">
            <a:extLst>
              <a:ext uri="{FF2B5EF4-FFF2-40B4-BE49-F238E27FC236}">
                <a16:creationId xmlns:a16="http://schemas.microsoft.com/office/drawing/2014/main" id="{EE30DF8C-478D-445F-98B5-A15DEA32B40F}"/>
              </a:ext>
            </a:extLst>
          </p:cNvPr>
          <p:cNvSpPr/>
          <p:nvPr/>
        </p:nvSpPr>
        <p:spPr>
          <a:xfrm>
            <a:off x="1155937" y="3564863"/>
            <a:ext cx="2348449" cy="526174"/>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tx1"/>
                </a:solidFill>
                <a:latin typeface="Times" panose="02020603050405020304" pitchFamily="18" charset="0"/>
                <a:cs typeface="Times" panose="02020603050405020304" pitchFamily="18" charset="0"/>
              </a:rPr>
              <a:t>Stemming</a:t>
            </a:r>
          </a:p>
        </p:txBody>
      </p:sp>
      <p:sp>
        <p:nvSpPr>
          <p:cNvPr id="78" name="Rectangle 77">
            <a:extLst>
              <a:ext uri="{FF2B5EF4-FFF2-40B4-BE49-F238E27FC236}">
                <a16:creationId xmlns:a16="http://schemas.microsoft.com/office/drawing/2014/main" id="{33D3164D-F929-4242-9BEB-99CDD56D7B64}"/>
              </a:ext>
            </a:extLst>
          </p:cNvPr>
          <p:cNvSpPr/>
          <p:nvPr/>
        </p:nvSpPr>
        <p:spPr>
          <a:xfrm>
            <a:off x="1155937" y="4022063"/>
            <a:ext cx="2348449" cy="526174"/>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tx1"/>
                </a:solidFill>
                <a:latin typeface="Times" panose="02020603050405020304" pitchFamily="18" charset="0"/>
                <a:cs typeface="Times" panose="02020603050405020304" pitchFamily="18" charset="0"/>
              </a:rPr>
              <a:t>Stop Word Filtering</a:t>
            </a:r>
          </a:p>
        </p:txBody>
      </p:sp>
      <p:sp>
        <p:nvSpPr>
          <p:cNvPr id="79" name="Rectangle 78">
            <a:extLst>
              <a:ext uri="{FF2B5EF4-FFF2-40B4-BE49-F238E27FC236}">
                <a16:creationId xmlns:a16="http://schemas.microsoft.com/office/drawing/2014/main" id="{861BF72B-AAC7-4126-81E5-E6861621FDFC}"/>
              </a:ext>
            </a:extLst>
          </p:cNvPr>
          <p:cNvSpPr/>
          <p:nvPr/>
        </p:nvSpPr>
        <p:spPr>
          <a:xfrm>
            <a:off x="1151274" y="4450824"/>
            <a:ext cx="2348449" cy="526174"/>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tx1">
                    <a:lumMod val="95000"/>
                    <a:lumOff val="5000"/>
                  </a:schemeClr>
                </a:solidFill>
                <a:latin typeface="Times" panose="02020603050405020304" pitchFamily="18" charset="0"/>
                <a:cs typeface="Times" panose="02020603050405020304" pitchFamily="18" charset="0"/>
              </a:rPr>
              <a:t>Domain-Concepts</a:t>
            </a:r>
            <a:endParaRPr lang="en-US" sz="1600" baseline="30000" dirty="0">
              <a:solidFill>
                <a:schemeClr val="tx1"/>
              </a:solidFill>
              <a:latin typeface="Times" panose="02020603050405020304" pitchFamily="18" charset="0"/>
              <a:cs typeface="Times" panose="02020603050405020304" pitchFamily="18" charset="0"/>
            </a:endParaRPr>
          </a:p>
        </p:txBody>
      </p:sp>
      <p:cxnSp>
        <p:nvCxnSpPr>
          <p:cNvPr id="80" name="Straight Arrow Connector 79">
            <a:extLst>
              <a:ext uri="{FF2B5EF4-FFF2-40B4-BE49-F238E27FC236}">
                <a16:creationId xmlns:a16="http://schemas.microsoft.com/office/drawing/2014/main" id="{C68380A3-0223-46C7-9E1A-62CE19A8B6D9}"/>
              </a:ext>
            </a:extLst>
          </p:cNvPr>
          <p:cNvCxnSpPr>
            <a:cxnSpLocks/>
          </p:cNvCxnSpPr>
          <p:nvPr/>
        </p:nvCxnSpPr>
        <p:spPr>
          <a:xfrm>
            <a:off x="543025" y="3429000"/>
            <a:ext cx="519696" cy="0"/>
          </a:xfrm>
          <a:prstGeom prst="straightConnector1">
            <a:avLst/>
          </a:prstGeom>
          <a:ln w="22225">
            <a:headEnd type="triangle"/>
            <a:tailEnd type="triangle"/>
          </a:ln>
        </p:spPr>
        <p:style>
          <a:lnRef idx="1">
            <a:schemeClr val="accent1"/>
          </a:lnRef>
          <a:fillRef idx="0">
            <a:schemeClr val="accent1"/>
          </a:fillRef>
          <a:effectRef idx="0">
            <a:schemeClr val="accent1"/>
          </a:effectRef>
          <a:fontRef idx="minor">
            <a:schemeClr val="tx1"/>
          </a:fontRef>
        </p:style>
      </p:cxnSp>
      <p:sp>
        <p:nvSpPr>
          <p:cNvPr id="81" name="Rectangle 80">
            <a:extLst>
              <a:ext uri="{FF2B5EF4-FFF2-40B4-BE49-F238E27FC236}">
                <a16:creationId xmlns:a16="http://schemas.microsoft.com/office/drawing/2014/main" id="{E50A0049-CAA5-4073-8FBE-745D046F9991}"/>
              </a:ext>
            </a:extLst>
          </p:cNvPr>
          <p:cNvSpPr/>
          <p:nvPr/>
        </p:nvSpPr>
        <p:spPr>
          <a:xfrm>
            <a:off x="1155937" y="2298740"/>
            <a:ext cx="2348449" cy="420940"/>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tx1"/>
                </a:solidFill>
                <a:latin typeface="Times" panose="02020603050405020304" pitchFamily="18" charset="0"/>
                <a:cs typeface="Times" panose="02020603050405020304" pitchFamily="18" charset="0"/>
              </a:rPr>
              <a:t>Sentences Extraction</a:t>
            </a:r>
          </a:p>
        </p:txBody>
      </p:sp>
      <p:sp>
        <p:nvSpPr>
          <p:cNvPr id="82" name="Rectangle 81">
            <a:extLst>
              <a:ext uri="{FF2B5EF4-FFF2-40B4-BE49-F238E27FC236}">
                <a16:creationId xmlns:a16="http://schemas.microsoft.com/office/drawing/2014/main" id="{BE811FF5-E6FC-4A68-B48C-16722FE2C381}"/>
              </a:ext>
            </a:extLst>
          </p:cNvPr>
          <p:cNvSpPr/>
          <p:nvPr/>
        </p:nvSpPr>
        <p:spPr>
          <a:xfrm>
            <a:off x="1077145" y="1305906"/>
            <a:ext cx="2479429" cy="3789586"/>
          </a:xfrm>
          <a:prstGeom prst="rect">
            <a:avLst/>
          </a:prstGeom>
          <a:noFill/>
          <a:ln>
            <a:solidFill>
              <a:schemeClr val="tx1"/>
            </a:solidFill>
            <a:prstDash val="dash"/>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sz="800">
              <a:latin typeface="Times New Roman" panose="02020603050405020304" pitchFamily="18" charset="0"/>
              <a:cs typeface="Times New Roman" panose="02020603050405020304" pitchFamily="18" charset="0"/>
            </a:endParaRPr>
          </a:p>
        </p:txBody>
      </p:sp>
      <p:sp>
        <p:nvSpPr>
          <p:cNvPr id="87" name="Rectangle 86">
            <a:extLst>
              <a:ext uri="{FF2B5EF4-FFF2-40B4-BE49-F238E27FC236}">
                <a16:creationId xmlns:a16="http://schemas.microsoft.com/office/drawing/2014/main" id="{2DCEE306-E6F9-437D-95AD-6C2E25F8D532}"/>
              </a:ext>
            </a:extLst>
          </p:cNvPr>
          <p:cNvSpPr/>
          <p:nvPr/>
        </p:nvSpPr>
        <p:spPr>
          <a:xfrm>
            <a:off x="118998" y="5315341"/>
            <a:ext cx="2479429" cy="579311"/>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tx1"/>
                </a:solidFill>
                <a:latin typeface="Times" panose="02020603050405020304" pitchFamily="18" charset="0"/>
                <a:cs typeface="Times" panose="02020603050405020304" pitchFamily="18" charset="0"/>
              </a:rPr>
              <a:t>Extract domain-concept pairs(KU)</a:t>
            </a:r>
          </a:p>
        </p:txBody>
      </p:sp>
      <p:sp>
        <p:nvSpPr>
          <p:cNvPr id="88" name="Rectangle 87">
            <a:extLst>
              <a:ext uri="{FF2B5EF4-FFF2-40B4-BE49-F238E27FC236}">
                <a16:creationId xmlns:a16="http://schemas.microsoft.com/office/drawing/2014/main" id="{C2C2E419-505C-4A0A-A512-E2C2ED88994E}"/>
              </a:ext>
            </a:extLst>
          </p:cNvPr>
          <p:cNvSpPr/>
          <p:nvPr/>
        </p:nvSpPr>
        <p:spPr>
          <a:xfrm>
            <a:off x="2655037" y="5329314"/>
            <a:ext cx="2501376" cy="557606"/>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tx1"/>
                </a:solidFill>
                <a:latin typeface="Times" panose="02020603050405020304" pitchFamily="18" charset="0"/>
                <a:cs typeface="Times" panose="02020603050405020304" pitchFamily="18" charset="0"/>
              </a:rPr>
              <a:t>Extract verbs</a:t>
            </a:r>
          </a:p>
          <a:p>
            <a:pPr algn="ctr"/>
            <a:r>
              <a:rPr lang="en-US" sz="1600" b="1" dirty="0">
                <a:solidFill>
                  <a:schemeClr val="tx1"/>
                </a:solidFill>
                <a:latin typeface="Times" panose="02020603050405020304" pitchFamily="18" charset="0"/>
                <a:cs typeface="Times" panose="02020603050405020304" pitchFamily="18" charset="0"/>
              </a:rPr>
              <a:t>(Semantic Relatedness )</a:t>
            </a:r>
          </a:p>
        </p:txBody>
      </p:sp>
      <p:cxnSp>
        <p:nvCxnSpPr>
          <p:cNvPr id="90" name="Straight Arrow Connector 89">
            <a:extLst>
              <a:ext uri="{FF2B5EF4-FFF2-40B4-BE49-F238E27FC236}">
                <a16:creationId xmlns:a16="http://schemas.microsoft.com/office/drawing/2014/main" id="{E19AFB04-7D98-42C1-94C8-7CE3BDC75D10}"/>
              </a:ext>
            </a:extLst>
          </p:cNvPr>
          <p:cNvCxnSpPr>
            <a:cxnSpLocks/>
          </p:cNvCxnSpPr>
          <p:nvPr/>
        </p:nvCxnSpPr>
        <p:spPr>
          <a:xfrm>
            <a:off x="3151015" y="5028943"/>
            <a:ext cx="0" cy="315705"/>
          </a:xfrm>
          <a:prstGeom prst="straightConnector1">
            <a:avLst/>
          </a:prstGeom>
          <a:ln w="22225">
            <a:tailEnd type="arrow"/>
          </a:ln>
        </p:spPr>
        <p:style>
          <a:lnRef idx="1">
            <a:schemeClr val="accent1"/>
          </a:lnRef>
          <a:fillRef idx="0">
            <a:schemeClr val="accent1"/>
          </a:fillRef>
          <a:effectRef idx="0">
            <a:schemeClr val="accent1"/>
          </a:effectRef>
          <a:fontRef idx="minor">
            <a:schemeClr val="tx1"/>
          </a:fontRef>
        </p:style>
      </p:cxnSp>
      <p:sp>
        <p:nvSpPr>
          <p:cNvPr id="122" name="Rectangle 121">
            <a:extLst>
              <a:ext uri="{FF2B5EF4-FFF2-40B4-BE49-F238E27FC236}">
                <a16:creationId xmlns:a16="http://schemas.microsoft.com/office/drawing/2014/main" id="{5291E335-528C-43E4-977F-23B715C45D60}"/>
              </a:ext>
            </a:extLst>
          </p:cNvPr>
          <p:cNvSpPr/>
          <p:nvPr/>
        </p:nvSpPr>
        <p:spPr>
          <a:xfrm>
            <a:off x="3788752" y="1551351"/>
            <a:ext cx="5176034" cy="2158348"/>
          </a:xfrm>
          <a:prstGeom prst="rect">
            <a:avLst/>
          </a:prstGeom>
        </p:spPr>
        <p:txBody>
          <a:bodyPr wrap="square">
            <a:spAutoFit/>
          </a:bodyPr>
          <a:lstStyle/>
          <a:p>
            <a:pPr marL="58738" marR="0" algn="just">
              <a:lnSpc>
                <a:spcPct val="107000"/>
              </a:lnSpc>
              <a:spcBef>
                <a:spcPts val="0"/>
              </a:spcBef>
              <a:spcAft>
                <a:spcPts val="800"/>
              </a:spcAft>
            </a:pPr>
            <a:r>
              <a:rPr lang="en-US" sz="1800" dirty="0">
                <a:solidFill>
                  <a:srgbClr val="000000"/>
                </a:solidFill>
                <a:latin typeface="Times" panose="02020603050405020304" pitchFamily="18" charset="0"/>
                <a:cs typeface="Times" panose="02020603050405020304" pitchFamily="18" charset="0"/>
              </a:rPr>
              <a:t>Finding semantic relatedness among domain-concepts is divided into two sub problems. </a:t>
            </a:r>
          </a:p>
          <a:p>
            <a:pPr marL="344488" marR="0" indent="-285750" algn="just">
              <a:lnSpc>
                <a:spcPct val="107000"/>
              </a:lnSpc>
              <a:spcBef>
                <a:spcPts val="0"/>
              </a:spcBef>
              <a:spcAft>
                <a:spcPts val="800"/>
              </a:spcAft>
              <a:buFont typeface="Wingdings" panose="05000000000000000000" pitchFamily="2" charset="2"/>
              <a:buChar char="q"/>
            </a:pPr>
            <a:r>
              <a:rPr lang="en-US" sz="1800" dirty="0">
                <a:solidFill>
                  <a:srgbClr val="000000"/>
                </a:solidFill>
                <a:latin typeface="Times" panose="02020603050405020304" pitchFamily="18" charset="0"/>
                <a:cs typeface="Times" panose="02020603050405020304" pitchFamily="18" charset="0"/>
              </a:rPr>
              <a:t>The extraction of the domain-concept pairs</a:t>
            </a:r>
          </a:p>
          <a:p>
            <a:pPr marL="58738" marR="0" algn="just">
              <a:lnSpc>
                <a:spcPct val="107000"/>
              </a:lnSpc>
              <a:spcBef>
                <a:spcPts val="0"/>
              </a:spcBef>
              <a:spcAft>
                <a:spcPts val="800"/>
              </a:spcAft>
            </a:pPr>
            <a:r>
              <a:rPr lang="en-US" sz="1800" dirty="0">
                <a:solidFill>
                  <a:srgbClr val="000000"/>
                </a:solidFill>
                <a:latin typeface="Times" panose="02020603050405020304" pitchFamily="18" charset="0"/>
                <a:cs typeface="Times" panose="02020603050405020304" pitchFamily="18" charset="0"/>
              </a:rPr>
              <a:t>(C</a:t>
            </a:r>
            <a:r>
              <a:rPr lang="en-US" sz="1800" baseline="-25000" dirty="0">
                <a:solidFill>
                  <a:srgbClr val="000000"/>
                </a:solidFill>
                <a:latin typeface="Times" panose="02020603050405020304" pitchFamily="18" charset="0"/>
                <a:cs typeface="Times" panose="02020603050405020304" pitchFamily="18" charset="0"/>
              </a:rPr>
              <a:t>i</a:t>
            </a:r>
            <a:r>
              <a:rPr lang="en-US" sz="1800" dirty="0">
                <a:solidFill>
                  <a:srgbClr val="000000"/>
                </a:solidFill>
                <a:latin typeface="Times" panose="02020603050405020304" pitchFamily="18" charset="0"/>
                <a:cs typeface="Times" panose="02020603050405020304" pitchFamily="18" charset="0"/>
              </a:rPr>
              <a:t>, C</a:t>
            </a:r>
            <a:r>
              <a:rPr lang="en-US" sz="1800" baseline="-25000" dirty="0">
                <a:solidFill>
                  <a:srgbClr val="000000"/>
                </a:solidFill>
                <a:latin typeface="Times" panose="02020603050405020304" pitchFamily="18" charset="0"/>
                <a:cs typeface="Times" panose="02020603050405020304" pitchFamily="18" charset="0"/>
              </a:rPr>
              <a:t>j</a:t>
            </a:r>
            <a:r>
              <a:rPr lang="en-US" sz="1800" dirty="0">
                <a:solidFill>
                  <a:srgbClr val="000000"/>
                </a:solidFill>
                <a:latin typeface="Times" panose="02020603050405020304" pitchFamily="18" charset="0"/>
                <a:cs typeface="Times" panose="02020603050405020304" pitchFamily="18" charset="0"/>
              </a:rPr>
              <a:t>), and </a:t>
            </a:r>
          </a:p>
          <a:p>
            <a:pPr marL="344488" marR="0" indent="-285750" algn="just">
              <a:lnSpc>
                <a:spcPct val="107000"/>
              </a:lnSpc>
              <a:spcBef>
                <a:spcPts val="0"/>
              </a:spcBef>
              <a:spcAft>
                <a:spcPts val="800"/>
              </a:spcAft>
              <a:buFont typeface="Wingdings" panose="05000000000000000000" pitchFamily="2" charset="2"/>
              <a:buChar char="q"/>
            </a:pPr>
            <a:r>
              <a:rPr lang="en-US" sz="1800" dirty="0">
                <a:solidFill>
                  <a:srgbClr val="000000"/>
                </a:solidFill>
                <a:latin typeface="Times" panose="02020603050405020304" pitchFamily="18" charset="0"/>
                <a:cs typeface="Times" panose="02020603050405020304" pitchFamily="18" charset="0"/>
              </a:rPr>
              <a:t>The identification of verbs between each of two domain-concepts. </a:t>
            </a:r>
          </a:p>
        </p:txBody>
      </p:sp>
      <p:sp>
        <p:nvSpPr>
          <p:cNvPr id="123" name="Title 1">
            <a:extLst>
              <a:ext uri="{FF2B5EF4-FFF2-40B4-BE49-F238E27FC236}">
                <a16:creationId xmlns:a16="http://schemas.microsoft.com/office/drawing/2014/main" id="{20A76503-08BE-4E1B-862C-A8059B0164E0}"/>
              </a:ext>
            </a:extLst>
          </p:cNvPr>
          <p:cNvSpPr>
            <a:spLocks noGrp="1"/>
          </p:cNvSpPr>
          <p:nvPr>
            <p:ph type="title"/>
          </p:nvPr>
        </p:nvSpPr>
        <p:spPr>
          <a:xfrm>
            <a:off x="881357" y="488386"/>
            <a:ext cx="7671851" cy="426668"/>
          </a:xfrm>
        </p:spPr>
        <p:txBody>
          <a:bodyPr>
            <a:noAutofit/>
          </a:bodyPr>
          <a:lstStyle/>
          <a:p>
            <a:pPr algn="ctr" eaLnBrk="1" hangingPunct="1">
              <a:defRPr/>
            </a:pPr>
            <a:r>
              <a:rPr lang="en-US" sz="3200" dirty="0">
                <a:latin typeface="Times New Roman" panose="02020603050405020304" pitchFamily="18" charset="0"/>
                <a:cs typeface="Times New Roman" panose="02020603050405020304" pitchFamily="18" charset="0"/>
              </a:rPr>
              <a:t>Contribution</a:t>
            </a:r>
            <a:endParaRPr lang="en-US" sz="3200" dirty="0">
              <a:latin typeface="Times" panose="02020603050405020304" pitchFamily="18" charset="0"/>
              <a:cs typeface="Times" panose="02020603050405020304" pitchFamily="18" charset="0"/>
            </a:endParaRPr>
          </a:p>
        </p:txBody>
      </p:sp>
      <p:cxnSp>
        <p:nvCxnSpPr>
          <p:cNvPr id="38" name="Straight Arrow Connector 37">
            <a:extLst>
              <a:ext uri="{FF2B5EF4-FFF2-40B4-BE49-F238E27FC236}">
                <a16:creationId xmlns:a16="http://schemas.microsoft.com/office/drawing/2014/main" id="{5126A791-6976-4989-BE29-08E638E6B8AC}"/>
              </a:ext>
            </a:extLst>
          </p:cNvPr>
          <p:cNvCxnSpPr>
            <a:cxnSpLocks/>
          </p:cNvCxnSpPr>
          <p:nvPr/>
        </p:nvCxnSpPr>
        <p:spPr>
          <a:xfrm>
            <a:off x="1487761" y="5016366"/>
            <a:ext cx="0" cy="315705"/>
          </a:xfrm>
          <a:prstGeom prst="straightConnector1">
            <a:avLst/>
          </a:prstGeom>
          <a:ln w="22225">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6500142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E77485C1-A203-4D85-A2DE-70B1D24C936E}"/>
              </a:ext>
            </a:extLst>
          </p:cNvPr>
          <p:cNvSpPr>
            <a:spLocks noGrp="1"/>
          </p:cNvSpPr>
          <p:nvPr>
            <p:ph type="sldNum" sz="quarter" idx="12"/>
          </p:nvPr>
        </p:nvSpPr>
        <p:spPr/>
        <p:txBody>
          <a:bodyPr/>
          <a:lstStyle/>
          <a:p>
            <a:pPr>
              <a:defRPr/>
            </a:pPr>
            <a:fld id="{46C95EAB-5877-4365-885A-A60EB0348E4F}" type="slidenum">
              <a:rPr lang="en-US" altLang="en-US" smtClean="0"/>
              <a:pPr>
                <a:defRPr/>
              </a:pPr>
              <a:t>27</a:t>
            </a:fld>
            <a:endParaRPr lang="en-US" altLang="en-US"/>
          </a:p>
        </p:txBody>
      </p:sp>
      <p:sp>
        <p:nvSpPr>
          <p:cNvPr id="5" name="Down Arrow 119">
            <a:extLst>
              <a:ext uri="{FF2B5EF4-FFF2-40B4-BE49-F238E27FC236}">
                <a16:creationId xmlns:a16="http://schemas.microsoft.com/office/drawing/2014/main" id="{E72862B8-09C8-4A44-8E37-3F931A38B9E6}"/>
              </a:ext>
            </a:extLst>
          </p:cNvPr>
          <p:cNvSpPr/>
          <p:nvPr/>
        </p:nvSpPr>
        <p:spPr>
          <a:xfrm rot="16200000">
            <a:off x="4929436" y="2218997"/>
            <a:ext cx="329176" cy="855198"/>
          </a:xfrm>
          <a:prstGeom prst="downArrow">
            <a:avLst/>
          </a:prstGeom>
          <a:solidFill>
            <a:schemeClr val="accent6">
              <a:lumMod val="60000"/>
              <a:lumOff val="40000"/>
            </a:schemeClr>
          </a:solidFill>
          <a:ln>
            <a:solidFill>
              <a:schemeClr val="accent6">
                <a:lumMod val="20000"/>
                <a:lumOff val="80000"/>
              </a:schemeClr>
            </a:solidFill>
          </a:ln>
        </p:spPr>
        <p:style>
          <a:lnRef idx="1">
            <a:schemeClr val="accent4"/>
          </a:lnRef>
          <a:fillRef idx="3">
            <a:schemeClr val="accent4"/>
          </a:fillRef>
          <a:effectRef idx="2">
            <a:schemeClr val="accent4"/>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21D1A0AB-6BFA-4C9D-A542-116335476FCF}"/>
              </a:ext>
            </a:extLst>
          </p:cNvPr>
          <p:cNvPicPr>
            <a:picLocks noChangeAspect="1"/>
          </p:cNvPicPr>
          <p:nvPr/>
        </p:nvPicPr>
        <p:blipFill>
          <a:blip r:embed="rId2"/>
          <a:stretch>
            <a:fillRect/>
          </a:stretch>
        </p:blipFill>
        <p:spPr>
          <a:xfrm>
            <a:off x="5608770" y="894270"/>
            <a:ext cx="3302995" cy="3208873"/>
          </a:xfrm>
          <a:prstGeom prst="rect">
            <a:avLst/>
          </a:prstGeom>
        </p:spPr>
      </p:pic>
      <p:pic>
        <p:nvPicPr>
          <p:cNvPr id="7" name="Picture 6">
            <a:extLst>
              <a:ext uri="{FF2B5EF4-FFF2-40B4-BE49-F238E27FC236}">
                <a16:creationId xmlns:a16="http://schemas.microsoft.com/office/drawing/2014/main" id="{523BAF9F-55A8-41A4-B8E8-E50FF79DDEC4}"/>
              </a:ext>
            </a:extLst>
          </p:cNvPr>
          <p:cNvPicPr>
            <a:picLocks noChangeAspect="1"/>
          </p:cNvPicPr>
          <p:nvPr/>
        </p:nvPicPr>
        <p:blipFill>
          <a:blip r:embed="rId3"/>
          <a:stretch>
            <a:fillRect/>
          </a:stretch>
        </p:blipFill>
        <p:spPr>
          <a:xfrm>
            <a:off x="435430" y="1525554"/>
            <a:ext cx="4165742" cy="2577589"/>
          </a:xfrm>
          <a:prstGeom prst="rect">
            <a:avLst/>
          </a:prstGeom>
        </p:spPr>
      </p:pic>
      <p:sp>
        <p:nvSpPr>
          <p:cNvPr id="8" name="Oval 7">
            <a:extLst>
              <a:ext uri="{FF2B5EF4-FFF2-40B4-BE49-F238E27FC236}">
                <a16:creationId xmlns:a16="http://schemas.microsoft.com/office/drawing/2014/main" id="{4FD074FC-5DB0-462F-AEB6-4008CB68B6E5}"/>
              </a:ext>
            </a:extLst>
          </p:cNvPr>
          <p:cNvSpPr/>
          <p:nvPr/>
        </p:nvSpPr>
        <p:spPr>
          <a:xfrm>
            <a:off x="3352800" y="4509027"/>
            <a:ext cx="1219200" cy="457200"/>
          </a:xfrm>
          <a:prstGeom prst="ellipse">
            <a:avLst/>
          </a:prstGeom>
          <a:gradFill rotWithShape="1">
            <a:gsLst>
              <a:gs pos="0">
                <a:srgbClr val="60B5CC">
                  <a:shade val="47500"/>
                  <a:satMod val="137000"/>
                </a:srgbClr>
              </a:gs>
              <a:gs pos="55000">
                <a:srgbClr val="60B5CC">
                  <a:shade val="69000"/>
                  <a:satMod val="137000"/>
                </a:srgbClr>
              </a:gs>
              <a:gs pos="100000">
                <a:srgbClr val="60B5CC">
                  <a:shade val="98000"/>
                  <a:satMod val="137000"/>
                </a:srgbClr>
              </a:gs>
            </a:gsLst>
            <a:lin ang="16200000" scaled="0"/>
          </a:gradFill>
          <a:ln>
            <a:noFill/>
          </a:ln>
          <a:effectLst>
            <a:outerShdw blurRad="39000" dist="25400" dir="5400000" rotWithShape="0">
              <a:srgbClr val="000000">
                <a:alpha val="38000"/>
              </a:srgbClr>
            </a:outerShdw>
          </a:effectLst>
          <a:scene3d>
            <a:camera prst="orthographicFront" fov="0">
              <a:rot lat="0" lon="0" rev="0"/>
            </a:camera>
            <a:lightRig rig="threePt" dir="t">
              <a:rot lat="0" lon="0" rev="1800000"/>
            </a:lightRig>
          </a:scene3d>
          <a:sp3d prstMaterial="matte">
            <a:bevelT h="20000"/>
          </a:sp3d>
        </p:spPr>
        <p:txBody>
          <a:bodyPr rtlCol="0" anchor="ctr"/>
          <a:lstStyle/>
          <a:p>
            <a:pPr lvl="0" algn="ctr" eaLnBrk="1" hangingPunct="1">
              <a:defRPr/>
            </a:pPr>
            <a:r>
              <a:rPr lang="en-US" sz="1000" b="1" kern="0" dirty="0">
                <a:latin typeface="Times" panose="02020603050405020304" pitchFamily="18" charset="0"/>
                <a:cs typeface="Times" panose="02020603050405020304" pitchFamily="18" charset="0"/>
              </a:rPr>
              <a:t>Quicksort algorithm </a:t>
            </a:r>
            <a:endParaRPr kumimoji="0" lang="en-US" sz="1000" b="1" i="0" u="none" strike="noStrike" kern="0" cap="none" spc="0" normalizeH="0" baseline="0" noProof="0" dirty="0">
              <a:ln>
                <a:noFill/>
              </a:ln>
              <a:effectLst/>
              <a:uLnTx/>
              <a:uFillTx/>
              <a:latin typeface="Times" panose="02020603050405020304" pitchFamily="18" charset="0"/>
              <a:cs typeface="Times" panose="02020603050405020304" pitchFamily="18" charset="0"/>
            </a:endParaRPr>
          </a:p>
        </p:txBody>
      </p:sp>
      <p:sp>
        <p:nvSpPr>
          <p:cNvPr id="9" name="Oval 8">
            <a:extLst>
              <a:ext uri="{FF2B5EF4-FFF2-40B4-BE49-F238E27FC236}">
                <a16:creationId xmlns:a16="http://schemas.microsoft.com/office/drawing/2014/main" id="{9F2476F5-AE09-4538-AB07-DB7A6D1394BE}"/>
              </a:ext>
            </a:extLst>
          </p:cNvPr>
          <p:cNvSpPr/>
          <p:nvPr/>
        </p:nvSpPr>
        <p:spPr>
          <a:xfrm>
            <a:off x="3589435" y="5824599"/>
            <a:ext cx="1422304" cy="457200"/>
          </a:xfrm>
          <a:prstGeom prst="ellipse">
            <a:avLst/>
          </a:prstGeom>
          <a:gradFill rotWithShape="1">
            <a:gsLst>
              <a:gs pos="0">
                <a:srgbClr val="60B5CC">
                  <a:shade val="47500"/>
                  <a:satMod val="137000"/>
                </a:srgbClr>
              </a:gs>
              <a:gs pos="55000">
                <a:srgbClr val="60B5CC">
                  <a:shade val="69000"/>
                  <a:satMod val="137000"/>
                </a:srgbClr>
              </a:gs>
              <a:gs pos="100000">
                <a:srgbClr val="60B5CC">
                  <a:shade val="98000"/>
                  <a:satMod val="137000"/>
                </a:srgbClr>
              </a:gs>
            </a:gsLst>
            <a:lin ang="16200000" scaled="0"/>
          </a:gradFill>
          <a:ln>
            <a:noFill/>
          </a:ln>
          <a:effectLst>
            <a:outerShdw blurRad="39000" dist="25400" dir="5400000" rotWithShape="0">
              <a:srgbClr val="000000">
                <a:alpha val="38000"/>
              </a:srgbClr>
            </a:outerShdw>
          </a:effectLst>
          <a:scene3d>
            <a:camera prst="orthographicFront" fov="0">
              <a:rot lat="0" lon="0" rev="0"/>
            </a:camera>
            <a:lightRig rig="threePt" dir="t">
              <a:rot lat="0" lon="0" rev="1800000"/>
            </a:lightRig>
          </a:scene3d>
          <a:sp3d prstMaterial="matte">
            <a:bevelT h="20000"/>
          </a:sp3d>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US" sz="1000" b="1" i="0" u="none" strike="noStrike" kern="0" cap="none" spc="0" normalizeH="0" baseline="0" noProof="0" dirty="0">
                <a:ln>
                  <a:noFill/>
                </a:ln>
                <a:effectLst/>
                <a:uLnTx/>
                <a:uFillTx/>
                <a:latin typeface="Times" panose="02020603050405020304" pitchFamily="18" charset="0"/>
                <a:cs typeface="Times" panose="02020603050405020304" pitchFamily="18" charset="0"/>
              </a:rPr>
              <a:t>Running-Time</a:t>
            </a:r>
          </a:p>
        </p:txBody>
      </p:sp>
      <p:sp>
        <p:nvSpPr>
          <p:cNvPr id="10" name="Oval 9">
            <a:extLst>
              <a:ext uri="{FF2B5EF4-FFF2-40B4-BE49-F238E27FC236}">
                <a16:creationId xmlns:a16="http://schemas.microsoft.com/office/drawing/2014/main" id="{1A8B00B3-CC2C-4433-9EA8-3E9BF163AB9F}"/>
              </a:ext>
            </a:extLst>
          </p:cNvPr>
          <p:cNvSpPr/>
          <p:nvPr/>
        </p:nvSpPr>
        <p:spPr>
          <a:xfrm>
            <a:off x="5715000" y="5575827"/>
            <a:ext cx="1219200" cy="457200"/>
          </a:xfrm>
          <a:prstGeom prst="ellipse">
            <a:avLst/>
          </a:prstGeom>
          <a:gradFill rotWithShape="1">
            <a:gsLst>
              <a:gs pos="0">
                <a:srgbClr val="60B5CC">
                  <a:shade val="47500"/>
                  <a:satMod val="137000"/>
                </a:srgbClr>
              </a:gs>
              <a:gs pos="55000">
                <a:srgbClr val="60B5CC">
                  <a:shade val="69000"/>
                  <a:satMod val="137000"/>
                </a:srgbClr>
              </a:gs>
              <a:gs pos="100000">
                <a:srgbClr val="60B5CC">
                  <a:shade val="98000"/>
                  <a:satMod val="137000"/>
                </a:srgbClr>
              </a:gs>
            </a:gsLst>
            <a:lin ang="16200000" scaled="0"/>
          </a:gradFill>
          <a:ln>
            <a:noFill/>
          </a:ln>
          <a:effectLst>
            <a:outerShdw blurRad="39000" dist="25400" dir="5400000" rotWithShape="0">
              <a:srgbClr val="000000">
                <a:alpha val="38000"/>
              </a:srgbClr>
            </a:outerShdw>
          </a:effectLst>
          <a:scene3d>
            <a:camera prst="orthographicFront" fov="0">
              <a:rot lat="0" lon="0" rev="0"/>
            </a:camera>
            <a:lightRig rig="threePt" dir="t">
              <a:rot lat="0" lon="0" rev="1800000"/>
            </a:lightRig>
          </a:scene3d>
          <a:sp3d prstMaterial="matte">
            <a:bevelT h="20000"/>
          </a:sp3d>
        </p:spPr>
        <p:txBody>
          <a:bodyPr rtlCol="0" anchor="ctr"/>
          <a:lstStyle/>
          <a:p>
            <a:pPr algn="ctr" fontAlgn="base">
              <a:spcBef>
                <a:spcPct val="0"/>
              </a:spcBef>
              <a:spcAft>
                <a:spcPct val="0"/>
              </a:spcAft>
              <a:defRPr/>
            </a:pPr>
            <a:r>
              <a:rPr lang="en-US" sz="1000" b="1" kern="0" dirty="0">
                <a:latin typeface="Times" panose="02020603050405020304" pitchFamily="18" charset="0"/>
                <a:cs typeface="Times" panose="02020603050405020304" pitchFamily="18" charset="0"/>
              </a:rPr>
              <a:t>Input-Array</a:t>
            </a:r>
          </a:p>
          <a:p>
            <a:pPr marL="0" marR="0" lvl="0" indent="0" algn="ctr" defTabSz="914400" eaLnBrk="1" fontAlgn="base" latinLnBrk="0" hangingPunct="1">
              <a:lnSpc>
                <a:spcPct val="100000"/>
              </a:lnSpc>
              <a:spcBef>
                <a:spcPct val="0"/>
              </a:spcBef>
              <a:spcAft>
                <a:spcPct val="0"/>
              </a:spcAft>
              <a:buClrTx/>
              <a:buSzTx/>
              <a:buFontTx/>
              <a:buNone/>
              <a:tabLst/>
              <a:defRPr/>
            </a:pPr>
            <a:endParaRPr lang="en-US" sz="1000" b="1" kern="0" dirty="0">
              <a:latin typeface="Times" panose="02020603050405020304" pitchFamily="18" charset="0"/>
              <a:cs typeface="Times" panose="02020603050405020304" pitchFamily="18" charset="0"/>
            </a:endParaRPr>
          </a:p>
        </p:txBody>
      </p:sp>
      <p:sp>
        <p:nvSpPr>
          <p:cNvPr id="11" name="Oval 10">
            <a:extLst>
              <a:ext uri="{FF2B5EF4-FFF2-40B4-BE49-F238E27FC236}">
                <a16:creationId xmlns:a16="http://schemas.microsoft.com/office/drawing/2014/main" id="{CBD4F543-2454-4613-9C85-BB1CD18733D7}"/>
              </a:ext>
            </a:extLst>
          </p:cNvPr>
          <p:cNvSpPr/>
          <p:nvPr/>
        </p:nvSpPr>
        <p:spPr>
          <a:xfrm>
            <a:off x="5376349" y="4564139"/>
            <a:ext cx="1219200" cy="457200"/>
          </a:xfrm>
          <a:prstGeom prst="ellipse">
            <a:avLst/>
          </a:prstGeom>
          <a:gradFill rotWithShape="1">
            <a:gsLst>
              <a:gs pos="0">
                <a:srgbClr val="60B5CC">
                  <a:shade val="47500"/>
                  <a:satMod val="137000"/>
                </a:srgbClr>
              </a:gs>
              <a:gs pos="55000">
                <a:srgbClr val="60B5CC">
                  <a:shade val="69000"/>
                  <a:satMod val="137000"/>
                </a:srgbClr>
              </a:gs>
              <a:gs pos="100000">
                <a:srgbClr val="60B5CC">
                  <a:shade val="98000"/>
                  <a:satMod val="137000"/>
                </a:srgbClr>
              </a:gs>
            </a:gsLst>
            <a:lin ang="16200000" scaled="0"/>
          </a:gradFill>
          <a:ln>
            <a:noFill/>
          </a:ln>
          <a:effectLst>
            <a:outerShdw blurRad="39000" dist="25400" dir="5400000" rotWithShape="0">
              <a:srgbClr val="000000">
                <a:alpha val="38000"/>
              </a:srgbClr>
            </a:outerShdw>
          </a:effectLst>
          <a:scene3d>
            <a:camera prst="orthographicFront" fov="0">
              <a:rot lat="0" lon="0" rev="0"/>
            </a:camera>
            <a:lightRig rig="threePt" dir="t">
              <a:rot lat="0" lon="0" rev="1800000"/>
            </a:lightRig>
          </a:scene3d>
          <a:sp3d prstMaterial="matte">
            <a:bevelT h="20000"/>
          </a:sp3d>
        </p:spPr>
        <p:txBody>
          <a:bodyPr rtlCol="0" anchor="ctr"/>
          <a:lstStyle/>
          <a:p>
            <a:pPr lvl="0" algn="ctr" fontAlgn="base">
              <a:spcBef>
                <a:spcPct val="0"/>
              </a:spcBef>
              <a:spcAft>
                <a:spcPct val="0"/>
              </a:spcAft>
              <a:defRPr/>
            </a:pPr>
            <a:endParaRPr lang="en-US" sz="1000" b="1" kern="0" dirty="0">
              <a:latin typeface="Times" panose="02020603050405020304" pitchFamily="18" charset="0"/>
              <a:cs typeface="Times" panose="02020603050405020304" pitchFamily="18" charset="0"/>
            </a:endParaRPr>
          </a:p>
          <a:p>
            <a:pPr lvl="0" algn="ctr" fontAlgn="base">
              <a:spcBef>
                <a:spcPct val="0"/>
              </a:spcBef>
              <a:spcAft>
                <a:spcPct val="0"/>
              </a:spcAft>
              <a:defRPr/>
            </a:pPr>
            <a:r>
              <a:rPr lang="en-US" sz="1000" b="1" kern="0" dirty="0">
                <a:latin typeface="Times" panose="02020603050405020304" pitchFamily="18" charset="0"/>
                <a:cs typeface="Times" panose="02020603050405020304" pitchFamily="18" charset="0"/>
              </a:rPr>
              <a:t>Worst-Case</a:t>
            </a:r>
          </a:p>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sz="1000" b="1" i="0" u="none" strike="noStrike" kern="0" cap="none" spc="0" normalizeH="0" baseline="0" noProof="0" dirty="0">
              <a:ln>
                <a:noFill/>
              </a:ln>
              <a:effectLst/>
              <a:uLnTx/>
              <a:uFillTx/>
              <a:latin typeface="Times" panose="02020603050405020304" pitchFamily="18" charset="0"/>
              <a:cs typeface="Times" panose="02020603050405020304" pitchFamily="18" charset="0"/>
            </a:endParaRPr>
          </a:p>
        </p:txBody>
      </p:sp>
      <p:sp>
        <p:nvSpPr>
          <p:cNvPr id="12" name="Oval 11">
            <a:extLst>
              <a:ext uri="{FF2B5EF4-FFF2-40B4-BE49-F238E27FC236}">
                <a16:creationId xmlns:a16="http://schemas.microsoft.com/office/drawing/2014/main" id="{3EACA48F-C363-4D36-A94F-633071DE0F4C}"/>
              </a:ext>
            </a:extLst>
          </p:cNvPr>
          <p:cNvSpPr/>
          <p:nvPr/>
        </p:nvSpPr>
        <p:spPr>
          <a:xfrm>
            <a:off x="1759839" y="5069983"/>
            <a:ext cx="1219200" cy="457200"/>
          </a:xfrm>
          <a:prstGeom prst="ellipse">
            <a:avLst/>
          </a:prstGeom>
          <a:gradFill rotWithShape="1">
            <a:gsLst>
              <a:gs pos="0">
                <a:srgbClr val="60B5CC">
                  <a:shade val="47500"/>
                  <a:satMod val="137000"/>
                </a:srgbClr>
              </a:gs>
              <a:gs pos="55000">
                <a:srgbClr val="60B5CC">
                  <a:shade val="69000"/>
                  <a:satMod val="137000"/>
                </a:srgbClr>
              </a:gs>
              <a:gs pos="100000">
                <a:srgbClr val="60B5CC">
                  <a:shade val="98000"/>
                  <a:satMod val="137000"/>
                </a:srgbClr>
              </a:gs>
            </a:gsLst>
            <a:lin ang="16200000" scaled="0"/>
          </a:gradFill>
          <a:ln>
            <a:noFill/>
          </a:ln>
          <a:effectLst>
            <a:outerShdw blurRad="39000" dist="25400" dir="5400000" rotWithShape="0">
              <a:srgbClr val="000000">
                <a:alpha val="38000"/>
              </a:srgbClr>
            </a:outerShdw>
          </a:effectLst>
          <a:scene3d>
            <a:camera prst="orthographicFront" fov="0">
              <a:rot lat="0" lon="0" rev="0"/>
            </a:camera>
            <a:lightRig rig="threePt" dir="t">
              <a:rot lat="0" lon="0" rev="1800000"/>
            </a:lightRig>
          </a:scene3d>
          <a:sp3d prstMaterial="matte">
            <a:bevelT h="20000"/>
          </a:sp3d>
        </p:spPr>
        <p:txBody>
          <a:bodyPr rtlCol="0" anchor="ctr"/>
          <a:lstStyle/>
          <a:p>
            <a:pPr lvl="0" algn="ctr" fontAlgn="base">
              <a:spcBef>
                <a:spcPct val="0"/>
              </a:spcBef>
              <a:spcAft>
                <a:spcPct val="0"/>
              </a:spcAft>
              <a:defRPr/>
            </a:pPr>
            <a:r>
              <a:rPr lang="en-US" sz="1000" b="1" kern="0" dirty="0">
                <a:latin typeface="Times" panose="02020603050405020304" pitchFamily="18" charset="0"/>
                <a:cs typeface="Times" panose="02020603050405020304" pitchFamily="18" charset="0"/>
              </a:rPr>
              <a:t>Merge -Sort</a:t>
            </a:r>
          </a:p>
        </p:txBody>
      </p:sp>
      <p:cxnSp>
        <p:nvCxnSpPr>
          <p:cNvPr id="13" name="Straight Arrow Connector 12">
            <a:extLst>
              <a:ext uri="{FF2B5EF4-FFF2-40B4-BE49-F238E27FC236}">
                <a16:creationId xmlns:a16="http://schemas.microsoft.com/office/drawing/2014/main" id="{63BE650F-F9E6-48DD-A1BA-FA246215D383}"/>
              </a:ext>
            </a:extLst>
          </p:cNvPr>
          <p:cNvCxnSpPr>
            <a:cxnSpLocks/>
            <a:stCxn id="8" idx="6"/>
            <a:endCxn id="11" idx="2"/>
          </p:cNvCxnSpPr>
          <p:nvPr/>
        </p:nvCxnSpPr>
        <p:spPr>
          <a:xfrm>
            <a:off x="4572000" y="4737627"/>
            <a:ext cx="804349" cy="55112"/>
          </a:xfrm>
          <a:prstGeom prst="straightConnector1">
            <a:avLst/>
          </a:prstGeom>
          <a:ln w="28575">
            <a:headEnd type="none"/>
            <a:tailEnd type="arrow"/>
          </a:ln>
        </p:spPr>
        <p:style>
          <a:lnRef idx="2">
            <a:schemeClr val="dk1"/>
          </a:lnRef>
          <a:fillRef idx="0">
            <a:schemeClr val="dk1"/>
          </a:fillRef>
          <a:effectRef idx="1">
            <a:schemeClr val="dk1"/>
          </a:effectRef>
          <a:fontRef idx="minor">
            <a:schemeClr val="tx1"/>
          </a:fontRef>
        </p:style>
      </p:cxnSp>
      <p:cxnSp>
        <p:nvCxnSpPr>
          <p:cNvPr id="14" name="Straight Arrow Connector 13">
            <a:extLst>
              <a:ext uri="{FF2B5EF4-FFF2-40B4-BE49-F238E27FC236}">
                <a16:creationId xmlns:a16="http://schemas.microsoft.com/office/drawing/2014/main" id="{16648BE4-B0E5-4853-B0AC-A9FC0FDB6827}"/>
              </a:ext>
            </a:extLst>
          </p:cNvPr>
          <p:cNvCxnSpPr>
            <a:cxnSpLocks/>
            <a:stCxn id="8" idx="5"/>
            <a:endCxn id="9" idx="0"/>
          </p:cNvCxnSpPr>
          <p:nvPr/>
        </p:nvCxnSpPr>
        <p:spPr>
          <a:xfrm flipH="1">
            <a:off x="4300587" y="4899272"/>
            <a:ext cx="92865" cy="925327"/>
          </a:xfrm>
          <a:prstGeom prst="straightConnector1">
            <a:avLst/>
          </a:prstGeom>
          <a:ln w="28575">
            <a:headEnd type="none"/>
            <a:tailEnd type="arrow"/>
          </a:ln>
        </p:spPr>
        <p:style>
          <a:lnRef idx="2">
            <a:schemeClr val="dk1"/>
          </a:lnRef>
          <a:fillRef idx="0">
            <a:schemeClr val="dk1"/>
          </a:fillRef>
          <a:effectRef idx="1">
            <a:schemeClr val="dk1"/>
          </a:effectRef>
          <a:fontRef idx="minor">
            <a:schemeClr val="tx1"/>
          </a:fontRef>
        </p:style>
      </p:cxnSp>
      <p:cxnSp>
        <p:nvCxnSpPr>
          <p:cNvPr id="15" name="Straight Arrow Connector 14">
            <a:extLst>
              <a:ext uri="{FF2B5EF4-FFF2-40B4-BE49-F238E27FC236}">
                <a16:creationId xmlns:a16="http://schemas.microsoft.com/office/drawing/2014/main" id="{8776100F-FD0B-46C3-9FD3-9A870C7A51F6}"/>
              </a:ext>
            </a:extLst>
          </p:cNvPr>
          <p:cNvCxnSpPr>
            <a:cxnSpLocks/>
            <a:stCxn id="11" idx="4"/>
            <a:endCxn id="10" idx="0"/>
          </p:cNvCxnSpPr>
          <p:nvPr/>
        </p:nvCxnSpPr>
        <p:spPr>
          <a:xfrm>
            <a:off x="5985949" y="5021339"/>
            <a:ext cx="338651" cy="554488"/>
          </a:xfrm>
          <a:prstGeom prst="straightConnector1">
            <a:avLst/>
          </a:prstGeom>
          <a:ln w="28575">
            <a:headEnd type="none"/>
            <a:tailEnd type="arrow"/>
          </a:ln>
        </p:spPr>
        <p:style>
          <a:lnRef idx="2">
            <a:schemeClr val="dk1"/>
          </a:lnRef>
          <a:fillRef idx="0">
            <a:schemeClr val="dk1"/>
          </a:fillRef>
          <a:effectRef idx="1">
            <a:schemeClr val="dk1"/>
          </a:effectRef>
          <a:fontRef idx="minor">
            <a:schemeClr val="tx1"/>
          </a:fontRef>
        </p:style>
      </p:cxnSp>
      <p:cxnSp>
        <p:nvCxnSpPr>
          <p:cNvPr id="16" name="Straight Arrow Connector 15">
            <a:extLst>
              <a:ext uri="{FF2B5EF4-FFF2-40B4-BE49-F238E27FC236}">
                <a16:creationId xmlns:a16="http://schemas.microsoft.com/office/drawing/2014/main" id="{E033F625-DFE0-48E9-ADEB-1E7B630C4A93}"/>
              </a:ext>
            </a:extLst>
          </p:cNvPr>
          <p:cNvCxnSpPr>
            <a:cxnSpLocks/>
            <a:stCxn id="8" idx="3"/>
            <a:endCxn id="12" idx="0"/>
          </p:cNvCxnSpPr>
          <p:nvPr/>
        </p:nvCxnSpPr>
        <p:spPr>
          <a:xfrm flipH="1">
            <a:off x="2369439" y="4899272"/>
            <a:ext cx="1161909" cy="170711"/>
          </a:xfrm>
          <a:prstGeom prst="straightConnector1">
            <a:avLst/>
          </a:prstGeom>
          <a:ln w="28575">
            <a:headEnd type="none"/>
            <a:tailEnd type="arrow"/>
          </a:ln>
        </p:spPr>
        <p:style>
          <a:lnRef idx="2">
            <a:schemeClr val="dk1"/>
          </a:lnRef>
          <a:fillRef idx="0">
            <a:schemeClr val="dk1"/>
          </a:fillRef>
          <a:effectRef idx="1">
            <a:schemeClr val="dk1"/>
          </a:effectRef>
          <a:fontRef idx="minor">
            <a:schemeClr val="tx1"/>
          </a:fontRef>
        </p:style>
      </p:cxnSp>
      <p:cxnSp>
        <p:nvCxnSpPr>
          <p:cNvPr id="18" name="Straight Arrow Connector 17">
            <a:extLst>
              <a:ext uri="{FF2B5EF4-FFF2-40B4-BE49-F238E27FC236}">
                <a16:creationId xmlns:a16="http://schemas.microsoft.com/office/drawing/2014/main" id="{C9C88B1B-1202-4B50-951A-92D776865EB0}"/>
              </a:ext>
            </a:extLst>
          </p:cNvPr>
          <p:cNvCxnSpPr>
            <a:cxnSpLocks/>
            <a:stCxn id="8" idx="5"/>
            <a:endCxn id="10" idx="1"/>
          </p:cNvCxnSpPr>
          <p:nvPr/>
        </p:nvCxnSpPr>
        <p:spPr>
          <a:xfrm>
            <a:off x="4393452" y="4899272"/>
            <a:ext cx="1500096" cy="743510"/>
          </a:xfrm>
          <a:prstGeom prst="straightConnector1">
            <a:avLst/>
          </a:prstGeom>
          <a:ln w="28575">
            <a:headEnd type="none"/>
            <a:tailEnd type="arrow"/>
          </a:ln>
        </p:spPr>
        <p:style>
          <a:lnRef idx="2">
            <a:schemeClr val="dk1"/>
          </a:lnRef>
          <a:fillRef idx="0">
            <a:schemeClr val="dk1"/>
          </a:fillRef>
          <a:effectRef idx="1">
            <a:schemeClr val="dk1"/>
          </a:effectRef>
          <a:fontRef idx="minor">
            <a:schemeClr val="tx1"/>
          </a:fontRef>
        </p:style>
      </p:cxnSp>
      <p:cxnSp>
        <p:nvCxnSpPr>
          <p:cNvPr id="21" name="Straight Arrow Connector 20">
            <a:extLst>
              <a:ext uri="{FF2B5EF4-FFF2-40B4-BE49-F238E27FC236}">
                <a16:creationId xmlns:a16="http://schemas.microsoft.com/office/drawing/2014/main" id="{0584C948-1352-46A5-97BC-5070965F45B9}"/>
              </a:ext>
            </a:extLst>
          </p:cNvPr>
          <p:cNvCxnSpPr>
            <a:cxnSpLocks/>
            <a:stCxn id="9" idx="6"/>
            <a:endCxn id="10" idx="2"/>
          </p:cNvCxnSpPr>
          <p:nvPr/>
        </p:nvCxnSpPr>
        <p:spPr>
          <a:xfrm flipV="1">
            <a:off x="5011739" y="5804427"/>
            <a:ext cx="703261" cy="248772"/>
          </a:xfrm>
          <a:prstGeom prst="straightConnector1">
            <a:avLst/>
          </a:prstGeom>
          <a:ln w="28575">
            <a:headEnd type="none"/>
            <a:tailEnd type="arrow"/>
          </a:ln>
        </p:spPr>
        <p:style>
          <a:lnRef idx="2">
            <a:schemeClr val="dk1"/>
          </a:lnRef>
          <a:fillRef idx="0">
            <a:schemeClr val="dk1"/>
          </a:fillRef>
          <a:effectRef idx="1">
            <a:schemeClr val="dk1"/>
          </a:effectRef>
          <a:fontRef idx="minor">
            <a:schemeClr val="tx1"/>
          </a:fontRef>
        </p:style>
      </p:cxnSp>
      <p:sp>
        <p:nvSpPr>
          <p:cNvPr id="40" name="Oval 39">
            <a:extLst>
              <a:ext uri="{FF2B5EF4-FFF2-40B4-BE49-F238E27FC236}">
                <a16:creationId xmlns:a16="http://schemas.microsoft.com/office/drawing/2014/main" id="{1CF132E8-31E6-4796-8612-4517DC235D9C}"/>
              </a:ext>
            </a:extLst>
          </p:cNvPr>
          <p:cNvSpPr/>
          <p:nvPr/>
        </p:nvSpPr>
        <p:spPr>
          <a:xfrm>
            <a:off x="2229576" y="6099982"/>
            <a:ext cx="1532256" cy="457200"/>
          </a:xfrm>
          <a:prstGeom prst="ellipse">
            <a:avLst/>
          </a:prstGeom>
          <a:gradFill rotWithShape="1">
            <a:gsLst>
              <a:gs pos="0">
                <a:srgbClr val="60B5CC">
                  <a:shade val="47500"/>
                  <a:satMod val="137000"/>
                </a:srgbClr>
              </a:gs>
              <a:gs pos="55000">
                <a:srgbClr val="60B5CC">
                  <a:shade val="69000"/>
                  <a:satMod val="137000"/>
                </a:srgbClr>
              </a:gs>
              <a:gs pos="100000">
                <a:srgbClr val="60B5CC">
                  <a:shade val="98000"/>
                  <a:satMod val="137000"/>
                </a:srgbClr>
              </a:gs>
            </a:gsLst>
            <a:lin ang="16200000" scaled="0"/>
          </a:gradFill>
          <a:ln>
            <a:noFill/>
          </a:ln>
          <a:effectLst>
            <a:outerShdw blurRad="39000" dist="25400" dir="5400000" rotWithShape="0">
              <a:srgbClr val="000000">
                <a:alpha val="38000"/>
              </a:srgbClr>
            </a:outerShdw>
          </a:effectLst>
          <a:scene3d>
            <a:camera prst="orthographicFront" fov="0">
              <a:rot lat="0" lon="0" rev="0"/>
            </a:camera>
            <a:lightRig rig="threePt" dir="t">
              <a:rot lat="0" lon="0" rev="1800000"/>
            </a:lightRig>
          </a:scene3d>
          <a:sp3d prstMaterial="matte">
            <a:bevelT h="20000"/>
          </a:sp3d>
        </p:spPr>
        <p:txBody>
          <a:bodyPr rtlCol="0" anchor="ctr"/>
          <a:lstStyle/>
          <a:p>
            <a:pPr lvl="0" algn="ctr" fontAlgn="base">
              <a:spcBef>
                <a:spcPct val="0"/>
              </a:spcBef>
              <a:spcAft>
                <a:spcPct val="0"/>
              </a:spcAft>
              <a:defRPr/>
            </a:pPr>
            <a:r>
              <a:rPr lang="en-US" sz="1000" b="1" kern="0" dirty="0">
                <a:latin typeface="Times" panose="02020603050405020304" pitchFamily="18" charset="0"/>
                <a:cs typeface="Times" panose="02020603050405020304" pitchFamily="18" charset="0"/>
              </a:rPr>
              <a:t>Divide-Conquer</a:t>
            </a:r>
          </a:p>
        </p:txBody>
      </p:sp>
      <p:cxnSp>
        <p:nvCxnSpPr>
          <p:cNvPr id="41" name="Straight Arrow Connector 40">
            <a:extLst>
              <a:ext uri="{FF2B5EF4-FFF2-40B4-BE49-F238E27FC236}">
                <a16:creationId xmlns:a16="http://schemas.microsoft.com/office/drawing/2014/main" id="{4AAD5EE0-1AAF-49A4-9FA1-9F4046DD2B1D}"/>
              </a:ext>
            </a:extLst>
          </p:cNvPr>
          <p:cNvCxnSpPr>
            <a:cxnSpLocks/>
            <a:stCxn id="8" idx="4"/>
            <a:endCxn id="40" idx="0"/>
          </p:cNvCxnSpPr>
          <p:nvPr/>
        </p:nvCxnSpPr>
        <p:spPr>
          <a:xfrm flipH="1">
            <a:off x="2995704" y="4966227"/>
            <a:ext cx="966696" cy="1133755"/>
          </a:xfrm>
          <a:prstGeom prst="straightConnector1">
            <a:avLst/>
          </a:prstGeom>
          <a:ln w="28575">
            <a:headEnd type="none"/>
            <a:tailEnd type="arrow"/>
          </a:ln>
        </p:spPr>
        <p:style>
          <a:lnRef idx="2">
            <a:schemeClr val="dk1"/>
          </a:lnRef>
          <a:fillRef idx="0">
            <a:schemeClr val="dk1"/>
          </a:fillRef>
          <a:effectRef idx="1">
            <a:schemeClr val="dk1"/>
          </a:effectRef>
          <a:fontRef idx="minor">
            <a:schemeClr val="tx1"/>
          </a:fontRef>
        </p:style>
      </p:cxnSp>
      <p:sp>
        <p:nvSpPr>
          <p:cNvPr id="20" name="Title 1">
            <a:extLst>
              <a:ext uri="{FF2B5EF4-FFF2-40B4-BE49-F238E27FC236}">
                <a16:creationId xmlns:a16="http://schemas.microsoft.com/office/drawing/2014/main" id="{06EA55B6-B709-49E7-B6B7-C24C5186C302}"/>
              </a:ext>
            </a:extLst>
          </p:cNvPr>
          <p:cNvSpPr>
            <a:spLocks noGrp="1"/>
          </p:cNvSpPr>
          <p:nvPr>
            <p:ph type="title"/>
          </p:nvPr>
        </p:nvSpPr>
        <p:spPr>
          <a:xfrm>
            <a:off x="881357" y="488386"/>
            <a:ext cx="7671851" cy="426668"/>
          </a:xfrm>
        </p:spPr>
        <p:txBody>
          <a:bodyPr>
            <a:noAutofit/>
          </a:bodyPr>
          <a:lstStyle/>
          <a:p>
            <a:pPr algn="ctr" eaLnBrk="1" hangingPunct="1">
              <a:defRPr/>
            </a:pPr>
            <a:r>
              <a:rPr lang="en-US" sz="3200" dirty="0">
                <a:latin typeface="Times New Roman" panose="02020603050405020304" pitchFamily="18" charset="0"/>
                <a:cs typeface="Times New Roman" panose="02020603050405020304" pitchFamily="18" charset="0"/>
              </a:rPr>
              <a:t>Contribution</a:t>
            </a:r>
            <a:endParaRPr lang="en-US" sz="3200" dirty="0">
              <a:latin typeface="Times" panose="02020603050405020304" pitchFamily="18" charset="0"/>
              <a:cs typeface="Times" panose="02020603050405020304" pitchFamily="18" charset="0"/>
            </a:endParaRPr>
          </a:p>
        </p:txBody>
      </p:sp>
      <p:cxnSp>
        <p:nvCxnSpPr>
          <p:cNvPr id="22" name="Straight Arrow Connector 21">
            <a:extLst>
              <a:ext uri="{FF2B5EF4-FFF2-40B4-BE49-F238E27FC236}">
                <a16:creationId xmlns:a16="http://schemas.microsoft.com/office/drawing/2014/main" id="{95994026-0D57-4E11-B7BB-B17321BBE331}"/>
              </a:ext>
            </a:extLst>
          </p:cNvPr>
          <p:cNvCxnSpPr>
            <a:cxnSpLocks/>
            <a:stCxn id="12" idx="3"/>
            <a:endCxn id="40" idx="1"/>
          </p:cNvCxnSpPr>
          <p:nvPr/>
        </p:nvCxnSpPr>
        <p:spPr>
          <a:xfrm>
            <a:off x="1938387" y="5460228"/>
            <a:ext cx="515583" cy="706709"/>
          </a:xfrm>
          <a:prstGeom prst="straightConnector1">
            <a:avLst/>
          </a:prstGeom>
          <a:ln w="28575">
            <a:headEnd type="none"/>
            <a:tailEnd type="arrow"/>
          </a:ln>
        </p:spPr>
        <p:style>
          <a:lnRef idx="2">
            <a:schemeClr val="dk1"/>
          </a:lnRef>
          <a:fillRef idx="0">
            <a:schemeClr val="dk1"/>
          </a:fillRef>
          <a:effectRef idx="1">
            <a:schemeClr val="dk1"/>
          </a:effectRef>
          <a:fontRef idx="minor">
            <a:schemeClr val="tx1"/>
          </a:fontRef>
        </p:style>
      </p:cxnSp>
    </p:spTree>
    <p:extLst>
      <p:ext uri="{BB962C8B-B14F-4D97-AF65-F5344CB8AC3E}">
        <p14:creationId xmlns:p14="http://schemas.microsoft.com/office/powerpoint/2010/main" val="33805323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CA75D988-A99B-4324-936E-5DBFB9C81EF8}"/>
              </a:ext>
            </a:extLst>
          </p:cNvPr>
          <p:cNvSpPr/>
          <p:nvPr/>
        </p:nvSpPr>
        <p:spPr>
          <a:xfrm>
            <a:off x="366652" y="1508750"/>
            <a:ext cx="8410695" cy="3366563"/>
          </a:xfrm>
          <a:prstGeom prst="rect">
            <a:avLst/>
          </a:prstGeom>
        </p:spPr>
        <p:txBody>
          <a:bodyPr wrap="square">
            <a:spAutoFit/>
          </a:bodyPr>
          <a:lstStyle/>
          <a:p>
            <a:pPr marL="342900" lvl="1" indent="-342900" algn="just">
              <a:lnSpc>
                <a:spcPct val="150000"/>
              </a:lnSpc>
              <a:buClr>
                <a:schemeClr val="bg2"/>
              </a:buClr>
              <a:buSzPct val="75000"/>
              <a:buFont typeface="Wingdings" panose="05000000000000000000" pitchFamily="2" charset="2"/>
              <a:buChar char="n"/>
              <a:defRPr/>
            </a:pPr>
            <a:r>
              <a:rPr lang="en-US" sz="1800" dirty="0">
                <a:latin typeface="Times" panose="02020603050405020304" pitchFamily="18" charset="0"/>
                <a:cs typeface="Times" panose="02020603050405020304" pitchFamily="18" charset="0"/>
              </a:rPr>
              <a:t>The semantic relatedness is based on the hypothesis that the extraction of a semantic relatedness can be defined by the </a:t>
            </a:r>
            <a:r>
              <a:rPr lang="en-US" sz="1800" i="1" dirty="0">
                <a:latin typeface="Times" panose="02020603050405020304" pitchFamily="18" charset="0"/>
                <a:cs typeface="Times" panose="02020603050405020304" pitchFamily="18" charset="0"/>
              </a:rPr>
              <a:t>verbs</a:t>
            </a:r>
            <a:r>
              <a:rPr lang="en-US" sz="1800" dirty="0">
                <a:latin typeface="Times" panose="02020603050405020304" pitchFamily="18" charset="0"/>
                <a:cs typeface="Times" panose="02020603050405020304" pitchFamily="18" charset="0"/>
              </a:rPr>
              <a:t> frequently occurring in the neighborhood of pairs of </a:t>
            </a:r>
            <a:r>
              <a:rPr lang="en-US" sz="1800" dirty="0">
                <a:solidFill>
                  <a:srgbClr val="000000"/>
                </a:solidFill>
                <a:latin typeface="Times" panose="02020603050405020304" pitchFamily="18" charset="0"/>
                <a:cs typeface="Times" panose="02020603050405020304" pitchFamily="18" charset="0"/>
              </a:rPr>
              <a:t>domain-concepts</a:t>
            </a:r>
            <a:r>
              <a:rPr lang="en-US" sz="1800" dirty="0">
                <a:latin typeface="Times" panose="02020603050405020304" pitchFamily="18" charset="0"/>
                <a:cs typeface="Times" panose="02020603050405020304" pitchFamily="18" charset="0"/>
              </a:rPr>
              <a:t> associated with it. </a:t>
            </a:r>
          </a:p>
          <a:p>
            <a:pPr marL="342900" lvl="1" indent="-342900" algn="just">
              <a:lnSpc>
                <a:spcPct val="150000"/>
              </a:lnSpc>
              <a:buClr>
                <a:schemeClr val="bg2"/>
              </a:buClr>
              <a:buSzPct val="75000"/>
              <a:buFont typeface="Wingdings" panose="05000000000000000000" pitchFamily="2" charset="2"/>
              <a:buChar char="n"/>
              <a:defRPr/>
            </a:pPr>
            <a:r>
              <a:rPr lang="en-US" sz="1800" dirty="0">
                <a:latin typeface="Times" panose="02020603050405020304" pitchFamily="18" charset="0"/>
                <a:cs typeface="Times" panose="02020603050405020304" pitchFamily="18" charset="0"/>
              </a:rPr>
              <a:t>The pair of </a:t>
            </a:r>
            <a:r>
              <a:rPr lang="en-US" sz="1800" dirty="0">
                <a:solidFill>
                  <a:srgbClr val="000000"/>
                </a:solidFill>
                <a:latin typeface="Times" panose="02020603050405020304" pitchFamily="18" charset="0"/>
                <a:cs typeface="Times" panose="02020603050405020304" pitchFamily="18" charset="0"/>
              </a:rPr>
              <a:t>domain-concepts.</a:t>
            </a:r>
            <a:r>
              <a:rPr lang="en-US" sz="1800" dirty="0">
                <a:latin typeface="Times" panose="02020603050405020304" pitchFamily="18" charset="0"/>
                <a:cs typeface="Times" panose="02020603050405020304" pitchFamily="18" charset="0"/>
              </a:rPr>
              <a:t> and the verb are close </a:t>
            </a:r>
            <a:r>
              <a:rPr lang="en-US" sz="1800" i="1" dirty="0">
                <a:latin typeface="Times" panose="02020603050405020304" pitchFamily="18" charset="0"/>
                <a:cs typeface="Times" panose="02020603050405020304" pitchFamily="18" charset="0"/>
              </a:rPr>
              <a:t>(C</a:t>
            </a:r>
            <a:r>
              <a:rPr lang="en-US" sz="1800" i="1" baseline="-25000" dirty="0">
                <a:latin typeface="Times" panose="02020603050405020304" pitchFamily="18" charset="0"/>
                <a:cs typeface="Times" panose="02020603050405020304" pitchFamily="18" charset="0"/>
              </a:rPr>
              <a:t>1</a:t>
            </a:r>
            <a:r>
              <a:rPr lang="en-US" sz="1800" i="1" dirty="0">
                <a:latin typeface="Times" panose="02020603050405020304" pitchFamily="18" charset="0"/>
                <a:cs typeface="Times" panose="02020603050405020304" pitchFamily="18" charset="0"/>
              </a:rPr>
              <a:t>, V, C</a:t>
            </a:r>
            <a:r>
              <a:rPr lang="en-US" sz="1800" i="1" baseline="-25000" dirty="0">
                <a:latin typeface="Times" panose="02020603050405020304" pitchFamily="18" charset="0"/>
                <a:cs typeface="Times" panose="02020603050405020304" pitchFamily="18" charset="0"/>
              </a:rPr>
              <a:t>2</a:t>
            </a:r>
            <a:r>
              <a:rPr lang="en-US" sz="1800" i="1" dirty="0">
                <a:latin typeface="Times" panose="02020603050405020304" pitchFamily="18" charset="0"/>
                <a:cs typeface="Times" panose="02020603050405020304" pitchFamily="18" charset="0"/>
              </a:rPr>
              <a:t>) </a:t>
            </a:r>
            <a:r>
              <a:rPr lang="en-US" sz="1800" dirty="0">
                <a:latin typeface="Times" panose="02020603050405020304" pitchFamily="18" charset="0"/>
                <a:cs typeface="Times" panose="02020603050405020304" pitchFamily="18" charset="0"/>
              </a:rPr>
              <a:t>if its frequency of occurrence is greater than the expected frequency; then the verb (</a:t>
            </a:r>
            <a:r>
              <a:rPr lang="en-US" sz="1800" i="1" dirty="0">
                <a:latin typeface="Times" panose="02020603050405020304" pitchFamily="18" charset="0"/>
                <a:cs typeface="Times" panose="02020603050405020304" pitchFamily="18" charset="0"/>
              </a:rPr>
              <a:t>V</a:t>
            </a:r>
            <a:r>
              <a:rPr lang="en-US" sz="1800" dirty="0">
                <a:latin typeface="Times" panose="02020603050405020304" pitchFamily="18" charset="0"/>
                <a:cs typeface="Times" panose="02020603050405020304" pitchFamily="18" charset="0"/>
              </a:rPr>
              <a:t>) is considered as a candidate to determine the semantic relatedness between the concepts. </a:t>
            </a:r>
          </a:p>
          <a:p>
            <a:pPr marL="342900" lvl="1" indent="-342900" algn="just">
              <a:lnSpc>
                <a:spcPct val="150000"/>
              </a:lnSpc>
              <a:buClr>
                <a:schemeClr val="bg2"/>
              </a:buClr>
              <a:buSzPct val="75000"/>
              <a:buFont typeface="Wingdings" panose="05000000000000000000" pitchFamily="2" charset="2"/>
              <a:buChar char="n"/>
              <a:defRPr/>
            </a:pPr>
            <a:r>
              <a:rPr lang="en-US" sz="1800" dirty="0">
                <a:latin typeface="Times" panose="02020603050405020304" pitchFamily="18" charset="0"/>
                <a:cs typeface="Times" panose="02020603050405020304" pitchFamily="18" charset="0"/>
              </a:rPr>
              <a:t>All the </a:t>
            </a:r>
            <a:r>
              <a:rPr lang="en-US" sz="1800" i="1" dirty="0">
                <a:latin typeface="Times" panose="02020603050405020304" pitchFamily="18" charset="0"/>
                <a:cs typeface="Times" panose="02020603050405020304" pitchFamily="18" charset="0"/>
              </a:rPr>
              <a:t>verbs</a:t>
            </a:r>
            <a:r>
              <a:rPr lang="en-US" sz="1800" dirty="0">
                <a:latin typeface="Times" panose="02020603050405020304" pitchFamily="18" charset="0"/>
                <a:cs typeface="Times" panose="02020603050405020304" pitchFamily="18" charset="0"/>
              </a:rPr>
              <a:t> which occur above the expected frequency, along with the concepts, are considered as candidates for semantic relatedness among the concepts. </a:t>
            </a:r>
          </a:p>
        </p:txBody>
      </p:sp>
      <p:sp>
        <p:nvSpPr>
          <p:cNvPr id="9" name="Slide Number Placeholder 8">
            <a:extLst>
              <a:ext uri="{FF2B5EF4-FFF2-40B4-BE49-F238E27FC236}">
                <a16:creationId xmlns:a16="http://schemas.microsoft.com/office/drawing/2014/main" id="{E5AF71E8-D6DD-452D-A43F-4A6EE06DD8A2}"/>
              </a:ext>
            </a:extLst>
          </p:cNvPr>
          <p:cNvSpPr>
            <a:spLocks noGrp="1"/>
          </p:cNvSpPr>
          <p:nvPr>
            <p:ph type="sldNum" sz="quarter" idx="12"/>
          </p:nvPr>
        </p:nvSpPr>
        <p:spPr/>
        <p:txBody>
          <a:bodyPr/>
          <a:lstStyle/>
          <a:p>
            <a:pPr>
              <a:defRPr/>
            </a:pPr>
            <a:fld id="{46C95EAB-5877-4365-885A-A60EB0348E4F}" type="slidenum">
              <a:rPr lang="en-US" altLang="en-US" smtClean="0"/>
              <a:pPr>
                <a:defRPr/>
              </a:pPr>
              <a:t>28</a:t>
            </a:fld>
            <a:endParaRPr lang="en-US" altLang="en-US"/>
          </a:p>
        </p:txBody>
      </p:sp>
      <p:pic>
        <p:nvPicPr>
          <p:cNvPr id="10" name="Picture 9">
            <a:extLst>
              <a:ext uri="{FF2B5EF4-FFF2-40B4-BE49-F238E27FC236}">
                <a16:creationId xmlns:a16="http://schemas.microsoft.com/office/drawing/2014/main" id="{02832A1A-90BB-4C1B-8E74-60CA16D979E8}"/>
              </a:ext>
            </a:extLst>
          </p:cNvPr>
          <p:cNvPicPr>
            <a:picLocks noChangeAspect="1"/>
          </p:cNvPicPr>
          <p:nvPr/>
        </p:nvPicPr>
        <p:blipFill>
          <a:blip r:embed="rId2"/>
          <a:stretch>
            <a:fillRect/>
          </a:stretch>
        </p:blipFill>
        <p:spPr>
          <a:xfrm>
            <a:off x="8418" y="530024"/>
            <a:ext cx="709926" cy="503438"/>
          </a:xfrm>
          <a:prstGeom prst="rect">
            <a:avLst/>
          </a:prstGeom>
        </p:spPr>
      </p:pic>
      <p:sp>
        <p:nvSpPr>
          <p:cNvPr id="11" name="Title 1">
            <a:extLst>
              <a:ext uri="{FF2B5EF4-FFF2-40B4-BE49-F238E27FC236}">
                <a16:creationId xmlns:a16="http://schemas.microsoft.com/office/drawing/2014/main" id="{B13186E9-8BC4-4BE2-8A21-C43AEDAA3C19}"/>
              </a:ext>
            </a:extLst>
          </p:cNvPr>
          <p:cNvSpPr>
            <a:spLocks noGrp="1"/>
          </p:cNvSpPr>
          <p:nvPr>
            <p:ph type="title"/>
          </p:nvPr>
        </p:nvSpPr>
        <p:spPr>
          <a:xfrm>
            <a:off x="881357" y="488386"/>
            <a:ext cx="7671851" cy="426668"/>
          </a:xfrm>
        </p:spPr>
        <p:txBody>
          <a:bodyPr>
            <a:noAutofit/>
          </a:bodyPr>
          <a:lstStyle/>
          <a:p>
            <a:pPr algn="ctr" eaLnBrk="1" hangingPunct="1">
              <a:defRPr/>
            </a:pPr>
            <a:r>
              <a:rPr lang="en-US" sz="3200" dirty="0">
                <a:latin typeface="Times New Roman" panose="02020603050405020304" pitchFamily="18" charset="0"/>
                <a:cs typeface="Times New Roman" panose="02020603050405020304" pitchFamily="18" charset="0"/>
              </a:rPr>
              <a:t>Contribution</a:t>
            </a:r>
            <a:endParaRPr lang="en-US" sz="3200" dirty="0">
              <a:latin typeface="Times" panose="02020603050405020304" pitchFamily="18" charset="0"/>
              <a:cs typeface="Times" panose="02020603050405020304" pitchFamily="18" charset="0"/>
            </a:endParaRPr>
          </a:p>
        </p:txBody>
      </p:sp>
    </p:spTree>
    <p:extLst>
      <p:ext uri="{BB962C8B-B14F-4D97-AF65-F5344CB8AC3E}">
        <p14:creationId xmlns:p14="http://schemas.microsoft.com/office/powerpoint/2010/main" val="82569442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05BC53AE-8C7E-4965-95D5-ED92FE39B283}"/>
              </a:ext>
            </a:extLst>
          </p:cNvPr>
          <p:cNvSpPr>
            <a:spLocks noGrp="1"/>
          </p:cNvSpPr>
          <p:nvPr>
            <p:ph type="body" sz="half" idx="1"/>
          </p:nvPr>
        </p:nvSpPr>
        <p:spPr>
          <a:xfrm>
            <a:off x="117020" y="1033462"/>
            <a:ext cx="5202069" cy="5099875"/>
          </a:xfrm>
        </p:spPr>
        <p:txBody>
          <a:bodyPr vert="horz" lIns="91440" tIns="45720" rIns="91440" bIns="45720" rtlCol="0">
            <a:noAutofit/>
          </a:bodyPr>
          <a:lstStyle/>
          <a:p>
            <a:pPr marL="400050" indent="-228600" eaLnBrk="1" hangingPunct="1">
              <a:lnSpc>
                <a:spcPct val="150000"/>
              </a:lnSpc>
              <a:buFont typeface="Arial" panose="020B0604020202020204" pitchFamily="34" charset="0"/>
              <a:buChar char="•"/>
            </a:pPr>
            <a:endParaRPr lang="en-US" sz="1800" dirty="0">
              <a:latin typeface="Times" panose="02020603050405020304" pitchFamily="18" charset="0"/>
              <a:cs typeface="Times" panose="02020603050405020304" pitchFamily="18" charset="0"/>
            </a:endParaRPr>
          </a:p>
          <a:p>
            <a:pPr algn="just">
              <a:spcBef>
                <a:spcPct val="0"/>
              </a:spcBef>
              <a:defRPr/>
            </a:pPr>
            <a:r>
              <a:rPr lang="en-US" sz="1800" b="1" dirty="0">
                <a:latin typeface="Times" panose="02020603050405020304" pitchFamily="18" charset="0"/>
                <a:cs typeface="Times" panose="02020603050405020304" pitchFamily="18" charset="0"/>
              </a:rPr>
              <a:t>Inferring Cognitive Relationship(Cognitive Skill Dependencies) </a:t>
            </a:r>
            <a:r>
              <a:rPr lang="en-US" sz="1800" b="1" i="1" dirty="0">
                <a:latin typeface="Times" panose="02020603050405020304" pitchFamily="18" charset="0"/>
                <a:cs typeface="Times" panose="02020603050405020304" pitchFamily="18" charset="0"/>
              </a:rPr>
              <a:t>CSD</a:t>
            </a:r>
            <a:r>
              <a:rPr lang="en-US" sz="1800" b="1" dirty="0">
                <a:latin typeface="Times" panose="02020603050405020304" pitchFamily="18" charset="0"/>
                <a:cs typeface="Times" panose="02020603050405020304" pitchFamily="18" charset="0"/>
              </a:rPr>
              <a:t> among Domain-Concepts.</a:t>
            </a:r>
          </a:p>
          <a:p>
            <a:pPr marL="971550" lvl="2" indent="-285750" eaLnBrk="1" hangingPunct="1">
              <a:lnSpc>
                <a:spcPct val="150000"/>
              </a:lnSpc>
              <a:buFont typeface="Wingdings" panose="05000000000000000000" pitchFamily="2" charset="2"/>
              <a:buChar char="q"/>
            </a:pPr>
            <a:r>
              <a:rPr lang="en-US" sz="1800" dirty="0">
                <a:latin typeface="Times" panose="02020603050405020304" pitchFamily="18" charset="0"/>
                <a:cs typeface="Times" panose="02020603050405020304" pitchFamily="18" charset="0"/>
              </a:rPr>
              <a:t>Reordering Bloom levels to be more flexible for Computer Science.</a:t>
            </a:r>
          </a:p>
          <a:p>
            <a:pPr marL="971550" lvl="2" indent="-285750" eaLnBrk="1" hangingPunct="1">
              <a:lnSpc>
                <a:spcPct val="150000"/>
              </a:lnSpc>
              <a:buFont typeface="Wingdings" panose="05000000000000000000" pitchFamily="2" charset="2"/>
              <a:buChar char="q"/>
            </a:pPr>
            <a:r>
              <a:rPr lang="en-US" sz="1800" dirty="0">
                <a:latin typeface="Times" panose="02020603050405020304" pitchFamily="18" charset="0"/>
                <a:cs typeface="Times" panose="02020603050405020304" pitchFamily="18" charset="0"/>
              </a:rPr>
              <a:t>Generating graph-based representation for the domain-concepts</a:t>
            </a:r>
          </a:p>
          <a:p>
            <a:pPr marL="971550" lvl="2" indent="-285750" eaLnBrk="1" hangingPunct="1">
              <a:lnSpc>
                <a:spcPct val="150000"/>
              </a:lnSpc>
              <a:buFont typeface="Wingdings" panose="05000000000000000000" pitchFamily="2" charset="2"/>
              <a:buChar char="q"/>
            </a:pPr>
            <a:r>
              <a:rPr lang="en-US" sz="1800" dirty="0">
                <a:solidFill>
                  <a:srgbClr val="FF0000"/>
                </a:solidFill>
                <a:latin typeface="Times" panose="02020603050405020304" pitchFamily="18" charset="0"/>
                <a:cs typeface="Times" panose="02020603050405020304" pitchFamily="18" charset="0"/>
              </a:rPr>
              <a:t>Cognitive based verb classification.</a:t>
            </a:r>
          </a:p>
          <a:p>
            <a:pPr indent="-228600" eaLnBrk="1" hangingPunct="1">
              <a:lnSpc>
                <a:spcPct val="150000"/>
              </a:lnSpc>
              <a:buFont typeface="Arial" panose="020B0604020202020204" pitchFamily="34" charset="0"/>
              <a:buChar char="•"/>
            </a:pPr>
            <a:endParaRPr lang="en-US" sz="1800" dirty="0">
              <a:latin typeface="Times" panose="02020603050405020304" pitchFamily="18" charset="0"/>
              <a:cs typeface="Times" panose="02020603050405020304" pitchFamily="18" charset="0"/>
            </a:endParaRPr>
          </a:p>
        </p:txBody>
      </p:sp>
      <p:pic>
        <p:nvPicPr>
          <p:cNvPr id="8" name="Content Placeholder 7">
            <a:extLst>
              <a:ext uri="{FF2B5EF4-FFF2-40B4-BE49-F238E27FC236}">
                <a16:creationId xmlns:a16="http://schemas.microsoft.com/office/drawing/2014/main" id="{D293651D-1F1E-4859-B1CC-476E2A36EBCF}"/>
              </a:ext>
            </a:extLst>
          </p:cNvPr>
          <p:cNvPicPr>
            <a:picLocks noGrp="1" noChangeAspect="1"/>
          </p:cNvPicPr>
          <p:nvPr>
            <p:ph sz="quarter" idx="2"/>
          </p:nvPr>
        </p:nvPicPr>
        <p:blipFill rotWithShape="1">
          <a:blip r:embed="rId3"/>
          <a:srcRect l="18225" r="19294" b="2"/>
          <a:stretch/>
        </p:blipFill>
        <p:spPr>
          <a:xfrm>
            <a:off x="5416910" y="724663"/>
            <a:ext cx="3550487" cy="5738332"/>
          </a:xfrm>
          <a:custGeom>
            <a:avLst/>
            <a:gdLst>
              <a:gd name="connsiteX0" fmla="*/ 65565 w 6313150"/>
              <a:gd name="connsiteY0" fmla="*/ 0 h 6857997"/>
              <a:gd name="connsiteX1" fmla="*/ 6313150 w 6313150"/>
              <a:gd name="connsiteY1" fmla="*/ 0 h 6857997"/>
              <a:gd name="connsiteX2" fmla="*/ 6313150 w 6313150"/>
              <a:gd name="connsiteY2" fmla="*/ 6857997 h 6857997"/>
              <a:gd name="connsiteX3" fmla="*/ 3293946 w 6313150"/>
              <a:gd name="connsiteY3" fmla="*/ 6857997 h 6857997"/>
              <a:gd name="connsiteX4" fmla="*/ 3235857 w 6313150"/>
              <a:gd name="connsiteY4" fmla="*/ 6823061 h 6857997"/>
              <a:gd name="connsiteX5" fmla="*/ 0 w 6313150"/>
              <a:gd name="connsiteY5" fmla="*/ 951803 h 6857997"/>
              <a:gd name="connsiteX6" fmla="*/ 31536 w 6313150"/>
              <a:gd name="connsiteY6" fmla="*/ 285771 h 6857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313150" h="6857997">
                <a:moveTo>
                  <a:pt x="65565" y="0"/>
                </a:moveTo>
                <a:lnTo>
                  <a:pt x="6313150" y="0"/>
                </a:lnTo>
                <a:lnTo>
                  <a:pt x="6313150" y="6857997"/>
                </a:lnTo>
                <a:lnTo>
                  <a:pt x="3293946" y="6857997"/>
                </a:lnTo>
                <a:lnTo>
                  <a:pt x="3235857" y="6823061"/>
                </a:lnTo>
                <a:cubicBezTo>
                  <a:pt x="1291240" y="5592803"/>
                  <a:pt x="0" y="3423096"/>
                  <a:pt x="0" y="951803"/>
                </a:cubicBezTo>
                <a:cubicBezTo>
                  <a:pt x="0" y="727140"/>
                  <a:pt x="10673" y="504970"/>
                  <a:pt x="31536" y="285771"/>
                </a:cubicBezTo>
                <a:close/>
              </a:path>
            </a:pathLst>
          </a:custGeom>
        </p:spPr>
      </p:pic>
      <p:sp>
        <p:nvSpPr>
          <p:cNvPr id="10" name="Slide Number Placeholder 9">
            <a:extLst>
              <a:ext uri="{FF2B5EF4-FFF2-40B4-BE49-F238E27FC236}">
                <a16:creationId xmlns:a16="http://schemas.microsoft.com/office/drawing/2014/main" id="{9AE5FB4B-0839-4261-A256-93D928E2898B}"/>
              </a:ext>
            </a:extLst>
          </p:cNvPr>
          <p:cNvSpPr>
            <a:spLocks noGrp="1"/>
          </p:cNvSpPr>
          <p:nvPr>
            <p:ph type="sldNum" sz="quarter" idx="12"/>
          </p:nvPr>
        </p:nvSpPr>
        <p:spPr/>
        <p:txBody>
          <a:bodyPr/>
          <a:lstStyle/>
          <a:p>
            <a:pPr>
              <a:defRPr/>
            </a:pPr>
            <a:fld id="{18B69CD6-4D6B-4370-88EC-EAC63A73F7C1}" type="slidenum">
              <a:rPr lang="en-US" altLang="en-US" smtClean="0"/>
              <a:pPr>
                <a:defRPr/>
              </a:pPr>
              <a:t>29</a:t>
            </a:fld>
            <a:endParaRPr lang="en-US" altLang="en-US"/>
          </a:p>
        </p:txBody>
      </p:sp>
      <p:pic>
        <p:nvPicPr>
          <p:cNvPr id="12" name="Picture 11">
            <a:extLst>
              <a:ext uri="{FF2B5EF4-FFF2-40B4-BE49-F238E27FC236}">
                <a16:creationId xmlns:a16="http://schemas.microsoft.com/office/drawing/2014/main" id="{C1DF301E-7756-4CD3-A5A0-C9ED5985B2E1}"/>
              </a:ext>
            </a:extLst>
          </p:cNvPr>
          <p:cNvPicPr>
            <a:picLocks noChangeAspect="1"/>
          </p:cNvPicPr>
          <p:nvPr/>
        </p:nvPicPr>
        <p:blipFill>
          <a:blip r:embed="rId4"/>
          <a:stretch>
            <a:fillRect/>
          </a:stretch>
        </p:blipFill>
        <p:spPr>
          <a:xfrm>
            <a:off x="8418" y="530024"/>
            <a:ext cx="709926" cy="503438"/>
          </a:xfrm>
          <a:prstGeom prst="rect">
            <a:avLst/>
          </a:prstGeom>
        </p:spPr>
      </p:pic>
      <p:sp>
        <p:nvSpPr>
          <p:cNvPr id="13" name="Title 1">
            <a:extLst>
              <a:ext uri="{FF2B5EF4-FFF2-40B4-BE49-F238E27FC236}">
                <a16:creationId xmlns:a16="http://schemas.microsoft.com/office/drawing/2014/main" id="{A1B84797-4CCE-4162-8FD0-B7DB15EE0602}"/>
              </a:ext>
            </a:extLst>
          </p:cNvPr>
          <p:cNvSpPr>
            <a:spLocks noGrp="1"/>
          </p:cNvSpPr>
          <p:nvPr>
            <p:ph type="title"/>
          </p:nvPr>
        </p:nvSpPr>
        <p:spPr>
          <a:xfrm>
            <a:off x="881357" y="488386"/>
            <a:ext cx="7671851" cy="426668"/>
          </a:xfrm>
        </p:spPr>
        <p:txBody>
          <a:bodyPr>
            <a:noAutofit/>
          </a:bodyPr>
          <a:lstStyle/>
          <a:p>
            <a:pPr algn="ctr" eaLnBrk="1" hangingPunct="1">
              <a:defRPr/>
            </a:pPr>
            <a:r>
              <a:rPr lang="en-US" sz="3200" dirty="0">
                <a:latin typeface="Times New Roman" panose="02020603050405020304" pitchFamily="18" charset="0"/>
                <a:cs typeface="Times New Roman" panose="02020603050405020304" pitchFamily="18" charset="0"/>
              </a:rPr>
              <a:t>Contribution</a:t>
            </a:r>
            <a:endParaRPr lang="en-US" sz="3200" dirty="0">
              <a:latin typeface="Times" panose="02020603050405020304" pitchFamily="18" charset="0"/>
              <a:cs typeface="Times" panose="02020603050405020304" pitchFamily="18" charset="0"/>
            </a:endParaRPr>
          </a:p>
        </p:txBody>
      </p:sp>
    </p:spTree>
    <p:extLst>
      <p:ext uri="{BB962C8B-B14F-4D97-AF65-F5344CB8AC3E}">
        <p14:creationId xmlns:p14="http://schemas.microsoft.com/office/powerpoint/2010/main" val="338896940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09DB9B36-8015-491D-BBDE-C19EA05D44D7}"/>
              </a:ext>
            </a:extLst>
          </p:cNvPr>
          <p:cNvSpPr>
            <a:spLocks noGrp="1"/>
          </p:cNvSpPr>
          <p:nvPr>
            <p:ph type="title"/>
          </p:nvPr>
        </p:nvSpPr>
        <p:spPr>
          <a:xfrm>
            <a:off x="975519" y="449488"/>
            <a:ext cx="7192962" cy="345096"/>
          </a:xfrm>
        </p:spPr>
        <p:txBody>
          <a:bodyPr>
            <a:noAutofit/>
          </a:bodyPr>
          <a:lstStyle/>
          <a:p>
            <a:pPr algn="ctr" eaLnBrk="1" hangingPunct="1">
              <a:defRPr/>
            </a:pPr>
            <a:r>
              <a:rPr lang="en-GB" altLang="en-US" sz="3200" dirty="0">
                <a:latin typeface="Times New Roman" panose="02020603050405020304" pitchFamily="18" charset="0"/>
                <a:cs typeface="Times New Roman" panose="02020603050405020304" pitchFamily="18" charset="0"/>
              </a:rPr>
              <a:t>Introduction</a:t>
            </a:r>
            <a:endParaRPr lang="en-US" sz="3600" dirty="0">
              <a:latin typeface="Times New Roman" panose="02020603050405020304" pitchFamily="18" charset="0"/>
              <a:ea typeface="+mn-ea"/>
              <a:cs typeface="Times New Roman" panose="02020603050405020304" pitchFamily="18" charset="0"/>
            </a:endParaRPr>
          </a:p>
        </p:txBody>
      </p:sp>
      <p:pic>
        <p:nvPicPr>
          <p:cNvPr id="13316" name="Picture 48">
            <a:extLst>
              <a:ext uri="{FF2B5EF4-FFF2-40B4-BE49-F238E27FC236}">
                <a16:creationId xmlns:a16="http://schemas.microsoft.com/office/drawing/2014/main" id="{4C3F57AC-86C5-40E6-8104-8C40FDAA9DE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65" y="558644"/>
            <a:ext cx="699973" cy="5062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Slide Number Placeholder 7">
            <a:extLst>
              <a:ext uri="{FF2B5EF4-FFF2-40B4-BE49-F238E27FC236}">
                <a16:creationId xmlns:a16="http://schemas.microsoft.com/office/drawing/2014/main" id="{D48CFAE0-6ED6-4192-86D7-236EA5592AEB}"/>
              </a:ext>
            </a:extLst>
          </p:cNvPr>
          <p:cNvSpPr>
            <a:spLocks noGrp="1"/>
          </p:cNvSpPr>
          <p:nvPr>
            <p:ph type="sldNum" sz="quarter" idx="12"/>
          </p:nvPr>
        </p:nvSpPr>
        <p:spPr>
          <a:xfrm>
            <a:off x="8642930" y="0"/>
            <a:ext cx="501070" cy="457200"/>
          </a:xfrm>
        </p:spPr>
        <p:txBody>
          <a:bodyPr/>
          <a:lstStyle/>
          <a:p>
            <a:pPr>
              <a:defRPr/>
            </a:pPr>
            <a:fld id="{46C95EAB-5877-4365-885A-A60EB0348E4F}" type="slidenum">
              <a:rPr lang="en-US" altLang="en-US" smtClean="0"/>
              <a:pPr>
                <a:defRPr/>
              </a:pPr>
              <a:t>3</a:t>
            </a:fld>
            <a:endParaRPr lang="en-US" altLang="en-US" dirty="0"/>
          </a:p>
        </p:txBody>
      </p:sp>
      <p:sp>
        <p:nvSpPr>
          <p:cNvPr id="4" name="Rectangle 3">
            <a:extLst>
              <a:ext uri="{FF2B5EF4-FFF2-40B4-BE49-F238E27FC236}">
                <a16:creationId xmlns:a16="http://schemas.microsoft.com/office/drawing/2014/main" id="{7FA34099-D11B-4911-AAA7-DB50F386E5F3}"/>
              </a:ext>
            </a:extLst>
          </p:cNvPr>
          <p:cNvSpPr/>
          <p:nvPr/>
        </p:nvSpPr>
        <p:spPr>
          <a:xfrm>
            <a:off x="292779" y="1179584"/>
            <a:ext cx="8689473" cy="2585323"/>
          </a:xfrm>
          <a:prstGeom prst="rect">
            <a:avLst/>
          </a:prstGeom>
        </p:spPr>
        <p:txBody>
          <a:bodyPr wrap="square">
            <a:spAutoFit/>
          </a:bodyPr>
          <a:lstStyle/>
          <a:p>
            <a:pPr marL="342900" indent="-342900" algn="just">
              <a:buClr>
                <a:schemeClr val="bg2"/>
              </a:buClr>
              <a:buSzPct val="75000"/>
              <a:buFont typeface="Wingdings" panose="05000000000000000000" pitchFamily="2" charset="2"/>
              <a:buChar char="n"/>
            </a:pPr>
            <a:r>
              <a:rPr lang="en-US" sz="1800" dirty="0"/>
              <a:t>Humans are lifelong learners, and learning is a complex network. Scientists have developed many learning theories. One of the learning theory is </a:t>
            </a:r>
            <a:r>
              <a:rPr lang="en-US" sz="1800" i="1" dirty="0"/>
              <a:t>Constructivism</a:t>
            </a:r>
            <a:r>
              <a:rPr lang="en-US" sz="1800" dirty="0"/>
              <a:t> theory [Piaget 1957]. </a:t>
            </a:r>
          </a:p>
          <a:p>
            <a:pPr marL="342900" indent="-342900" algn="just">
              <a:buClr>
                <a:schemeClr val="bg2"/>
              </a:buClr>
              <a:buSzPct val="75000"/>
              <a:buFont typeface="Wingdings" panose="05000000000000000000" pitchFamily="2" charset="2"/>
              <a:buChar char="n"/>
            </a:pPr>
            <a:r>
              <a:rPr lang="en-US" sz="1800" dirty="0"/>
              <a:t>“The essential core of </a:t>
            </a:r>
            <a:r>
              <a:rPr lang="en-US" sz="1800" i="1" dirty="0"/>
              <a:t>constructivism</a:t>
            </a:r>
            <a:r>
              <a:rPr lang="en-US" sz="1800" dirty="0"/>
              <a:t> is that learners construct their own knowledge and meaning from their previous knowledge”. In other words, if you need to learn a new topic other previous topics need to be known. People incrementally build their learning. </a:t>
            </a:r>
          </a:p>
          <a:p>
            <a:pPr marL="342900" indent="-342900" algn="just">
              <a:buClr>
                <a:schemeClr val="bg2"/>
              </a:buClr>
              <a:buSzPct val="75000"/>
              <a:buFont typeface="Wingdings" panose="05000000000000000000" pitchFamily="2" charset="2"/>
              <a:buChar char="n"/>
            </a:pPr>
            <a:r>
              <a:rPr lang="en-US" sz="1800" dirty="0"/>
              <a:t>One of the </a:t>
            </a:r>
            <a:r>
              <a:rPr lang="en-US" sz="1800" b="1" dirty="0"/>
              <a:t>powerful</a:t>
            </a:r>
            <a:r>
              <a:rPr lang="en-US" sz="1800" dirty="0"/>
              <a:t>  ways of knowledge representation is a </a:t>
            </a:r>
            <a:r>
              <a:rPr lang="en-US" sz="1800" b="1" dirty="0"/>
              <a:t>graph</a:t>
            </a:r>
            <a:r>
              <a:rPr lang="en-US" sz="1800" dirty="0"/>
              <a:t>.  </a:t>
            </a:r>
          </a:p>
          <a:p>
            <a:pPr marL="342900" indent="-342900" algn="just">
              <a:buClr>
                <a:schemeClr val="bg2"/>
              </a:buClr>
              <a:buSzPct val="75000"/>
              <a:buFont typeface="Wingdings" panose="05000000000000000000" pitchFamily="2" charset="2"/>
              <a:buChar char="n"/>
            </a:pPr>
            <a:r>
              <a:rPr lang="en-US" sz="1800" i="1" dirty="0"/>
              <a:t>Constructivism</a:t>
            </a:r>
            <a:r>
              <a:rPr lang="en-US" sz="1800" dirty="0"/>
              <a:t> theory provides a basis of representing learning knowledge as a graph. </a:t>
            </a:r>
          </a:p>
          <a:p>
            <a:pPr algn="just"/>
            <a:endParaRPr lang="en-US" sz="1800" dirty="0"/>
          </a:p>
        </p:txBody>
      </p:sp>
      <p:grpSp>
        <p:nvGrpSpPr>
          <p:cNvPr id="46" name="Group 45">
            <a:extLst>
              <a:ext uri="{FF2B5EF4-FFF2-40B4-BE49-F238E27FC236}">
                <a16:creationId xmlns:a16="http://schemas.microsoft.com/office/drawing/2014/main" id="{F342D186-6037-4ADE-8F33-0005D28CADF6}"/>
              </a:ext>
            </a:extLst>
          </p:cNvPr>
          <p:cNvGrpSpPr/>
          <p:nvPr/>
        </p:nvGrpSpPr>
        <p:grpSpPr>
          <a:xfrm>
            <a:off x="1485739" y="4100347"/>
            <a:ext cx="6542709" cy="2618783"/>
            <a:chOff x="1763310" y="3478162"/>
            <a:chExt cx="6265140" cy="2828686"/>
          </a:xfrm>
        </p:grpSpPr>
        <p:grpSp>
          <p:nvGrpSpPr>
            <p:cNvPr id="13" name="Group 19">
              <a:extLst>
                <a:ext uri="{FF2B5EF4-FFF2-40B4-BE49-F238E27FC236}">
                  <a16:creationId xmlns:a16="http://schemas.microsoft.com/office/drawing/2014/main" id="{9C60C9F7-5C92-4938-BFFB-654542019305}"/>
                </a:ext>
              </a:extLst>
            </p:cNvPr>
            <p:cNvGrpSpPr>
              <a:grpSpLocks/>
            </p:cNvGrpSpPr>
            <p:nvPr/>
          </p:nvGrpSpPr>
          <p:grpSpPr bwMode="auto">
            <a:xfrm>
              <a:off x="1763310" y="3478162"/>
              <a:ext cx="6265140" cy="2828686"/>
              <a:chOff x="2330981" y="3201802"/>
              <a:chExt cx="5835147" cy="3524531"/>
            </a:xfrm>
          </p:grpSpPr>
          <p:sp>
            <p:nvSpPr>
              <p:cNvPr id="14" name="Oval 13">
                <a:extLst>
                  <a:ext uri="{FF2B5EF4-FFF2-40B4-BE49-F238E27FC236}">
                    <a16:creationId xmlns:a16="http://schemas.microsoft.com/office/drawing/2014/main" id="{416765F0-A6AE-4620-808B-4E934EB8E8ED}"/>
                  </a:ext>
                </a:extLst>
              </p:cNvPr>
              <p:cNvSpPr/>
              <p:nvPr/>
            </p:nvSpPr>
            <p:spPr>
              <a:xfrm>
                <a:off x="3269887" y="3280085"/>
                <a:ext cx="945561" cy="406631"/>
              </a:xfrm>
              <a:prstGeom prst="ellipse">
                <a:avLst/>
              </a:prstGeom>
              <a:noFill/>
              <a:ln cap="rnd">
                <a:solidFill>
                  <a:schemeClr val="tx1"/>
                </a:solidFill>
              </a:ln>
              <a:effectLst>
                <a:outerShdw blurRad="39000" dist="25400" dir="5400000" rotWithShape="0">
                  <a:srgbClr val="000000">
                    <a:alpha val="38000"/>
                  </a:srgbClr>
                </a:outerShdw>
              </a:effectLst>
              <a:scene3d>
                <a:camera prst="orthographicFront" fov="0">
                  <a:rot lat="0" lon="0" rev="0"/>
                </a:camera>
                <a:lightRig rig="threePt" dir="t">
                  <a:rot lat="0" lon="0" rev="1800000"/>
                </a:lightRig>
              </a:scene3d>
              <a:sp3d prstMaterial="matte">
                <a:bevelT h="20000"/>
              </a:sp3d>
            </p:spPr>
            <p:txBody>
              <a:bodyPr anchor="ctr"/>
              <a:lstStyle/>
              <a:p>
                <a:pPr algn="ctr" eaLnBrk="1" hangingPunct="1">
                  <a:defRPr/>
                </a:pPr>
                <a:r>
                  <a:rPr lang="en-US" sz="900" b="1" kern="0" dirty="0">
                    <a:latin typeface="Times" panose="02020603050405020304" pitchFamily="18" charset="0"/>
                    <a:cs typeface="Times" panose="02020603050405020304" pitchFamily="18" charset="0"/>
                  </a:rPr>
                  <a:t>Algorithm</a:t>
                </a:r>
              </a:p>
            </p:txBody>
          </p:sp>
          <p:sp>
            <p:nvSpPr>
              <p:cNvPr id="15" name="Oval 14">
                <a:extLst>
                  <a:ext uri="{FF2B5EF4-FFF2-40B4-BE49-F238E27FC236}">
                    <a16:creationId xmlns:a16="http://schemas.microsoft.com/office/drawing/2014/main" id="{2E923D72-B316-4587-AC76-9FDD4F149D99}"/>
                  </a:ext>
                </a:extLst>
              </p:cNvPr>
              <p:cNvSpPr/>
              <p:nvPr/>
            </p:nvSpPr>
            <p:spPr>
              <a:xfrm>
                <a:off x="2330981" y="4346301"/>
                <a:ext cx="1044992" cy="460052"/>
              </a:xfrm>
              <a:prstGeom prst="ellipse">
                <a:avLst/>
              </a:prstGeom>
              <a:noFill/>
              <a:ln cap="rnd">
                <a:solidFill>
                  <a:schemeClr val="tx1"/>
                </a:solidFill>
              </a:ln>
              <a:effectLst>
                <a:outerShdw blurRad="39000" dist="25400" dir="5400000" rotWithShape="0">
                  <a:srgbClr val="000000">
                    <a:alpha val="38000"/>
                  </a:srgbClr>
                </a:outerShdw>
              </a:effectLst>
              <a:scene3d>
                <a:camera prst="orthographicFront" fov="0">
                  <a:rot lat="0" lon="0" rev="0"/>
                </a:camera>
                <a:lightRig rig="threePt" dir="t">
                  <a:rot lat="0" lon="0" rev="1800000"/>
                </a:lightRig>
              </a:scene3d>
              <a:sp3d prstMaterial="matte">
                <a:bevelT h="20000"/>
              </a:sp3d>
            </p:spPr>
            <p:txBody>
              <a:bodyPr anchor="ctr"/>
              <a:lstStyle/>
              <a:p>
                <a:pPr algn="ctr" eaLnBrk="1" hangingPunct="1">
                  <a:defRPr/>
                </a:pPr>
                <a:endParaRPr lang="en-US" sz="1000" b="1" kern="0" dirty="0">
                  <a:latin typeface="Times" panose="02020603050405020304" pitchFamily="18" charset="0"/>
                  <a:cs typeface="Times" panose="02020603050405020304" pitchFamily="18" charset="0"/>
                </a:endParaRPr>
              </a:p>
              <a:p>
                <a:pPr algn="ctr" eaLnBrk="1" hangingPunct="1">
                  <a:defRPr/>
                </a:pPr>
                <a:r>
                  <a:rPr lang="en-US" sz="800" b="1" kern="0" dirty="0">
                    <a:latin typeface="Times" panose="02020603050405020304" pitchFamily="18" charset="0"/>
                    <a:cs typeface="Times" panose="02020603050405020304" pitchFamily="18" charset="0"/>
                  </a:rPr>
                  <a:t>Programming</a:t>
                </a:r>
                <a:endParaRPr lang="en-US" sz="1050" b="1" kern="0" dirty="0">
                  <a:latin typeface="Times" panose="02020603050405020304" pitchFamily="18" charset="0"/>
                  <a:cs typeface="Times" panose="02020603050405020304" pitchFamily="18" charset="0"/>
                </a:endParaRPr>
              </a:p>
              <a:p>
                <a:pPr algn="ctr" eaLnBrk="1" hangingPunct="1">
                  <a:defRPr/>
                </a:pPr>
                <a:endParaRPr lang="en-US" sz="1000" b="1" kern="0" dirty="0">
                  <a:latin typeface="Times" panose="02020603050405020304" pitchFamily="18" charset="0"/>
                  <a:cs typeface="Times" panose="02020603050405020304" pitchFamily="18" charset="0"/>
                </a:endParaRPr>
              </a:p>
            </p:txBody>
          </p:sp>
          <p:sp>
            <p:nvSpPr>
              <p:cNvPr id="16" name="Oval 15">
                <a:extLst>
                  <a:ext uri="{FF2B5EF4-FFF2-40B4-BE49-F238E27FC236}">
                    <a16:creationId xmlns:a16="http://schemas.microsoft.com/office/drawing/2014/main" id="{B9118CFC-A1FC-4C90-AA96-5450E22F5FEA}"/>
                  </a:ext>
                </a:extLst>
              </p:cNvPr>
              <p:cNvSpPr/>
              <p:nvPr/>
            </p:nvSpPr>
            <p:spPr>
              <a:xfrm>
                <a:off x="5176386" y="4398394"/>
                <a:ext cx="890740" cy="456836"/>
              </a:xfrm>
              <a:prstGeom prst="ellipse">
                <a:avLst/>
              </a:prstGeom>
              <a:noFill/>
              <a:ln w="9525" cap="rnd">
                <a:solidFill>
                  <a:schemeClr val="tx1"/>
                </a:solidFill>
              </a:ln>
              <a:effectLst>
                <a:outerShdw blurRad="39000" dist="25400" dir="5400000" rotWithShape="0">
                  <a:srgbClr val="000000">
                    <a:alpha val="38000"/>
                  </a:srgbClr>
                </a:outerShdw>
              </a:effectLst>
              <a:scene3d>
                <a:camera prst="orthographicFront" fov="0">
                  <a:rot lat="0" lon="0" rev="0"/>
                </a:camera>
                <a:lightRig rig="threePt" dir="t">
                  <a:rot lat="0" lon="0" rev="1800000"/>
                </a:lightRig>
              </a:scene3d>
              <a:sp3d prstMaterial="matte">
                <a:bevelT h="20000"/>
              </a:sp3d>
            </p:spPr>
            <p:txBody>
              <a:bodyPr anchor="ctr"/>
              <a:lstStyle/>
              <a:p>
                <a:pPr algn="ctr" eaLnBrk="1" hangingPunct="1">
                  <a:defRPr/>
                </a:pPr>
                <a:endParaRPr lang="en-US" sz="1000" b="1" kern="0" dirty="0">
                  <a:latin typeface="Times" panose="02020603050405020304" pitchFamily="18" charset="0"/>
                  <a:cs typeface="Times" panose="02020603050405020304" pitchFamily="18" charset="0"/>
                </a:endParaRPr>
              </a:p>
              <a:p>
                <a:pPr algn="ctr" eaLnBrk="1" hangingPunct="1">
                  <a:defRPr/>
                </a:pPr>
                <a:r>
                  <a:rPr lang="en-US" sz="1000" b="1" kern="0" dirty="0">
                    <a:latin typeface="Times" panose="02020603050405020304" pitchFamily="18" charset="0"/>
                    <a:cs typeface="Times" panose="02020603050405020304" pitchFamily="18" charset="0"/>
                  </a:rPr>
                  <a:t>Network</a:t>
                </a:r>
              </a:p>
              <a:p>
                <a:pPr algn="ctr" eaLnBrk="1" hangingPunct="1">
                  <a:defRPr/>
                </a:pPr>
                <a:endParaRPr lang="en-US" sz="1000" b="1" kern="0" dirty="0">
                  <a:solidFill>
                    <a:prstClr val="white"/>
                  </a:solidFill>
                  <a:latin typeface="Times" panose="02020603050405020304" pitchFamily="18" charset="0"/>
                  <a:cs typeface="Times" panose="02020603050405020304" pitchFamily="18" charset="0"/>
                </a:endParaRPr>
              </a:p>
            </p:txBody>
          </p:sp>
          <p:sp>
            <p:nvSpPr>
              <p:cNvPr id="17" name="Oval 16">
                <a:extLst>
                  <a:ext uri="{FF2B5EF4-FFF2-40B4-BE49-F238E27FC236}">
                    <a16:creationId xmlns:a16="http://schemas.microsoft.com/office/drawing/2014/main" id="{073BF225-852C-4D97-9B19-6D2B658EBC42}"/>
                  </a:ext>
                </a:extLst>
              </p:cNvPr>
              <p:cNvSpPr/>
              <p:nvPr/>
            </p:nvSpPr>
            <p:spPr>
              <a:xfrm>
                <a:off x="4851608" y="3201913"/>
                <a:ext cx="945562" cy="456836"/>
              </a:xfrm>
              <a:prstGeom prst="ellipse">
                <a:avLst/>
              </a:prstGeom>
              <a:noFill/>
              <a:ln w="9525" cap="rnd">
                <a:solidFill>
                  <a:schemeClr val="tx2"/>
                </a:solidFill>
              </a:ln>
              <a:effectLst>
                <a:outerShdw blurRad="39000" dist="25400" dir="5400000" rotWithShape="0">
                  <a:srgbClr val="000000">
                    <a:alpha val="38000"/>
                  </a:srgbClr>
                </a:outerShdw>
              </a:effectLst>
              <a:scene3d>
                <a:camera prst="orthographicFront" fov="0">
                  <a:rot lat="0" lon="0" rev="0"/>
                </a:camera>
                <a:lightRig rig="threePt" dir="t">
                  <a:rot lat="0" lon="0" rev="1800000"/>
                </a:lightRig>
              </a:scene3d>
              <a:sp3d prstMaterial="matte">
                <a:bevelT h="20000"/>
              </a:sp3d>
            </p:spPr>
            <p:txBody>
              <a:bodyPr anchor="ctr"/>
              <a:lstStyle/>
              <a:p>
                <a:pPr algn="ctr" eaLnBrk="1" hangingPunct="1">
                  <a:defRPr/>
                </a:pPr>
                <a:endParaRPr lang="en-US" sz="1000" b="1" kern="0" dirty="0">
                  <a:latin typeface="Times" panose="02020603050405020304" pitchFamily="18" charset="0"/>
                  <a:cs typeface="Times" panose="02020603050405020304" pitchFamily="18" charset="0"/>
                </a:endParaRPr>
              </a:p>
              <a:p>
                <a:pPr algn="ctr" eaLnBrk="1" hangingPunct="1">
                  <a:defRPr/>
                </a:pPr>
                <a:endParaRPr lang="en-US" sz="1000" b="1" kern="0" dirty="0">
                  <a:solidFill>
                    <a:prstClr val="white"/>
                  </a:solidFill>
                  <a:latin typeface="Times" panose="02020603050405020304" pitchFamily="18" charset="0"/>
                  <a:cs typeface="Times" panose="02020603050405020304" pitchFamily="18" charset="0"/>
                </a:endParaRPr>
              </a:p>
            </p:txBody>
          </p:sp>
          <p:sp>
            <p:nvSpPr>
              <p:cNvPr id="18" name="Oval 17">
                <a:extLst>
                  <a:ext uri="{FF2B5EF4-FFF2-40B4-BE49-F238E27FC236}">
                    <a16:creationId xmlns:a16="http://schemas.microsoft.com/office/drawing/2014/main" id="{FE66B0F9-F57E-421C-948E-7A922BA2D331}"/>
                  </a:ext>
                </a:extLst>
              </p:cNvPr>
              <p:cNvSpPr/>
              <p:nvPr/>
            </p:nvSpPr>
            <p:spPr>
              <a:xfrm>
                <a:off x="3659457" y="5073453"/>
                <a:ext cx="975620" cy="412827"/>
              </a:xfrm>
              <a:prstGeom prst="ellipse">
                <a:avLst/>
              </a:prstGeom>
              <a:noFill/>
              <a:ln cap="rnd">
                <a:solidFill>
                  <a:schemeClr val="tx1"/>
                </a:solidFill>
              </a:ln>
              <a:effectLst>
                <a:outerShdw blurRad="39000" dist="25400" dir="5400000" rotWithShape="0">
                  <a:srgbClr val="000000">
                    <a:alpha val="38000"/>
                  </a:srgbClr>
                </a:outerShdw>
              </a:effectLst>
              <a:scene3d>
                <a:camera prst="orthographicFront" fov="0">
                  <a:rot lat="0" lon="0" rev="0"/>
                </a:camera>
                <a:lightRig rig="threePt" dir="t">
                  <a:rot lat="0" lon="0" rev="1800000"/>
                </a:lightRig>
              </a:scene3d>
              <a:sp3d prstMaterial="matte">
                <a:bevelT h="20000"/>
              </a:sp3d>
            </p:spPr>
            <p:txBody>
              <a:bodyPr anchor="ctr"/>
              <a:lstStyle/>
              <a:p>
                <a:pPr algn="ctr" eaLnBrk="1" hangingPunct="1">
                  <a:defRPr/>
                </a:pPr>
                <a:endParaRPr lang="en-US" sz="1000" b="1" kern="0" dirty="0">
                  <a:latin typeface="Times" panose="02020603050405020304" pitchFamily="18" charset="0"/>
                  <a:cs typeface="Times" panose="02020603050405020304" pitchFamily="18" charset="0"/>
                </a:endParaRPr>
              </a:p>
            </p:txBody>
          </p:sp>
          <p:cxnSp>
            <p:nvCxnSpPr>
              <p:cNvPr id="19" name="Connector: Curved 18">
                <a:extLst>
                  <a:ext uri="{FF2B5EF4-FFF2-40B4-BE49-F238E27FC236}">
                    <a16:creationId xmlns:a16="http://schemas.microsoft.com/office/drawing/2014/main" id="{AD4E68BD-A443-47F7-B272-3670246FF058}"/>
                  </a:ext>
                </a:extLst>
              </p:cNvPr>
              <p:cNvCxnSpPr>
                <a:cxnSpLocks/>
                <a:stCxn id="17" idx="4"/>
                <a:endCxn id="16" idx="0"/>
              </p:cNvCxnSpPr>
              <p:nvPr/>
            </p:nvCxnSpPr>
            <p:spPr>
              <a:xfrm rot="16200000" flipH="1">
                <a:off x="5103169" y="3879372"/>
                <a:ext cx="739505" cy="296864"/>
              </a:xfrm>
              <a:prstGeom prst="curvedConnector3">
                <a:avLst>
                  <a:gd name="adj1" fmla="val 50000"/>
                </a:avLst>
              </a:prstGeom>
              <a:ln w="31750">
                <a:solidFill>
                  <a:schemeClr val="tx1"/>
                </a:solidFill>
                <a:prstDash val="solid"/>
                <a:headEnd type="none"/>
                <a:tailEnd type="arrow"/>
              </a:ln>
            </p:spPr>
            <p:style>
              <a:lnRef idx="1">
                <a:schemeClr val="accent1"/>
              </a:lnRef>
              <a:fillRef idx="0">
                <a:schemeClr val="accent1"/>
              </a:fillRef>
              <a:effectRef idx="0">
                <a:schemeClr val="accent1"/>
              </a:effectRef>
              <a:fontRef idx="minor">
                <a:schemeClr val="tx1"/>
              </a:fontRef>
            </p:style>
          </p:cxnSp>
          <p:cxnSp>
            <p:nvCxnSpPr>
              <p:cNvPr id="20" name="Connector: Curved 19">
                <a:extLst>
                  <a:ext uri="{FF2B5EF4-FFF2-40B4-BE49-F238E27FC236}">
                    <a16:creationId xmlns:a16="http://schemas.microsoft.com/office/drawing/2014/main" id="{836A2D0C-B8FE-4720-8B98-B615DC76BF64}"/>
                  </a:ext>
                </a:extLst>
              </p:cNvPr>
              <p:cNvCxnSpPr>
                <a:cxnSpLocks/>
                <a:endCxn id="14" idx="3"/>
              </p:cNvCxnSpPr>
              <p:nvPr/>
            </p:nvCxnSpPr>
            <p:spPr>
              <a:xfrm rot="5400000" flipH="1" flipV="1">
                <a:off x="2817054" y="3754927"/>
                <a:ext cx="719067" cy="463546"/>
              </a:xfrm>
              <a:prstGeom prst="curvedConnector3">
                <a:avLst>
                  <a:gd name="adj1" fmla="val 50000"/>
                </a:avLst>
              </a:prstGeom>
              <a:ln w="31750">
                <a:solidFill>
                  <a:schemeClr val="tx1"/>
                </a:solidFill>
                <a:prstDash val="solid"/>
                <a:headEnd type="none"/>
                <a:tailEnd type="arrow"/>
              </a:ln>
            </p:spPr>
            <p:style>
              <a:lnRef idx="1">
                <a:schemeClr val="accent1"/>
              </a:lnRef>
              <a:fillRef idx="0">
                <a:schemeClr val="accent1"/>
              </a:fillRef>
              <a:effectRef idx="0">
                <a:schemeClr val="accent1"/>
              </a:effectRef>
              <a:fontRef idx="minor">
                <a:schemeClr val="tx1"/>
              </a:fontRef>
            </p:style>
          </p:cxnSp>
          <p:cxnSp>
            <p:nvCxnSpPr>
              <p:cNvPr id="22" name="Connector: Curved 21">
                <a:extLst>
                  <a:ext uri="{FF2B5EF4-FFF2-40B4-BE49-F238E27FC236}">
                    <a16:creationId xmlns:a16="http://schemas.microsoft.com/office/drawing/2014/main" id="{E2990053-7366-42AE-8CD8-64D56EE41A72}"/>
                  </a:ext>
                </a:extLst>
              </p:cNvPr>
              <p:cNvCxnSpPr>
                <a:cxnSpLocks/>
              </p:cNvCxnSpPr>
              <p:nvPr/>
            </p:nvCxnSpPr>
            <p:spPr>
              <a:xfrm rot="16200000" flipH="1">
                <a:off x="3071979" y="4692427"/>
                <a:ext cx="460052" cy="714379"/>
              </a:xfrm>
              <a:prstGeom prst="curvedConnector2">
                <a:avLst/>
              </a:prstGeom>
              <a:ln w="31750">
                <a:solidFill>
                  <a:schemeClr val="tx1"/>
                </a:solidFill>
                <a:prstDash val="solid"/>
                <a:headEnd type="none"/>
                <a:tailEnd type="arrow"/>
              </a:ln>
            </p:spPr>
            <p:style>
              <a:lnRef idx="1">
                <a:schemeClr val="accent1"/>
              </a:lnRef>
              <a:fillRef idx="0">
                <a:schemeClr val="accent1"/>
              </a:fillRef>
              <a:effectRef idx="0">
                <a:schemeClr val="accent1"/>
              </a:effectRef>
              <a:fontRef idx="minor">
                <a:schemeClr val="tx1"/>
              </a:fontRef>
            </p:style>
          </p:cxnSp>
          <p:cxnSp>
            <p:nvCxnSpPr>
              <p:cNvPr id="23" name="Connector: Curved 22">
                <a:extLst>
                  <a:ext uri="{FF2B5EF4-FFF2-40B4-BE49-F238E27FC236}">
                    <a16:creationId xmlns:a16="http://schemas.microsoft.com/office/drawing/2014/main" id="{9A9E7006-73A6-46D2-84B8-AAF29C146608}"/>
                  </a:ext>
                </a:extLst>
              </p:cNvPr>
              <p:cNvCxnSpPr>
                <a:cxnSpLocks/>
                <a:stCxn id="14" idx="4"/>
                <a:endCxn id="18" idx="0"/>
              </p:cNvCxnSpPr>
              <p:nvPr/>
            </p:nvCxnSpPr>
            <p:spPr>
              <a:xfrm rot="16200000" flipH="1">
                <a:off x="3251064" y="4178834"/>
                <a:ext cx="1387761" cy="403227"/>
              </a:xfrm>
              <a:prstGeom prst="curvedConnector3">
                <a:avLst>
                  <a:gd name="adj1" fmla="val 50000"/>
                </a:avLst>
              </a:prstGeom>
              <a:ln w="31750">
                <a:solidFill>
                  <a:schemeClr val="tx1"/>
                </a:solidFill>
                <a:prstDash val="solid"/>
                <a:headEnd type="arrow"/>
                <a:tailEnd type="none"/>
              </a:ln>
            </p:spPr>
            <p:style>
              <a:lnRef idx="1">
                <a:schemeClr val="accent1"/>
              </a:lnRef>
              <a:fillRef idx="0">
                <a:schemeClr val="accent1"/>
              </a:fillRef>
              <a:effectRef idx="0">
                <a:schemeClr val="accent1"/>
              </a:effectRef>
              <a:fontRef idx="minor">
                <a:schemeClr val="tx1"/>
              </a:fontRef>
            </p:style>
          </p:cxnSp>
          <p:cxnSp>
            <p:nvCxnSpPr>
              <p:cNvPr id="24" name="Connector: Curved 23">
                <a:extLst>
                  <a:ext uri="{FF2B5EF4-FFF2-40B4-BE49-F238E27FC236}">
                    <a16:creationId xmlns:a16="http://schemas.microsoft.com/office/drawing/2014/main" id="{52091A99-9ED4-4B55-AC11-346877667CD8}"/>
                  </a:ext>
                </a:extLst>
              </p:cNvPr>
              <p:cNvCxnSpPr>
                <a:cxnSpLocks/>
              </p:cNvCxnSpPr>
              <p:nvPr/>
            </p:nvCxnSpPr>
            <p:spPr>
              <a:xfrm rot="16200000" flipH="1" flipV="1">
                <a:off x="3374869" y="2466947"/>
                <a:ext cx="1214766" cy="2684475"/>
              </a:xfrm>
              <a:prstGeom prst="curvedConnector3">
                <a:avLst>
                  <a:gd name="adj1" fmla="val -18834"/>
                </a:avLst>
              </a:prstGeom>
              <a:ln w="31750">
                <a:solidFill>
                  <a:schemeClr val="tx1"/>
                </a:solidFill>
                <a:prstDash val="solid"/>
                <a:headEnd type="none"/>
                <a:tailEnd type="none"/>
              </a:ln>
            </p:spPr>
            <p:style>
              <a:lnRef idx="1">
                <a:schemeClr val="accent1"/>
              </a:lnRef>
              <a:fillRef idx="0">
                <a:schemeClr val="accent1"/>
              </a:fillRef>
              <a:effectRef idx="0">
                <a:schemeClr val="accent1"/>
              </a:effectRef>
              <a:fontRef idx="minor">
                <a:schemeClr val="tx1"/>
              </a:fontRef>
            </p:style>
          </p:cxnSp>
          <p:sp>
            <p:nvSpPr>
              <p:cNvPr id="25" name="Rectangle 24">
                <a:extLst>
                  <a:ext uri="{FF2B5EF4-FFF2-40B4-BE49-F238E27FC236}">
                    <a16:creationId xmlns:a16="http://schemas.microsoft.com/office/drawing/2014/main" id="{F805D760-AA7C-4042-8935-D4C096068E81}"/>
                  </a:ext>
                </a:extLst>
              </p:cNvPr>
              <p:cNvSpPr/>
              <p:nvPr/>
            </p:nvSpPr>
            <p:spPr>
              <a:xfrm>
                <a:off x="3046705" y="3741601"/>
                <a:ext cx="172052" cy="262343"/>
              </a:xfrm>
              <a:prstGeom prst="rect">
                <a:avLst/>
              </a:prstGeom>
            </p:spPr>
            <p:txBody>
              <a:bodyPr wrap="none">
                <a:spAutoFit/>
              </a:bodyPr>
              <a:lstStyle/>
              <a:p>
                <a:pPr algn="ctr" eaLnBrk="1" hangingPunct="1">
                  <a:defRPr/>
                </a:pPr>
                <a:endParaRPr lang="en-US" sz="1000" b="1" kern="0" baseline="-25000" dirty="0">
                  <a:latin typeface="Times" panose="02020603050405020304" pitchFamily="18" charset="0"/>
                  <a:cs typeface="Times" panose="02020603050405020304" pitchFamily="18" charset="0"/>
                </a:endParaRPr>
              </a:p>
            </p:txBody>
          </p:sp>
          <p:sp>
            <p:nvSpPr>
              <p:cNvPr id="27" name="Oval 26">
                <a:extLst>
                  <a:ext uri="{FF2B5EF4-FFF2-40B4-BE49-F238E27FC236}">
                    <a16:creationId xmlns:a16="http://schemas.microsoft.com/office/drawing/2014/main" id="{50672395-D8BF-457F-8306-E40D7E10C2F5}"/>
                  </a:ext>
                </a:extLst>
              </p:cNvPr>
              <p:cNvSpPr/>
              <p:nvPr/>
            </p:nvSpPr>
            <p:spPr>
              <a:xfrm>
                <a:off x="7334855" y="4380083"/>
                <a:ext cx="831273" cy="392304"/>
              </a:xfrm>
              <a:prstGeom prst="ellipse">
                <a:avLst/>
              </a:prstGeom>
              <a:noFill/>
              <a:ln cap="rnd">
                <a:solidFill>
                  <a:schemeClr val="tx1"/>
                </a:solidFill>
              </a:ln>
              <a:effectLst>
                <a:outerShdw blurRad="39000" dist="25400" dir="5400000" rotWithShape="0">
                  <a:srgbClr val="000000">
                    <a:alpha val="38000"/>
                  </a:srgbClr>
                </a:outerShdw>
              </a:effectLst>
              <a:scene3d>
                <a:camera prst="orthographicFront" fov="0">
                  <a:rot lat="0" lon="0" rev="0"/>
                </a:camera>
                <a:lightRig rig="threePt" dir="t">
                  <a:rot lat="0" lon="0" rev="1800000"/>
                </a:lightRig>
              </a:scene3d>
              <a:sp3d prstMaterial="matte">
                <a:bevelT h="20000"/>
              </a:sp3d>
            </p:spPr>
            <p:txBody>
              <a:bodyPr anchor="ctr"/>
              <a:lstStyle/>
              <a:p>
                <a:pPr algn="ctr" eaLnBrk="1" hangingPunct="1">
                  <a:defRPr/>
                </a:pPr>
                <a:r>
                  <a:rPr lang="en-US" sz="1000" b="1" kern="0" dirty="0">
                    <a:latin typeface="Times" panose="02020603050405020304" pitchFamily="18" charset="0"/>
                    <a:cs typeface="Times" panose="02020603050405020304" pitchFamily="18" charset="0"/>
                  </a:rPr>
                  <a:t>Calculus</a:t>
                </a:r>
                <a:endParaRPr lang="en-US" sz="1600" b="1" kern="0" dirty="0">
                  <a:latin typeface="Times" panose="02020603050405020304" pitchFamily="18" charset="0"/>
                  <a:cs typeface="Times" panose="02020603050405020304" pitchFamily="18" charset="0"/>
                </a:endParaRPr>
              </a:p>
            </p:txBody>
          </p:sp>
          <p:sp>
            <p:nvSpPr>
              <p:cNvPr id="28" name="Oval 27">
                <a:extLst>
                  <a:ext uri="{FF2B5EF4-FFF2-40B4-BE49-F238E27FC236}">
                    <a16:creationId xmlns:a16="http://schemas.microsoft.com/office/drawing/2014/main" id="{F312FF73-9E01-485F-BF87-E95474682877}"/>
                  </a:ext>
                </a:extLst>
              </p:cNvPr>
              <p:cNvSpPr/>
              <p:nvPr/>
            </p:nvSpPr>
            <p:spPr>
              <a:xfrm>
                <a:off x="5633523" y="5378178"/>
                <a:ext cx="890739" cy="513513"/>
              </a:xfrm>
              <a:prstGeom prst="ellipse">
                <a:avLst/>
              </a:prstGeom>
              <a:noFill/>
              <a:ln cap="rnd">
                <a:solidFill>
                  <a:schemeClr val="tx1"/>
                </a:solidFill>
              </a:ln>
              <a:effectLst>
                <a:outerShdw blurRad="39000" dist="25400" dir="5400000" rotWithShape="0">
                  <a:srgbClr val="000000">
                    <a:alpha val="38000"/>
                  </a:srgbClr>
                </a:outerShdw>
              </a:effectLst>
              <a:scene3d>
                <a:camera prst="orthographicFront" fov="0">
                  <a:rot lat="0" lon="0" rev="0"/>
                </a:camera>
                <a:lightRig rig="threePt" dir="t">
                  <a:rot lat="0" lon="0" rev="1800000"/>
                </a:lightRig>
              </a:scene3d>
              <a:sp3d prstMaterial="matte">
                <a:bevelT h="20000"/>
              </a:sp3d>
            </p:spPr>
            <p:txBody>
              <a:bodyPr anchor="ctr"/>
              <a:lstStyle/>
              <a:p>
                <a:pPr algn="ctr" eaLnBrk="1" hangingPunct="1">
                  <a:defRPr/>
                </a:pPr>
                <a:endParaRPr lang="en-US" sz="1050" b="1" kern="0" dirty="0">
                  <a:latin typeface="Times" panose="02020603050405020304" pitchFamily="18" charset="0"/>
                  <a:cs typeface="Times" panose="02020603050405020304" pitchFamily="18" charset="0"/>
                </a:endParaRPr>
              </a:p>
              <a:p>
                <a:pPr algn="ctr" eaLnBrk="1" hangingPunct="1">
                  <a:defRPr/>
                </a:pPr>
                <a:r>
                  <a:rPr lang="en-US" sz="1050" b="1" kern="0" dirty="0">
                    <a:latin typeface="Times" panose="02020603050405020304" pitchFamily="18" charset="0"/>
                    <a:cs typeface="Times" panose="02020603050405020304" pitchFamily="18" charset="0"/>
                  </a:rPr>
                  <a:t>Discreet</a:t>
                </a:r>
                <a:endParaRPr lang="en-US" sz="1000" b="1" kern="0" dirty="0">
                  <a:latin typeface="Times" panose="02020603050405020304" pitchFamily="18" charset="0"/>
                  <a:cs typeface="Times" panose="02020603050405020304" pitchFamily="18" charset="0"/>
                </a:endParaRPr>
              </a:p>
              <a:p>
                <a:pPr algn="ctr" eaLnBrk="1" hangingPunct="1">
                  <a:defRPr/>
                </a:pPr>
                <a:endParaRPr lang="en-US" sz="1100" b="1" kern="0" dirty="0">
                  <a:latin typeface="Times" panose="02020603050405020304" pitchFamily="18" charset="0"/>
                  <a:cs typeface="Times" panose="02020603050405020304" pitchFamily="18" charset="0"/>
                </a:endParaRPr>
              </a:p>
            </p:txBody>
          </p:sp>
          <p:cxnSp>
            <p:nvCxnSpPr>
              <p:cNvPr id="29" name="Connector: Curved 28">
                <a:extLst>
                  <a:ext uri="{FF2B5EF4-FFF2-40B4-BE49-F238E27FC236}">
                    <a16:creationId xmlns:a16="http://schemas.microsoft.com/office/drawing/2014/main" id="{7D08B14F-6334-4CF8-8E76-F9562731395E}"/>
                  </a:ext>
                </a:extLst>
              </p:cNvPr>
              <p:cNvCxnSpPr>
                <a:cxnSpLocks/>
                <a:stCxn id="16" idx="6"/>
                <a:endCxn id="40" idx="4"/>
              </p:cNvCxnSpPr>
              <p:nvPr/>
            </p:nvCxnSpPr>
            <p:spPr>
              <a:xfrm flipV="1">
                <a:off x="6067443" y="4148521"/>
                <a:ext cx="493715" cy="479063"/>
              </a:xfrm>
              <a:prstGeom prst="curvedConnector2">
                <a:avLst/>
              </a:prstGeom>
              <a:ln w="31750">
                <a:solidFill>
                  <a:schemeClr val="tx1"/>
                </a:solidFill>
                <a:prstDash val="solid"/>
                <a:headEnd type="arrow"/>
                <a:tailEnd type="none"/>
              </a:ln>
            </p:spPr>
            <p:style>
              <a:lnRef idx="1">
                <a:schemeClr val="accent1"/>
              </a:lnRef>
              <a:fillRef idx="0">
                <a:schemeClr val="accent1"/>
              </a:fillRef>
              <a:effectRef idx="0">
                <a:schemeClr val="accent1"/>
              </a:effectRef>
              <a:fontRef idx="minor">
                <a:schemeClr val="tx1"/>
              </a:fontRef>
            </p:style>
          </p:cxnSp>
          <p:cxnSp>
            <p:nvCxnSpPr>
              <p:cNvPr id="31" name="Connector: Curved 30">
                <a:extLst>
                  <a:ext uri="{FF2B5EF4-FFF2-40B4-BE49-F238E27FC236}">
                    <a16:creationId xmlns:a16="http://schemas.microsoft.com/office/drawing/2014/main" id="{DF378715-05B1-473B-9651-4A4DC78ABE37}"/>
                  </a:ext>
                </a:extLst>
              </p:cNvPr>
              <p:cNvCxnSpPr>
                <a:cxnSpLocks/>
                <a:stCxn id="40" idx="6"/>
                <a:endCxn id="27" idx="0"/>
              </p:cNvCxnSpPr>
              <p:nvPr/>
            </p:nvCxnSpPr>
            <p:spPr>
              <a:xfrm>
                <a:off x="7034235" y="3920396"/>
                <a:ext cx="715966" cy="460052"/>
              </a:xfrm>
              <a:prstGeom prst="curvedConnector2">
                <a:avLst/>
              </a:prstGeom>
              <a:ln w="31750">
                <a:solidFill>
                  <a:schemeClr val="tx1"/>
                </a:solidFill>
                <a:prstDash val="solid"/>
                <a:headEnd type="none"/>
                <a:tailEnd type="none"/>
              </a:ln>
            </p:spPr>
            <p:style>
              <a:lnRef idx="1">
                <a:schemeClr val="accent1"/>
              </a:lnRef>
              <a:fillRef idx="0">
                <a:schemeClr val="accent1"/>
              </a:fillRef>
              <a:effectRef idx="0">
                <a:schemeClr val="accent1"/>
              </a:effectRef>
              <a:fontRef idx="minor">
                <a:schemeClr val="tx1"/>
              </a:fontRef>
            </p:style>
          </p:cxnSp>
          <p:cxnSp>
            <p:nvCxnSpPr>
              <p:cNvPr id="32" name="Connector: Curved 31">
                <a:extLst>
                  <a:ext uri="{FF2B5EF4-FFF2-40B4-BE49-F238E27FC236}">
                    <a16:creationId xmlns:a16="http://schemas.microsoft.com/office/drawing/2014/main" id="{D0353C3C-3E4C-4FE6-A5D8-4E86E63731DB}"/>
                  </a:ext>
                </a:extLst>
              </p:cNvPr>
              <p:cNvCxnSpPr>
                <a:cxnSpLocks/>
                <a:stCxn id="18" idx="5"/>
                <a:endCxn id="28" idx="4"/>
              </p:cNvCxnSpPr>
              <p:nvPr/>
            </p:nvCxnSpPr>
            <p:spPr>
              <a:xfrm rot="16200000" flipH="1">
                <a:off x="5052613" y="4865411"/>
                <a:ext cx="465868" cy="1586691"/>
              </a:xfrm>
              <a:prstGeom prst="curvedConnector3">
                <a:avLst>
                  <a:gd name="adj1" fmla="val 161141"/>
                </a:avLst>
              </a:prstGeom>
              <a:ln w="31750">
                <a:solidFill>
                  <a:schemeClr val="tx1"/>
                </a:solidFill>
                <a:prstDash val="solid"/>
                <a:headEnd type="none"/>
                <a:tailEnd type="none"/>
              </a:ln>
            </p:spPr>
            <p:style>
              <a:lnRef idx="1">
                <a:schemeClr val="accent1"/>
              </a:lnRef>
              <a:fillRef idx="0">
                <a:schemeClr val="accent1"/>
              </a:fillRef>
              <a:effectRef idx="0">
                <a:schemeClr val="accent1"/>
              </a:effectRef>
              <a:fontRef idx="minor">
                <a:schemeClr val="tx1"/>
              </a:fontRef>
            </p:style>
          </p:cxnSp>
          <p:cxnSp>
            <p:nvCxnSpPr>
              <p:cNvPr id="33" name="Connector: Curved 32">
                <a:extLst>
                  <a:ext uri="{FF2B5EF4-FFF2-40B4-BE49-F238E27FC236}">
                    <a16:creationId xmlns:a16="http://schemas.microsoft.com/office/drawing/2014/main" id="{2BD682CF-8503-4B56-A08D-3B8D22B0C81A}"/>
                  </a:ext>
                </a:extLst>
              </p:cNvPr>
              <p:cNvCxnSpPr>
                <a:cxnSpLocks/>
                <a:stCxn id="28" idx="7"/>
                <a:endCxn id="27" idx="3"/>
              </p:cNvCxnSpPr>
              <p:nvPr/>
            </p:nvCxnSpPr>
            <p:spPr>
              <a:xfrm rot="5400000" flipH="1" flipV="1">
                <a:off x="6555982" y="4552771"/>
                <a:ext cx="738444" cy="1062775"/>
              </a:xfrm>
              <a:prstGeom prst="curvedConnector3">
                <a:avLst>
                  <a:gd name="adj1" fmla="val 50000"/>
                </a:avLst>
              </a:prstGeom>
              <a:ln w="31750">
                <a:solidFill>
                  <a:schemeClr val="tx1"/>
                </a:solidFill>
                <a:prstDash val="solid"/>
                <a:headEnd type="none"/>
                <a:tailEnd type="none"/>
              </a:ln>
            </p:spPr>
            <p:style>
              <a:lnRef idx="1">
                <a:schemeClr val="accent1"/>
              </a:lnRef>
              <a:fillRef idx="0">
                <a:schemeClr val="accent1"/>
              </a:fillRef>
              <a:effectRef idx="0">
                <a:schemeClr val="accent1"/>
              </a:effectRef>
              <a:fontRef idx="minor">
                <a:schemeClr val="tx1"/>
              </a:fontRef>
            </p:style>
          </p:cxnSp>
          <p:cxnSp>
            <p:nvCxnSpPr>
              <p:cNvPr id="34" name="Connector: Curved 33">
                <a:extLst>
                  <a:ext uri="{FF2B5EF4-FFF2-40B4-BE49-F238E27FC236}">
                    <a16:creationId xmlns:a16="http://schemas.microsoft.com/office/drawing/2014/main" id="{FC9D5390-5264-4BE4-8D2A-F7A1106ECE6D}"/>
                  </a:ext>
                </a:extLst>
              </p:cNvPr>
              <p:cNvCxnSpPr>
                <a:cxnSpLocks/>
                <a:stCxn id="14" idx="6"/>
                <a:endCxn id="28" idx="2"/>
              </p:cNvCxnSpPr>
              <p:nvPr/>
            </p:nvCxnSpPr>
            <p:spPr>
              <a:xfrm>
                <a:off x="4215448" y="3483401"/>
                <a:ext cx="1418075" cy="2151534"/>
              </a:xfrm>
              <a:prstGeom prst="curvedConnector3">
                <a:avLst>
                  <a:gd name="adj1" fmla="val 50000"/>
                </a:avLst>
              </a:prstGeom>
              <a:ln w="31750">
                <a:solidFill>
                  <a:schemeClr val="tx1"/>
                </a:solidFill>
                <a:prstDash val="solid"/>
                <a:headEnd type="none"/>
                <a:tailEnd type="arrow"/>
              </a:ln>
            </p:spPr>
            <p:style>
              <a:lnRef idx="1">
                <a:schemeClr val="accent1"/>
              </a:lnRef>
              <a:fillRef idx="0">
                <a:schemeClr val="accent1"/>
              </a:fillRef>
              <a:effectRef idx="0">
                <a:schemeClr val="accent1"/>
              </a:effectRef>
              <a:fontRef idx="minor">
                <a:schemeClr val="tx1"/>
              </a:fontRef>
            </p:style>
          </p:cxnSp>
          <p:sp>
            <p:nvSpPr>
              <p:cNvPr id="35" name="Rectangle 34">
                <a:extLst>
                  <a:ext uri="{FF2B5EF4-FFF2-40B4-BE49-F238E27FC236}">
                    <a16:creationId xmlns:a16="http://schemas.microsoft.com/office/drawing/2014/main" id="{82B8980D-A5B3-49D2-AEBC-890376B63F5F}"/>
                  </a:ext>
                </a:extLst>
              </p:cNvPr>
              <p:cNvSpPr/>
              <p:nvPr/>
            </p:nvSpPr>
            <p:spPr>
              <a:xfrm>
                <a:off x="6677112" y="4346859"/>
                <a:ext cx="172052" cy="262343"/>
              </a:xfrm>
              <a:prstGeom prst="rect">
                <a:avLst/>
              </a:prstGeom>
            </p:spPr>
            <p:txBody>
              <a:bodyPr wrap="none">
                <a:spAutoFit/>
              </a:bodyPr>
              <a:lstStyle/>
              <a:p>
                <a:pPr algn="ctr" eaLnBrk="1" hangingPunct="1">
                  <a:defRPr/>
                </a:pPr>
                <a:endParaRPr lang="en-US" sz="1000" b="1" kern="0" baseline="-25000" dirty="0">
                  <a:latin typeface="Times" panose="02020603050405020304" pitchFamily="18" charset="0"/>
                  <a:cs typeface="Times" panose="02020603050405020304" pitchFamily="18" charset="0"/>
                </a:endParaRPr>
              </a:p>
            </p:txBody>
          </p:sp>
          <p:cxnSp>
            <p:nvCxnSpPr>
              <p:cNvPr id="36" name="Connector: Curved 35">
                <a:extLst>
                  <a:ext uri="{FF2B5EF4-FFF2-40B4-BE49-F238E27FC236}">
                    <a16:creationId xmlns:a16="http://schemas.microsoft.com/office/drawing/2014/main" id="{0A7702E0-03D1-4372-A274-D5073F9AEDDF}"/>
                  </a:ext>
                </a:extLst>
              </p:cNvPr>
              <p:cNvCxnSpPr>
                <a:cxnSpLocks/>
              </p:cNvCxnSpPr>
              <p:nvPr/>
            </p:nvCxnSpPr>
            <p:spPr>
              <a:xfrm>
                <a:off x="5703904" y="3281646"/>
                <a:ext cx="857254" cy="408724"/>
              </a:xfrm>
              <a:prstGeom prst="curvedConnector2">
                <a:avLst/>
              </a:prstGeom>
              <a:ln w="31750">
                <a:solidFill>
                  <a:schemeClr val="tx1"/>
                </a:solidFill>
                <a:prstDash val="solid"/>
                <a:headEnd type="none"/>
                <a:tailEnd type="none"/>
              </a:ln>
            </p:spPr>
            <p:style>
              <a:lnRef idx="1">
                <a:schemeClr val="accent1"/>
              </a:lnRef>
              <a:fillRef idx="0">
                <a:schemeClr val="accent1"/>
              </a:fillRef>
              <a:effectRef idx="0">
                <a:schemeClr val="accent1"/>
              </a:effectRef>
              <a:fontRef idx="minor">
                <a:schemeClr val="tx1"/>
              </a:fontRef>
            </p:style>
          </p:cxnSp>
          <p:sp>
            <p:nvSpPr>
              <p:cNvPr id="38" name="Rectangle 37">
                <a:extLst>
                  <a:ext uri="{FF2B5EF4-FFF2-40B4-BE49-F238E27FC236}">
                    <a16:creationId xmlns:a16="http://schemas.microsoft.com/office/drawing/2014/main" id="{FD59F24F-A2FC-4B73-BC3E-7405BB959E85}"/>
                  </a:ext>
                </a:extLst>
              </p:cNvPr>
              <p:cNvSpPr/>
              <p:nvPr/>
            </p:nvSpPr>
            <p:spPr>
              <a:xfrm>
                <a:off x="6110004" y="6463990"/>
                <a:ext cx="172052" cy="262343"/>
              </a:xfrm>
              <a:prstGeom prst="rect">
                <a:avLst/>
              </a:prstGeom>
            </p:spPr>
            <p:txBody>
              <a:bodyPr wrap="none">
                <a:spAutoFit/>
              </a:bodyPr>
              <a:lstStyle/>
              <a:p>
                <a:pPr algn="ctr" eaLnBrk="1" hangingPunct="1">
                  <a:defRPr/>
                </a:pPr>
                <a:endParaRPr lang="en-US" sz="1000" b="1" kern="0" baseline="-25000" dirty="0">
                  <a:latin typeface="Times" panose="02020603050405020304" pitchFamily="18" charset="0"/>
                  <a:cs typeface="Times" panose="02020603050405020304" pitchFamily="18" charset="0"/>
                </a:endParaRPr>
              </a:p>
            </p:txBody>
          </p:sp>
          <p:sp>
            <p:nvSpPr>
              <p:cNvPr id="40" name="Oval 39">
                <a:extLst>
                  <a:ext uri="{FF2B5EF4-FFF2-40B4-BE49-F238E27FC236}">
                    <a16:creationId xmlns:a16="http://schemas.microsoft.com/office/drawing/2014/main" id="{97389E32-3016-419D-809B-AA4643EC9EAF}"/>
                  </a:ext>
                </a:extLst>
              </p:cNvPr>
              <p:cNvSpPr/>
              <p:nvPr/>
            </p:nvSpPr>
            <p:spPr>
              <a:xfrm>
                <a:off x="6088490" y="3691109"/>
                <a:ext cx="945562" cy="456836"/>
              </a:xfrm>
              <a:prstGeom prst="ellipse">
                <a:avLst/>
              </a:prstGeom>
              <a:noFill/>
              <a:ln w="9525" cap="rnd">
                <a:solidFill>
                  <a:schemeClr val="tx1"/>
                </a:solidFill>
              </a:ln>
              <a:effectLst>
                <a:outerShdw blurRad="39000" dist="25400" dir="5400000" rotWithShape="0">
                  <a:srgbClr val="000000">
                    <a:alpha val="38000"/>
                  </a:srgbClr>
                </a:outerShdw>
              </a:effectLst>
              <a:scene3d>
                <a:camera prst="orthographicFront" fov="0">
                  <a:rot lat="0" lon="0" rev="0"/>
                </a:camera>
                <a:lightRig rig="threePt" dir="t">
                  <a:rot lat="0" lon="0" rev="1800000"/>
                </a:lightRig>
              </a:scene3d>
              <a:sp3d prstMaterial="matte">
                <a:bevelT h="20000"/>
              </a:sp3d>
            </p:spPr>
            <p:txBody>
              <a:bodyPr anchor="ctr"/>
              <a:lstStyle/>
              <a:p>
                <a:pPr algn="ctr" eaLnBrk="1" hangingPunct="1">
                  <a:defRPr/>
                </a:pPr>
                <a:r>
                  <a:rPr lang="en-US" sz="1000" b="1" kern="0" dirty="0">
                    <a:latin typeface="Times" panose="02020603050405020304" pitchFamily="18" charset="0"/>
                    <a:cs typeface="Times" panose="02020603050405020304" pitchFamily="18" charset="0"/>
                  </a:rPr>
                  <a:t>OS</a:t>
                </a:r>
                <a:endParaRPr lang="en-US" sz="1000" b="1" kern="0" dirty="0">
                  <a:solidFill>
                    <a:prstClr val="white"/>
                  </a:solidFill>
                  <a:latin typeface="Times" panose="02020603050405020304" pitchFamily="18" charset="0"/>
                  <a:cs typeface="Times" panose="02020603050405020304" pitchFamily="18" charset="0"/>
                </a:endParaRPr>
              </a:p>
            </p:txBody>
          </p:sp>
        </p:grpSp>
        <p:sp>
          <p:nvSpPr>
            <p:cNvPr id="10" name="Rectangle 9">
              <a:extLst>
                <a:ext uri="{FF2B5EF4-FFF2-40B4-BE49-F238E27FC236}">
                  <a16:creationId xmlns:a16="http://schemas.microsoft.com/office/drawing/2014/main" id="{D0E9D953-1F58-4E27-9C73-48F7A65397FE}"/>
                </a:ext>
              </a:extLst>
            </p:cNvPr>
            <p:cNvSpPr/>
            <p:nvPr/>
          </p:nvSpPr>
          <p:spPr>
            <a:xfrm>
              <a:off x="3257475" y="4997271"/>
              <a:ext cx="925253" cy="249334"/>
            </a:xfrm>
            <a:prstGeom prst="rect">
              <a:avLst/>
            </a:prstGeom>
          </p:spPr>
          <p:txBody>
            <a:bodyPr wrap="none">
              <a:spAutoFit/>
            </a:bodyPr>
            <a:lstStyle/>
            <a:p>
              <a:pPr algn="ctr" eaLnBrk="1" hangingPunct="1">
                <a:defRPr/>
              </a:pPr>
              <a:r>
                <a:rPr lang="en-US" sz="900" b="1" kern="0" dirty="0">
                  <a:cs typeface="Times New Roman" panose="02020603050405020304" pitchFamily="18" charset="0"/>
                </a:rPr>
                <a:t>Data Structure</a:t>
              </a:r>
            </a:p>
          </p:txBody>
        </p:sp>
        <p:sp>
          <p:nvSpPr>
            <p:cNvPr id="44" name="Rectangle 43">
              <a:extLst>
                <a:ext uri="{FF2B5EF4-FFF2-40B4-BE49-F238E27FC236}">
                  <a16:creationId xmlns:a16="http://schemas.microsoft.com/office/drawing/2014/main" id="{C02371DA-3E5F-4C73-A54E-344B410BEB8B}"/>
                </a:ext>
              </a:extLst>
            </p:cNvPr>
            <p:cNvSpPr/>
            <p:nvPr/>
          </p:nvSpPr>
          <p:spPr>
            <a:xfrm>
              <a:off x="4682354" y="3548890"/>
              <a:ext cx="639919" cy="249334"/>
            </a:xfrm>
            <a:prstGeom prst="rect">
              <a:avLst/>
            </a:prstGeom>
          </p:spPr>
          <p:txBody>
            <a:bodyPr wrap="none">
              <a:spAutoFit/>
            </a:bodyPr>
            <a:lstStyle/>
            <a:p>
              <a:pPr algn="ctr" eaLnBrk="1" hangingPunct="1">
                <a:defRPr/>
              </a:pPr>
              <a:r>
                <a:rPr lang="en-US" sz="900" b="1" kern="0" dirty="0">
                  <a:cs typeface="Times New Roman" panose="02020603050405020304" pitchFamily="18" charset="0"/>
                </a:rPr>
                <a:t>Database</a:t>
              </a:r>
            </a:p>
          </p:txBody>
        </p:sp>
      </p:grpSp>
    </p:spTree>
    <p:extLst>
      <p:ext uri="{BB962C8B-B14F-4D97-AF65-F5344CB8AC3E}">
        <p14:creationId xmlns:p14="http://schemas.microsoft.com/office/powerpoint/2010/main" val="258763876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Freeform: Shape 10"/>
          <p:cNvSpPr/>
          <p:nvPr/>
        </p:nvSpPr>
        <p:spPr>
          <a:xfrm>
            <a:off x="4659786" y="2823652"/>
            <a:ext cx="2057623" cy="353800"/>
          </a:xfrm>
          <a:custGeom>
            <a:avLst/>
            <a:gdLst/>
            <a:ahLst/>
            <a:cxnLst/>
            <a:rect l="0" t="0" r="0" b="0"/>
            <a:pathLst>
              <a:path>
                <a:moveTo>
                  <a:pt x="0" y="0"/>
                </a:moveTo>
                <a:lnTo>
                  <a:pt x="0" y="245906"/>
                </a:lnTo>
                <a:lnTo>
                  <a:pt x="1710483" y="245906"/>
                </a:lnTo>
                <a:lnTo>
                  <a:pt x="1710483" y="329652"/>
                </a:lnTo>
              </a:path>
            </a:pathLst>
          </a:custGeom>
          <a:noFill/>
        </p:spPr>
        <p:style>
          <a:lnRef idx="2">
            <a:schemeClr val="accent3">
              <a:hueOff val="0"/>
              <a:satOff val="0"/>
              <a:lumOff val="0"/>
              <a:alphaOff val="0"/>
            </a:schemeClr>
          </a:lnRef>
          <a:fillRef idx="0">
            <a:scrgbClr r="0" g="0" b="0"/>
          </a:fillRef>
          <a:effectRef idx="0">
            <a:schemeClr val="accent4">
              <a:tint val="70000"/>
              <a:hueOff val="0"/>
              <a:satOff val="0"/>
              <a:lumOff val="0"/>
              <a:alphaOff val="0"/>
            </a:schemeClr>
          </a:effectRef>
          <a:fontRef idx="minor">
            <a:schemeClr val="tx1">
              <a:hueOff val="0"/>
              <a:satOff val="0"/>
              <a:lumOff val="0"/>
              <a:alphaOff val="0"/>
            </a:schemeClr>
          </a:fontRef>
        </p:style>
      </p:sp>
      <p:sp>
        <p:nvSpPr>
          <p:cNvPr id="12" name="Freeform: Shape 11"/>
          <p:cNvSpPr/>
          <p:nvPr/>
        </p:nvSpPr>
        <p:spPr>
          <a:xfrm>
            <a:off x="4718934" y="2823652"/>
            <a:ext cx="728491" cy="353800"/>
          </a:xfrm>
          <a:custGeom>
            <a:avLst/>
            <a:gdLst/>
            <a:ahLst/>
            <a:cxnLst/>
            <a:rect l="0" t="0" r="0" b="0"/>
            <a:pathLst>
              <a:path>
                <a:moveTo>
                  <a:pt x="0" y="0"/>
                </a:moveTo>
                <a:lnTo>
                  <a:pt x="0" y="245906"/>
                </a:lnTo>
                <a:lnTo>
                  <a:pt x="605588" y="245906"/>
                </a:lnTo>
                <a:lnTo>
                  <a:pt x="605588" y="329652"/>
                </a:lnTo>
              </a:path>
            </a:pathLst>
          </a:custGeom>
          <a:noFill/>
        </p:spPr>
        <p:style>
          <a:lnRef idx="2">
            <a:schemeClr val="accent3">
              <a:hueOff val="0"/>
              <a:satOff val="0"/>
              <a:lumOff val="0"/>
              <a:alphaOff val="0"/>
            </a:schemeClr>
          </a:lnRef>
          <a:fillRef idx="0">
            <a:scrgbClr r="0" g="0" b="0"/>
          </a:fillRef>
          <a:effectRef idx="0">
            <a:schemeClr val="accent4">
              <a:tint val="70000"/>
              <a:hueOff val="0"/>
              <a:satOff val="0"/>
              <a:lumOff val="0"/>
              <a:alphaOff val="0"/>
            </a:schemeClr>
          </a:effectRef>
          <a:fontRef idx="minor">
            <a:schemeClr val="tx1">
              <a:hueOff val="0"/>
              <a:satOff val="0"/>
              <a:lumOff val="0"/>
              <a:alphaOff val="0"/>
            </a:schemeClr>
          </a:fontRef>
        </p:style>
      </p:sp>
      <p:sp>
        <p:nvSpPr>
          <p:cNvPr id="13" name="Freeform: Shape 12"/>
          <p:cNvSpPr/>
          <p:nvPr/>
        </p:nvSpPr>
        <p:spPr>
          <a:xfrm>
            <a:off x="4150714" y="2823652"/>
            <a:ext cx="600638" cy="353800"/>
          </a:xfrm>
          <a:custGeom>
            <a:avLst/>
            <a:gdLst/>
            <a:ahLst/>
            <a:cxnLst/>
            <a:rect l="0" t="0" r="0" b="0"/>
            <a:pathLst>
              <a:path>
                <a:moveTo>
                  <a:pt x="499305" y="0"/>
                </a:moveTo>
                <a:lnTo>
                  <a:pt x="499305" y="245906"/>
                </a:lnTo>
                <a:lnTo>
                  <a:pt x="0" y="245906"/>
                </a:lnTo>
                <a:lnTo>
                  <a:pt x="0" y="329652"/>
                </a:lnTo>
              </a:path>
            </a:pathLst>
          </a:custGeom>
          <a:noFill/>
        </p:spPr>
        <p:style>
          <a:lnRef idx="2">
            <a:schemeClr val="accent3">
              <a:hueOff val="0"/>
              <a:satOff val="0"/>
              <a:lumOff val="0"/>
              <a:alphaOff val="0"/>
            </a:schemeClr>
          </a:lnRef>
          <a:fillRef idx="0">
            <a:scrgbClr r="0" g="0" b="0"/>
          </a:fillRef>
          <a:effectRef idx="0">
            <a:schemeClr val="accent4">
              <a:tint val="70000"/>
              <a:hueOff val="0"/>
              <a:satOff val="0"/>
              <a:lumOff val="0"/>
              <a:alphaOff val="0"/>
            </a:schemeClr>
          </a:effectRef>
          <a:fontRef idx="minor">
            <a:schemeClr val="tx1">
              <a:hueOff val="0"/>
              <a:satOff val="0"/>
              <a:lumOff val="0"/>
              <a:alphaOff val="0"/>
            </a:schemeClr>
          </a:fontRef>
        </p:style>
      </p:sp>
      <p:sp>
        <p:nvSpPr>
          <p:cNvPr id="14" name="Freeform: Shape 13"/>
          <p:cNvSpPr/>
          <p:nvPr/>
        </p:nvSpPr>
        <p:spPr>
          <a:xfrm>
            <a:off x="2749407" y="3469456"/>
            <a:ext cx="2025276" cy="353800"/>
          </a:xfrm>
          <a:custGeom>
            <a:avLst/>
            <a:gdLst/>
            <a:ahLst/>
            <a:cxnLst/>
            <a:rect l="0" t="0" r="0" b="0"/>
            <a:pathLst>
              <a:path>
                <a:moveTo>
                  <a:pt x="1683593" y="0"/>
                </a:moveTo>
                <a:lnTo>
                  <a:pt x="1683593" y="245906"/>
                </a:lnTo>
                <a:lnTo>
                  <a:pt x="0" y="245906"/>
                </a:lnTo>
                <a:lnTo>
                  <a:pt x="0" y="329652"/>
                </a:lnTo>
              </a:path>
            </a:pathLst>
          </a:custGeom>
          <a:noFill/>
        </p:spPr>
        <p:style>
          <a:lnRef idx="2">
            <a:schemeClr val="accent3">
              <a:hueOff val="0"/>
              <a:satOff val="0"/>
              <a:lumOff val="0"/>
              <a:alphaOff val="0"/>
            </a:schemeClr>
          </a:lnRef>
          <a:fillRef idx="0">
            <a:scrgbClr r="0" g="0" b="0"/>
          </a:fillRef>
          <a:effectRef idx="0">
            <a:schemeClr val="accent4">
              <a:tint val="70000"/>
              <a:hueOff val="0"/>
              <a:satOff val="0"/>
              <a:lumOff val="0"/>
              <a:alphaOff val="0"/>
            </a:schemeClr>
          </a:effectRef>
          <a:fontRef idx="minor">
            <a:schemeClr val="tx1">
              <a:hueOff val="0"/>
              <a:satOff val="0"/>
              <a:lumOff val="0"/>
              <a:alphaOff val="0"/>
            </a:schemeClr>
          </a:fontRef>
        </p:style>
      </p:sp>
      <p:sp>
        <p:nvSpPr>
          <p:cNvPr id="15" name="Freeform: Shape 14"/>
          <p:cNvSpPr/>
          <p:nvPr/>
        </p:nvSpPr>
        <p:spPr>
          <a:xfrm>
            <a:off x="4096687" y="2027560"/>
            <a:ext cx="2159460" cy="483691"/>
          </a:xfrm>
          <a:custGeom>
            <a:avLst/>
            <a:gdLst/>
            <a:ahLst/>
            <a:cxnLst/>
            <a:rect l="0" t="0" r="0" b="0"/>
            <a:pathLst>
              <a:path>
                <a:moveTo>
                  <a:pt x="1795139" y="0"/>
                </a:moveTo>
                <a:lnTo>
                  <a:pt x="1795139" y="366932"/>
                </a:lnTo>
                <a:lnTo>
                  <a:pt x="0" y="366932"/>
                </a:lnTo>
                <a:lnTo>
                  <a:pt x="0" y="450678"/>
                </a:lnTo>
              </a:path>
            </a:pathLst>
          </a:custGeom>
          <a:noFill/>
          <a:ln>
            <a:solidFill>
              <a:schemeClr val="accent3"/>
            </a:solidFill>
          </a:ln>
        </p:spPr>
        <p:style>
          <a:lnRef idx="2">
            <a:scrgbClr r="0" g="0" b="0"/>
          </a:lnRef>
          <a:fillRef idx="0">
            <a:scrgbClr r="0" g="0" b="0"/>
          </a:fillRef>
          <a:effectRef idx="0">
            <a:schemeClr val="accent3">
              <a:tint val="90000"/>
              <a:hueOff val="0"/>
              <a:satOff val="0"/>
              <a:lumOff val="0"/>
              <a:alphaOff val="0"/>
            </a:schemeClr>
          </a:effectRef>
          <a:fontRef idx="minor">
            <a:schemeClr val="tx1">
              <a:hueOff val="0"/>
              <a:satOff val="0"/>
              <a:lumOff val="0"/>
              <a:alphaOff val="0"/>
            </a:schemeClr>
          </a:fontRef>
        </p:style>
      </p:sp>
      <p:sp>
        <p:nvSpPr>
          <p:cNvPr id="18" name="Rectangle: Rounded Corners 17"/>
          <p:cNvSpPr/>
          <p:nvPr/>
        </p:nvSpPr>
        <p:spPr>
          <a:xfrm>
            <a:off x="3717579" y="2456106"/>
            <a:ext cx="1979457" cy="413059"/>
          </a:xfrm>
          <a:prstGeom prst="roundRect">
            <a:avLst>
              <a:gd name="adj" fmla="val 10000"/>
            </a:avLst>
          </a:prstGeom>
          <a:solidFill>
            <a:schemeClr val="tx2">
              <a:lumMod val="60000"/>
              <a:lumOff val="40000"/>
            </a:schemeClr>
          </a:solidFill>
          <a:ln>
            <a:solidFill>
              <a:schemeClr val="accent3">
                <a:lumMod val="75000"/>
              </a:schemeClr>
            </a:solidFill>
          </a:ln>
        </p:spPr>
        <p:style>
          <a:lnRef idx="2">
            <a:scrgbClr r="0" g="0" b="0"/>
          </a:lnRef>
          <a:fillRef idx="1">
            <a:scrgbClr r="0" g="0" b="0"/>
          </a:fillRef>
          <a:effectRef idx="0">
            <a:schemeClr val="accent2">
              <a:hueOff val="0"/>
              <a:satOff val="0"/>
              <a:lumOff val="0"/>
              <a:alphaOff val="0"/>
            </a:schemeClr>
          </a:effectRef>
          <a:fontRef idx="minor">
            <a:schemeClr val="lt1"/>
          </a:fontRef>
        </p:style>
      </p:sp>
      <p:sp>
        <p:nvSpPr>
          <p:cNvPr id="19" name="Freeform: Shape 18"/>
          <p:cNvSpPr/>
          <p:nvPr/>
        </p:nvSpPr>
        <p:spPr>
          <a:xfrm>
            <a:off x="3833032" y="2551529"/>
            <a:ext cx="1979457" cy="413059"/>
          </a:xfrm>
          <a:custGeom>
            <a:avLst/>
            <a:gdLst>
              <a:gd name="connsiteX0" fmla="*/ 0 w 1645504"/>
              <a:gd name="connsiteY0" fmla="*/ 38487 h 384866"/>
              <a:gd name="connsiteX1" fmla="*/ 38487 w 1645504"/>
              <a:gd name="connsiteY1" fmla="*/ 0 h 384866"/>
              <a:gd name="connsiteX2" fmla="*/ 1607017 w 1645504"/>
              <a:gd name="connsiteY2" fmla="*/ 0 h 384866"/>
              <a:gd name="connsiteX3" fmla="*/ 1645504 w 1645504"/>
              <a:gd name="connsiteY3" fmla="*/ 38487 h 384866"/>
              <a:gd name="connsiteX4" fmla="*/ 1645504 w 1645504"/>
              <a:gd name="connsiteY4" fmla="*/ 346379 h 384866"/>
              <a:gd name="connsiteX5" fmla="*/ 1607017 w 1645504"/>
              <a:gd name="connsiteY5" fmla="*/ 384866 h 384866"/>
              <a:gd name="connsiteX6" fmla="*/ 38487 w 1645504"/>
              <a:gd name="connsiteY6" fmla="*/ 384866 h 384866"/>
              <a:gd name="connsiteX7" fmla="*/ 0 w 1645504"/>
              <a:gd name="connsiteY7" fmla="*/ 346379 h 384866"/>
              <a:gd name="connsiteX8" fmla="*/ 0 w 1645504"/>
              <a:gd name="connsiteY8" fmla="*/ 38487 h 384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45504" h="384866">
                <a:moveTo>
                  <a:pt x="0" y="38487"/>
                </a:moveTo>
                <a:cubicBezTo>
                  <a:pt x="0" y="17231"/>
                  <a:pt x="17231" y="0"/>
                  <a:pt x="38487" y="0"/>
                </a:cubicBezTo>
                <a:lnTo>
                  <a:pt x="1607017" y="0"/>
                </a:lnTo>
                <a:cubicBezTo>
                  <a:pt x="1628273" y="0"/>
                  <a:pt x="1645504" y="17231"/>
                  <a:pt x="1645504" y="38487"/>
                </a:cubicBezTo>
                <a:lnTo>
                  <a:pt x="1645504" y="346379"/>
                </a:lnTo>
                <a:cubicBezTo>
                  <a:pt x="1645504" y="367635"/>
                  <a:pt x="1628273" y="384866"/>
                  <a:pt x="1607017" y="384866"/>
                </a:cubicBezTo>
                <a:lnTo>
                  <a:pt x="38487" y="384866"/>
                </a:lnTo>
                <a:cubicBezTo>
                  <a:pt x="17231" y="384866"/>
                  <a:pt x="0" y="367635"/>
                  <a:pt x="0" y="346379"/>
                </a:cubicBezTo>
                <a:lnTo>
                  <a:pt x="0" y="38487"/>
                </a:lnTo>
                <a:close/>
              </a:path>
            </a:pathLst>
          </a:custGeom>
          <a:solidFill>
            <a:schemeClr val="bg1"/>
          </a:solidFill>
          <a:ln>
            <a:solidFill>
              <a:schemeClr val="tx2">
                <a:lumMod val="60000"/>
                <a:lumOff val="40000"/>
              </a:schemeClr>
            </a:solidFill>
          </a:ln>
        </p:spPr>
        <p:style>
          <a:lnRef idx="2">
            <a:scrgbClr r="0" g="0" b="0"/>
          </a:lnRef>
          <a:fillRef idx="1">
            <a:scrgbClr r="0" g="0" b="0"/>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72232" tIns="72232" rIns="72232" bIns="72232" numCol="1" spcCol="1270" anchor="ctr" anchorCtr="0">
            <a:noAutofit/>
          </a:bodyPr>
          <a:lstStyle/>
          <a:p>
            <a:pPr algn="ctr" defTabSz="711200">
              <a:lnSpc>
                <a:spcPct val="90000"/>
              </a:lnSpc>
              <a:spcBef>
                <a:spcPct val="0"/>
              </a:spcBef>
              <a:spcAft>
                <a:spcPct val="35000"/>
              </a:spcAft>
            </a:pPr>
            <a:r>
              <a:rPr lang="en-US" sz="1200" b="1" dirty="0">
                <a:latin typeface="Times" panose="02020603050405020304" pitchFamily="18" charset="0"/>
                <a:cs typeface="Times" panose="02020603050405020304" pitchFamily="18" charset="0"/>
              </a:rPr>
              <a:t>Bloom Verb List</a:t>
            </a:r>
          </a:p>
        </p:txBody>
      </p:sp>
      <p:sp>
        <p:nvSpPr>
          <p:cNvPr id="21" name="Freeform: Shape 20"/>
          <p:cNvSpPr/>
          <p:nvPr/>
        </p:nvSpPr>
        <p:spPr>
          <a:xfrm>
            <a:off x="2709576" y="3185985"/>
            <a:ext cx="1220659" cy="431639"/>
          </a:xfrm>
          <a:custGeom>
            <a:avLst/>
            <a:gdLst>
              <a:gd name="connsiteX0" fmla="*/ 0 w 1062792"/>
              <a:gd name="connsiteY0" fmla="*/ 67760 h 677600"/>
              <a:gd name="connsiteX1" fmla="*/ 67760 w 1062792"/>
              <a:gd name="connsiteY1" fmla="*/ 0 h 677600"/>
              <a:gd name="connsiteX2" fmla="*/ 995032 w 1062792"/>
              <a:gd name="connsiteY2" fmla="*/ 0 h 677600"/>
              <a:gd name="connsiteX3" fmla="*/ 1062792 w 1062792"/>
              <a:gd name="connsiteY3" fmla="*/ 67760 h 677600"/>
              <a:gd name="connsiteX4" fmla="*/ 1062792 w 1062792"/>
              <a:gd name="connsiteY4" fmla="*/ 609840 h 677600"/>
              <a:gd name="connsiteX5" fmla="*/ 995032 w 1062792"/>
              <a:gd name="connsiteY5" fmla="*/ 677600 h 677600"/>
              <a:gd name="connsiteX6" fmla="*/ 67760 w 1062792"/>
              <a:gd name="connsiteY6" fmla="*/ 677600 h 677600"/>
              <a:gd name="connsiteX7" fmla="*/ 0 w 1062792"/>
              <a:gd name="connsiteY7" fmla="*/ 609840 h 677600"/>
              <a:gd name="connsiteX8" fmla="*/ 0 w 1062792"/>
              <a:gd name="connsiteY8" fmla="*/ 67760 h 677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62792" h="677600">
                <a:moveTo>
                  <a:pt x="0" y="67760"/>
                </a:moveTo>
                <a:cubicBezTo>
                  <a:pt x="0" y="30337"/>
                  <a:pt x="30337" y="0"/>
                  <a:pt x="67760" y="0"/>
                </a:cubicBezTo>
                <a:lnTo>
                  <a:pt x="995032" y="0"/>
                </a:lnTo>
                <a:cubicBezTo>
                  <a:pt x="1032455" y="0"/>
                  <a:pt x="1062792" y="30337"/>
                  <a:pt x="1062792" y="67760"/>
                </a:cubicBezTo>
                <a:lnTo>
                  <a:pt x="1062792" y="609840"/>
                </a:lnTo>
                <a:cubicBezTo>
                  <a:pt x="1062792" y="647263"/>
                  <a:pt x="1032455" y="677600"/>
                  <a:pt x="995032" y="677600"/>
                </a:cubicBezTo>
                <a:lnTo>
                  <a:pt x="67760" y="677600"/>
                </a:lnTo>
                <a:cubicBezTo>
                  <a:pt x="30337" y="677600"/>
                  <a:pt x="0" y="647263"/>
                  <a:pt x="0" y="609840"/>
                </a:cubicBezTo>
                <a:lnTo>
                  <a:pt x="0" y="67760"/>
                </a:lnTo>
                <a:close/>
              </a:path>
            </a:pathLst>
          </a:custGeom>
          <a:ln>
            <a:solidFill>
              <a:schemeClr val="tx1"/>
            </a:solidFill>
          </a:ln>
        </p:spPr>
        <p:style>
          <a:lnRef idx="2">
            <a:schemeClr val="accent3">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61756" tIns="61756" rIns="61756" bIns="61756" numCol="1" spcCol="1270" anchor="ctr" anchorCtr="0">
            <a:noAutofit/>
          </a:bodyPr>
          <a:lstStyle/>
          <a:p>
            <a:pPr marL="0" lvl="0" indent="0" algn="ctr" defTabSz="488950">
              <a:lnSpc>
                <a:spcPct val="90000"/>
              </a:lnSpc>
              <a:spcBef>
                <a:spcPct val="0"/>
              </a:spcBef>
              <a:spcAft>
                <a:spcPct val="35000"/>
              </a:spcAft>
              <a:buNone/>
            </a:pPr>
            <a:r>
              <a:rPr lang="en-US" sz="1200" b="1" kern="1200" dirty="0">
                <a:solidFill>
                  <a:prstClr val="black">
                    <a:hueOff val="0"/>
                    <a:satOff val="0"/>
                    <a:lumOff val="0"/>
                    <a:alphaOff val="0"/>
                  </a:prstClr>
                </a:solidFill>
                <a:latin typeface="Times" panose="02020603050405020304" pitchFamily="18" charset="0"/>
                <a:ea typeface="+mn-ea"/>
                <a:cs typeface="Times" panose="02020603050405020304" pitchFamily="18" charset="0"/>
              </a:rPr>
              <a:t>Understanding</a:t>
            </a:r>
            <a:endParaRPr lang="en-US" sz="1000" b="1" kern="1200" dirty="0">
              <a:solidFill>
                <a:prstClr val="black">
                  <a:hueOff val="0"/>
                  <a:satOff val="0"/>
                  <a:lumOff val="0"/>
                  <a:alphaOff val="0"/>
                </a:prstClr>
              </a:solidFill>
              <a:latin typeface="Times" panose="02020603050405020304" pitchFamily="18" charset="0"/>
              <a:ea typeface="+mn-ea"/>
              <a:cs typeface="Times" panose="02020603050405020304" pitchFamily="18" charset="0"/>
            </a:endParaRPr>
          </a:p>
        </p:txBody>
      </p:sp>
      <p:sp>
        <p:nvSpPr>
          <p:cNvPr id="23" name="Freeform: Shape 22"/>
          <p:cNvSpPr/>
          <p:nvPr/>
        </p:nvSpPr>
        <p:spPr>
          <a:xfrm>
            <a:off x="3989748" y="3184653"/>
            <a:ext cx="1087470" cy="413059"/>
          </a:xfrm>
          <a:custGeom>
            <a:avLst/>
            <a:gdLst>
              <a:gd name="connsiteX0" fmla="*/ 0 w 904004"/>
              <a:gd name="connsiteY0" fmla="*/ 64843 h 648432"/>
              <a:gd name="connsiteX1" fmla="*/ 64843 w 904004"/>
              <a:gd name="connsiteY1" fmla="*/ 0 h 648432"/>
              <a:gd name="connsiteX2" fmla="*/ 839161 w 904004"/>
              <a:gd name="connsiteY2" fmla="*/ 0 h 648432"/>
              <a:gd name="connsiteX3" fmla="*/ 904004 w 904004"/>
              <a:gd name="connsiteY3" fmla="*/ 64843 h 648432"/>
              <a:gd name="connsiteX4" fmla="*/ 904004 w 904004"/>
              <a:gd name="connsiteY4" fmla="*/ 583589 h 648432"/>
              <a:gd name="connsiteX5" fmla="*/ 839161 w 904004"/>
              <a:gd name="connsiteY5" fmla="*/ 648432 h 648432"/>
              <a:gd name="connsiteX6" fmla="*/ 64843 w 904004"/>
              <a:gd name="connsiteY6" fmla="*/ 648432 h 648432"/>
              <a:gd name="connsiteX7" fmla="*/ 0 w 904004"/>
              <a:gd name="connsiteY7" fmla="*/ 583589 h 648432"/>
              <a:gd name="connsiteX8" fmla="*/ 0 w 904004"/>
              <a:gd name="connsiteY8" fmla="*/ 64843 h 648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4004" h="648432">
                <a:moveTo>
                  <a:pt x="0" y="64843"/>
                </a:moveTo>
                <a:cubicBezTo>
                  <a:pt x="0" y="29031"/>
                  <a:pt x="29031" y="0"/>
                  <a:pt x="64843" y="0"/>
                </a:cubicBezTo>
                <a:lnTo>
                  <a:pt x="839161" y="0"/>
                </a:lnTo>
                <a:cubicBezTo>
                  <a:pt x="874973" y="0"/>
                  <a:pt x="904004" y="29031"/>
                  <a:pt x="904004" y="64843"/>
                </a:cubicBezTo>
                <a:lnTo>
                  <a:pt x="904004" y="583589"/>
                </a:lnTo>
                <a:cubicBezTo>
                  <a:pt x="904004" y="619401"/>
                  <a:pt x="874973" y="648432"/>
                  <a:pt x="839161" y="648432"/>
                </a:cubicBezTo>
                <a:lnTo>
                  <a:pt x="64843" y="648432"/>
                </a:lnTo>
                <a:cubicBezTo>
                  <a:pt x="29031" y="648432"/>
                  <a:pt x="0" y="619401"/>
                  <a:pt x="0" y="583589"/>
                </a:cubicBezTo>
                <a:lnTo>
                  <a:pt x="0" y="64843"/>
                </a:lnTo>
                <a:close/>
              </a:path>
            </a:pathLst>
          </a:custGeom>
          <a:ln>
            <a:solidFill>
              <a:schemeClr val="tx1"/>
            </a:solidFill>
          </a:ln>
        </p:spPr>
        <p:style>
          <a:lnRef idx="2">
            <a:schemeClr val="accent3">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64712" tIns="64712" rIns="64712" bIns="64712" numCol="1" spcCol="1270" anchor="ctr" anchorCtr="0">
            <a:noAutofit/>
          </a:bodyPr>
          <a:lstStyle/>
          <a:p>
            <a:pPr marL="0" lvl="0" indent="0" algn="ctr" defTabSz="488950">
              <a:lnSpc>
                <a:spcPct val="90000"/>
              </a:lnSpc>
              <a:spcBef>
                <a:spcPct val="0"/>
              </a:spcBef>
              <a:spcAft>
                <a:spcPct val="35000"/>
              </a:spcAft>
              <a:buNone/>
            </a:pPr>
            <a:r>
              <a:rPr lang="en-US" sz="1200" b="1" kern="1200" dirty="0">
                <a:solidFill>
                  <a:schemeClr val="tx1"/>
                </a:solidFill>
                <a:latin typeface="Times" panose="02020603050405020304" pitchFamily="18" charset="0"/>
                <a:ea typeface="+mn-ea"/>
                <a:cs typeface="Times" panose="02020603050405020304" pitchFamily="18" charset="0"/>
              </a:rPr>
              <a:t>Applying</a:t>
            </a:r>
          </a:p>
        </p:txBody>
      </p:sp>
      <p:sp>
        <p:nvSpPr>
          <p:cNvPr id="25" name="Freeform: Shape 24"/>
          <p:cNvSpPr/>
          <p:nvPr/>
        </p:nvSpPr>
        <p:spPr>
          <a:xfrm>
            <a:off x="5110439" y="3173210"/>
            <a:ext cx="1087470" cy="413059"/>
          </a:xfrm>
          <a:custGeom>
            <a:avLst/>
            <a:gdLst>
              <a:gd name="connsiteX0" fmla="*/ 0 w 904004"/>
              <a:gd name="connsiteY0" fmla="*/ 64843 h 648432"/>
              <a:gd name="connsiteX1" fmla="*/ 64843 w 904004"/>
              <a:gd name="connsiteY1" fmla="*/ 0 h 648432"/>
              <a:gd name="connsiteX2" fmla="*/ 839161 w 904004"/>
              <a:gd name="connsiteY2" fmla="*/ 0 h 648432"/>
              <a:gd name="connsiteX3" fmla="*/ 904004 w 904004"/>
              <a:gd name="connsiteY3" fmla="*/ 64843 h 648432"/>
              <a:gd name="connsiteX4" fmla="*/ 904004 w 904004"/>
              <a:gd name="connsiteY4" fmla="*/ 583589 h 648432"/>
              <a:gd name="connsiteX5" fmla="*/ 839161 w 904004"/>
              <a:gd name="connsiteY5" fmla="*/ 648432 h 648432"/>
              <a:gd name="connsiteX6" fmla="*/ 64843 w 904004"/>
              <a:gd name="connsiteY6" fmla="*/ 648432 h 648432"/>
              <a:gd name="connsiteX7" fmla="*/ 0 w 904004"/>
              <a:gd name="connsiteY7" fmla="*/ 583589 h 648432"/>
              <a:gd name="connsiteX8" fmla="*/ 0 w 904004"/>
              <a:gd name="connsiteY8" fmla="*/ 64843 h 648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4004" h="648432">
                <a:moveTo>
                  <a:pt x="0" y="64843"/>
                </a:moveTo>
                <a:cubicBezTo>
                  <a:pt x="0" y="29031"/>
                  <a:pt x="29031" y="0"/>
                  <a:pt x="64843" y="0"/>
                </a:cubicBezTo>
                <a:lnTo>
                  <a:pt x="839161" y="0"/>
                </a:lnTo>
                <a:cubicBezTo>
                  <a:pt x="874973" y="0"/>
                  <a:pt x="904004" y="29031"/>
                  <a:pt x="904004" y="64843"/>
                </a:cubicBezTo>
                <a:lnTo>
                  <a:pt x="904004" y="583589"/>
                </a:lnTo>
                <a:cubicBezTo>
                  <a:pt x="904004" y="619401"/>
                  <a:pt x="874973" y="648432"/>
                  <a:pt x="839161" y="648432"/>
                </a:cubicBezTo>
                <a:lnTo>
                  <a:pt x="64843" y="648432"/>
                </a:lnTo>
                <a:cubicBezTo>
                  <a:pt x="29031" y="648432"/>
                  <a:pt x="0" y="619401"/>
                  <a:pt x="0" y="583589"/>
                </a:cubicBezTo>
                <a:lnTo>
                  <a:pt x="0" y="64843"/>
                </a:lnTo>
                <a:close/>
              </a:path>
            </a:pathLst>
          </a:custGeom>
          <a:ln>
            <a:solidFill>
              <a:schemeClr val="tx1"/>
            </a:solidFill>
          </a:ln>
        </p:spPr>
        <p:style>
          <a:lnRef idx="2">
            <a:schemeClr val="accent3">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64712" tIns="64712" rIns="64712" bIns="64712" numCol="1" spcCol="1270" anchor="ctr" anchorCtr="0">
            <a:noAutofit/>
          </a:bodyPr>
          <a:lstStyle/>
          <a:p>
            <a:pPr marL="0" lvl="0" indent="0" algn="ctr" defTabSz="533400">
              <a:lnSpc>
                <a:spcPct val="90000"/>
              </a:lnSpc>
              <a:spcBef>
                <a:spcPct val="0"/>
              </a:spcBef>
              <a:spcAft>
                <a:spcPct val="35000"/>
              </a:spcAft>
              <a:buNone/>
            </a:pPr>
            <a:r>
              <a:rPr lang="en-US" sz="1200" b="1" kern="1200" dirty="0">
                <a:solidFill>
                  <a:prstClr val="black">
                    <a:hueOff val="0"/>
                    <a:satOff val="0"/>
                    <a:lumOff val="0"/>
                    <a:alphaOff val="0"/>
                  </a:prstClr>
                </a:solidFill>
                <a:latin typeface="Times" panose="02020603050405020304" pitchFamily="18" charset="0"/>
                <a:ea typeface="+mn-ea"/>
                <a:cs typeface="Times" panose="02020603050405020304" pitchFamily="18" charset="0"/>
              </a:rPr>
              <a:t>Analyzing</a:t>
            </a:r>
          </a:p>
        </p:txBody>
      </p:sp>
      <p:sp>
        <p:nvSpPr>
          <p:cNvPr id="27" name="Freeform: Shape 26"/>
          <p:cNvSpPr/>
          <p:nvPr/>
        </p:nvSpPr>
        <p:spPr>
          <a:xfrm>
            <a:off x="6267110" y="3191676"/>
            <a:ext cx="1087470" cy="413059"/>
          </a:xfrm>
          <a:custGeom>
            <a:avLst/>
            <a:gdLst>
              <a:gd name="connsiteX0" fmla="*/ 0 w 904004"/>
              <a:gd name="connsiteY0" fmla="*/ 64843 h 648432"/>
              <a:gd name="connsiteX1" fmla="*/ 64843 w 904004"/>
              <a:gd name="connsiteY1" fmla="*/ 0 h 648432"/>
              <a:gd name="connsiteX2" fmla="*/ 839161 w 904004"/>
              <a:gd name="connsiteY2" fmla="*/ 0 h 648432"/>
              <a:gd name="connsiteX3" fmla="*/ 904004 w 904004"/>
              <a:gd name="connsiteY3" fmla="*/ 64843 h 648432"/>
              <a:gd name="connsiteX4" fmla="*/ 904004 w 904004"/>
              <a:gd name="connsiteY4" fmla="*/ 583589 h 648432"/>
              <a:gd name="connsiteX5" fmla="*/ 839161 w 904004"/>
              <a:gd name="connsiteY5" fmla="*/ 648432 h 648432"/>
              <a:gd name="connsiteX6" fmla="*/ 64843 w 904004"/>
              <a:gd name="connsiteY6" fmla="*/ 648432 h 648432"/>
              <a:gd name="connsiteX7" fmla="*/ 0 w 904004"/>
              <a:gd name="connsiteY7" fmla="*/ 583589 h 648432"/>
              <a:gd name="connsiteX8" fmla="*/ 0 w 904004"/>
              <a:gd name="connsiteY8" fmla="*/ 64843 h 648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4004" h="648432">
                <a:moveTo>
                  <a:pt x="0" y="64843"/>
                </a:moveTo>
                <a:cubicBezTo>
                  <a:pt x="0" y="29031"/>
                  <a:pt x="29031" y="0"/>
                  <a:pt x="64843" y="0"/>
                </a:cubicBezTo>
                <a:lnTo>
                  <a:pt x="839161" y="0"/>
                </a:lnTo>
                <a:cubicBezTo>
                  <a:pt x="874973" y="0"/>
                  <a:pt x="904004" y="29031"/>
                  <a:pt x="904004" y="64843"/>
                </a:cubicBezTo>
                <a:lnTo>
                  <a:pt x="904004" y="583589"/>
                </a:lnTo>
                <a:cubicBezTo>
                  <a:pt x="904004" y="619401"/>
                  <a:pt x="874973" y="648432"/>
                  <a:pt x="839161" y="648432"/>
                </a:cubicBezTo>
                <a:lnTo>
                  <a:pt x="64843" y="648432"/>
                </a:lnTo>
                <a:cubicBezTo>
                  <a:pt x="29031" y="648432"/>
                  <a:pt x="0" y="619401"/>
                  <a:pt x="0" y="583589"/>
                </a:cubicBezTo>
                <a:lnTo>
                  <a:pt x="0" y="64843"/>
                </a:lnTo>
                <a:close/>
              </a:path>
            </a:pathLst>
          </a:custGeom>
          <a:ln>
            <a:solidFill>
              <a:schemeClr val="tx1"/>
            </a:solidFill>
          </a:ln>
        </p:spPr>
        <p:style>
          <a:lnRef idx="2">
            <a:schemeClr val="accent3">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64712" tIns="64712" rIns="64712" bIns="64712" numCol="1" spcCol="1270" anchor="ctr" anchorCtr="0">
            <a:noAutofit/>
          </a:bodyPr>
          <a:lstStyle/>
          <a:p>
            <a:pPr marL="0" lvl="0" indent="0" algn="ctr" defTabSz="533400">
              <a:lnSpc>
                <a:spcPct val="90000"/>
              </a:lnSpc>
              <a:spcBef>
                <a:spcPct val="0"/>
              </a:spcBef>
              <a:spcAft>
                <a:spcPct val="35000"/>
              </a:spcAft>
              <a:buNone/>
            </a:pPr>
            <a:r>
              <a:rPr lang="en-US" sz="1200" b="1" kern="1200" dirty="0">
                <a:latin typeface="Times" panose="02020603050405020304" pitchFamily="18" charset="0"/>
                <a:cs typeface="Times" panose="02020603050405020304" pitchFamily="18" charset="0"/>
              </a:rPr>
              <a:t>Creating</a:t>
            </a:r>
          </a:p>
        </p:txBody>
      </p:sp>
      <p:sp>
        <p:nvSpPr>
          <p:cNvPr id="28" name="Rectangle: Rounded Corners 27"/>
          <p:cNvSpPr/>
          <p:nvPr/>
        </p:nvSpPr>
        <p:spPr>
          <a:xfrm>
            <a:off x="7313897" y="2432418"/>
            <a:ext cx="1644810" cy="480897"/>
          </a:xfrm>
          <a:prstGeom prst="roundRect">
            <a:avLst>
              <a:gd name="adj" fmla="val 10000"/>
            </a:avLst>
          </a:prstGeom>
          <a:solidFill>
            <a:srgbClr val="002060"/>
          </a:solidFill>
        </p:spPr>
        <p:style>
          <a:lnRef idx="2">
            <a:schemeClr val="lt1">
              <a:hueOff val="0"/>
              <a:satOff val="0"/>
              <a:lumOff val="0"/>
              <a:alphaOff val="0"/>
            </a:schemeClr>
          </a:lnRef>
          <a:fillRef idx="1">
            <a:scrgbClr r="0" g="0" b="0"/>
          </a:fillRef>
          <a:effectRef idx="0">
            <a:schemeClr val="accent2">
              <a:hueOff val="0"/>
              <a:satOff val="0"/>
              <a:lumOff val="0"/>
              <a:alphaOff val="0"/>
            </a:schemeClr>
          </a:effectRef>
          <a:fontRef idx="minor">
            <a:schemeClr val="lt1"/>
          </a:fontRef>
        </p:style>
      </p:sp>
      <p:sp>
        <p:nvSpPr>
          <p:cNvPr id="29" name="Freeform: Shape 28"/>
          <p:cNvSpPr/>
          <p:nvPr/>
        </p:nvSpPr>
        <p:spPr>
          <a:xfrm>
            <a:off x="7429351" y="2527841"/>
            <a:ext cx="1644810" cy="480897"/>
          </a:xfrm>
          <a:custGeom>
            <a:avLst/>
            <a:gdLst>
              <a:gd name="connsiteX0" fmla="*/ 0 w 1367315"/>
              <a:gd name="connsiteY0" fmla="*/ 44807 h 448074"/>
              <a:gd name="connsiteX1" fmla="*/ 44807 w 1367315"/>
              <a:gd name="connsiteY1" fmla="*/ 0 h 448074"/>
              <a:gd name="connsiteX2" fmla="*/ 1322508 w 1367315"/>
              <a:gd name="connsiteY2" fmla="*/ 0 h 448074"/>
              <a:gd name="connsiteX3" fmla="*/ 1367315 w 1367315"/>
              <a:gd name="connsiteY3" fmla="*/ 44807 h 448074"/>
              <a:gd name="connsiteX4" fmla="*/ 1367315 w 1367315"/>
              <a:gd name="connsiteY4" fmla="*/ 403267 h 448074"/>
              <a:gd name="connsiteX5" fmla="*/ 1322508 w 1367315"/>
              <a:gd name="connsiteY5" fmla="*/ 448074 h 448074"/>
              <a:gd name="connsiteX6" fmla="*/ 44807 w 1367315"/>
              <a:gd name="connsiteY6" fmla="*/ 448074 h 448074"/>
              <a:gd name="connsiteX7" fmla="*/ 0 w 1367315"/>
              <a:gd name="connsiteY7" fmla="*/ 403267 h 448074"/>
              <a:gd name="connsiteX8" fmla="*/ 0 w 1367315"/>
              <a:gd name="connsiteY8" fmla="*/ 44807 h 4480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315" h="448074">
                <a:moveTo>
                  <a:pt x="0" y="44807"/>
                </a:moveTo>
                <a:cubicBezTo>
                  <a:pt x="0" y="20061"/>
                  <a:pt x="20061" y="0"/>
                  <a:pt x="44807" y="0"/>
                </a:cubicBezTo>
                <a:lnTo>
                  <a:pt x="1322508" y="0"/>
                </a:lnTo>
                <a:cubicBezTo>
                  <a:pt x="1347254" y="0"/>
                  <a:pt x="1367315" y="20061"/>
                  <a:pt x="1367315" y="44807"/>
                </a:cubicBezTo>
                <a:lnTo>
                  <a:pt x="1367315" y="403267"/>
                </a:lnTo>
                <a:cubicBezTo>
                  <a:pt x="1367315" y="428013"/>
                  <a:pt x="1347254" y="448074"/>
                  <a:pt x="1322508" y="448074"/>
                </a:cubicBezTo>
                <a:lnTo>
                  <a:pt x="44807" y="448074"/>
                </a:lnTo>
                <a:cubicBezTo>
                  <a:pt x="20061" y="448074"/>
                  <a:pt x="0" y="428013"/>
                  <a:pt x="0" y="403267"/>
                </a:cubicBezTo>
                <a:lnTo>
                  <a:pt x="0" y="44807"/>
                </a:lnTo>
                <a:close/>
              </a:path>
            </a:pathLst>
          </a:custGeom>
          <a:ln>
            <a:solidFill>
              <a:srgbClr val="0070C0"/>
            </a:solidFill>
          </a:ln>
        </p:spPr>
        <p:style>
          <a:lnRef idx="2">
            <a:scrgbClr r="0" g="0" b="0"/>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74084" tIns="74084" rIns="74084" bIns="74084" numCol="1" spcCol="1270" anchor="ctr" anchorCtr="0">
            <a:noAutofit/>
          </a:bodyPr>
          <a:lstStyle/>
          <a:p>
            <a:pPr marL="0" lvl="0" indent="0" algn="ctr" defTabSz="711200">
              <a:lnSpc>
                <a:spcPct val="90000"/>
              </a:lnSpc>
              <a:spcBef>
                <a:spcPct val="0"/>
              </a:spcBef>
              <a:spcAft>
                <a:spcPct val="35000"/>
              </a:spcAft>
              <a:buNone/>
            </a:pPr>
            <a:r>
              <a:rPr lang="en-US" sz="1200" b="1" kern="1200" dirty="0">
                <a:latin typeface="Times" panose="02020603050405020304" pitchFamily="18" charset="0"/>
                <a:cs typeface="Times" panose="02020603050405020304" pitchFamily="18" charset="0"/>
              </a:rPr>
              <a:t>CS Verb List</a:t>
            </a:r>
          </a:p>
        </p:txBody>
      </p:sp>
      <p:sp>
        <p:nvSpPr>
          <p:cNvPr id="30" name="Rectangle: Rounded Corners 29"/>
          <p:cNvSpPr/>
          <p:nvPr/>
        </p:nvSpPr>
        <p:spPr>
          <a:xfrm>
            <a:off x="7446848" y="3233171"/>
            <a:ext cx="1087470" cy="616092"/>
          </a:xfrm>
          <a:prstGeom prst="roundRect">
            <a:avLst>
              <a:gd name="adj" fmla="val 10000"/>
            </a:avLst>
          </a:prstGeom>
          <a:solidFill>
            <a:schemeClr val="accent4">
              <a:lumMod val="60000"/>
              <a:lumOff val="40000"/>
            </a:schemeClr>
          </a:solidFill>
          <a:ln>
            <a:solidFill>
              <a:schemeClr val="accent4">
                <a:lumMod val="60000"/>
                <a:lumOff val="40000"/>
              </a:schemeClr>
            </a:solidFill>
          </a:ln>
        </p:spPr>
        <p:style>
          <a:lnRef idx="2">
            <a:scrgbClr r="0" g="0" b="0"/>
          </a:lnRef>
          <a:fillRef idx="1">
            <a:scrgbClr r="0" g="0" b="0"/>
          </a:fillRef>
          <a:effectRef idx="0">
            <a:schemeClr val="accent3">
              <a:hueOff val="0"/>
              <a:satOff val="0"/>
              <a:lumOff val="0"/>
              <a:alphaOff val="0"/>
            </a:schemeClr>
          </a:effectRef>
          <a:fontRef idx="minor">
            <a:schemeClr val="lt1"/>
          </a:fontRef>
        </p:style>
      </p:sp>
      <p:sp>
        <p:nvSpPr>
          <p:cNvPr id="31" name="Freeform: Shape 30"/>
          <p:cNvSpPr/>
          <p:nvPr/>
        </p:nvSpPr>
        <p:spPr>
          <a:xfrm>
            <a:off x="7556672" y="3328594"/>
            <a:ext cx="1213944" cy="616092"/>
          </a:xfrm>
          <a:custGeom>
            <a:avLst/>
            <a:gdLst>
              <a:gd name="connsiteX0" fmla="*/ 0 w 904004"/>
              <a:gd name="connsiteY0" fmla="*/ 57404 h 574042"/>
              <a:gd name="connsiteX1" fmla="*/ 57404 w 904004"/>
              <a:gd name="connsiteY1" fmla="*/ 0 h 574042"/>
              <a:gd name="connsiteX2" fmla="*/ 846600 w 904004"/>
              <a:gd name="connsiteY2" fmla="*/ 0 h 574042"/>
              <a:gd name="connsiteX3" fmla="*/ 904004 w 904004"/>
              <a:gd name="connsiteY3" fmla="*/ 57404 h 574042"/>
              <a:gd name="connsiteX4" fmla="*/ 904004 w 904004"/>
              <a:gd name="connsiteY4" fmla="*/ 516638 h 574042"/>
              <a:gd name="connsiteX5" fmla="*/ 846600 w 904004"/>
              <a:gd name="connsiteY5" fmla="*/ 574042 h 574042"/>
              <a:gd name="connsiteX6" fmla="*/ 57404 w 904004"/>
              <a:gd name="connsiteY6" fmla="*/ 574042 h 574042"/>
              <a:gd name="connsiteX7" fmla="*/ 0 w 904004"/>
              <a:gd name="connsiteY7" fmla="*/ 516638 h 574042"/>
              <a:gd name="connsiteX8" fmla="*/ 0 w 904004"/>
              <a:gd name="connsiteY8" fmla="*/ 57404 h 5740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4004" h="574042">
                <a:moveTo>
                  <a:pt x="0" y="57404"/>
                </a:moveTo>
                <a:cubicBezTo>
                  <a:pt x="0" y="25701"/>
                  <a:pt x="25701" y="0"/>
                  <a:pt x="57404" y="0"/>
                </a:cubicBezTo>
                <a:lnTo>
                  <a:pt x="846600" y="0"/>
                </a:lnTo>
                <a:cubicBezTo>
                  <a:pt x="878303" y="0"/>
                  <a:pt x="904004" y="25701"/>
                  <a:pt x="904004" y="57404"/>
                </a:cubicBezTo>
                <a:lnTo>
                  <a:pt x="904004" y="516638"/>
                </a:lnTo>
                <a:cubicBezTo>
                  <a:pt x="904004" y="548341"/>
                  <a:pt x="878303" y="574042"/>
                  <a:pt x="846600" y="574042"/>
                </a:cubicBezTo>
                <a:lnTo>
                  <a:pt x="57404" y="574042"/>
                </a:lnTo>
                <a:cubicBezTo>
                  <a:pt x="25701" y="574042"/>
                  <a:pt x="0" y="548341"/>
                  <a:pt x="0" y="516638"/>
                </a:cubicBezTo>
                <a:lnTo>
                  <a:pt x="0" y="57404"/>
                </a:lnTo>
                <a:close/>
              </a:path>
            </a:pathLst>
          </a:custGeom>
          <a:ln>
            <a:solidFill>
              <a:schemeClr val="accent4">
                <a:lumMod val="60000"/>
                <a:lumOff val="40000"/>
              </a:schemeClr>
            </a:solidFill>
          </a:ln>
        </p:spPr>
        <p:style>
          <a:lnRef idx="2">
            <a:scrgbClr r="0" g="0" b="0"/>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58723" tIns="58723" rIns="58723" bIns="58723" numCol="1" spcCol="1270" anchor="ctr" anchorCtr="0">
            <a:noAutofit/>
          </a:bodyPr>
          <a:lstStyle/>
          <a:p>
            <a:pPr algn="ctr" defTabSz="711200">
              <a:lnSpc>
                <a:spcPct val="90000"/>
              </a:lnSpc>
              <a:spcBef>
                <a:spcPct val="0"/>
              </a:spcBef>
              <a:spcAft>
                <a:spcPct val="35000"/>
              </a:spcAft>
            </a:pPr>
            <a:r>
              <a:rPr lang="en-US" sz="1200" dirty="0">
                <a:latin typeface="Times" panose="02020603050405020304" pitchFamily="18" charset="0"/>
                <a:cs typeface="Times" panose="02020603050405020304" pitchFamily="18" charset="0"/>
              </a:rPr>
              <a:t>WordNet Synonym</a:t>
            </a:r>
          </a:p>
        </p:txBody>
      </p:sp>
      <p:sp>
        <p:nvSpPr>
          <p:cNvPr id="34" name="Rectangle: Rounded Corners 33"/>
          <p:cNvSpPr/>
          <p:nvPr/>
        </p:nvSpPr>
        <p:spPr>
          <a:xfrm>
            <a:off x="7098643" y="4178083"/>
            <a:ext cx="1200241" cy="636355"/>
          </a:xfrm>
          <a:prstGeom prst="roundRect">
            <a:avLst>
              <a:gd name="adj" fmla="val 10000"/>
            </a:avLst>
          </a:prstGeom>
          <a:solidFill>
            <a:schemeClr val="bg1">
              <a:lumMod val="50000"/>
            </a:schemeClr>
          </a:solidFill>
        </p:spPr>
        <p:style>
          <a:lnRef idx="2">
            <a:schemeClr val="lt1">
              <a:hueOff val="0"/>
              <a:satOff val="0"/>
              <a:lumOff val="0"/>
              <a:alphaOff val="0"/>
            </a:schemeClr>
          </a:lnRef>
          <a:fillRef idx="1">
            <a:scrgbClr r="0" g="0" b="0"/>
          </a:fillRef>
          <a:effectRef idx="0">
            <a:schemeClr val="accent3">
              <a:hueOff val="0"/>
              <a:satOff val="0"/>
              <a:lumOff val="0"/>
              <a:alphaOff val="0"/>
            </a:schemeClr>
          </a:effectRef>
          <a:fontRef idx="minor">
            <a:schemeClr val="lt1"/>
          </a:fontRef>
        </p:style>
      </p:sp>
      <p:sp>
        <p:nvSpPr>
          <p:cNvPr id="35" name="Freeform: Shape 34"/>
          <p:cNvSpPr/>
          <p:nvPr/>
        </p:nvSpPr>
        <p:spPr>
          <a:xfrm>
            <a:off x="7208330" y="4273506"/>
            <a:ext cx="1329795" cy="636355"/>
          </a:xfrm>
          <a:custGeom>
            <a:avLst/>
            <a:gdLst>
              <a:gd name="connsiteX0" fmla="*/ 0 w 997749"/>
              <a:gd name="connsiteY0" fmla="*/ 59292 h 592922"/>
              <a:gd name="connsiteX1" fmla="*/ 59292 w 997749"/>
              <a:gd name="connsiteY1" fmla="*/ 0 h 592922"/>
              <a:gd name="connsiteX2" fmla="*/ 938457 w 997749"/>
              <a:gd name="connsiteY2" fmla="*/ 0 h 592922"/>
              <a:gd name="connsiteX3" fmla="*/ 997749 w 997749"/>
              <a:gd name="connsiteY3" fmla="*/ 59292 h 592922"/>
              <a:gd name="connsiteX4" fmla="*/ 997749 w 997749"/>
              <a:gd name="connsiteY4" fmla="*/ 533630 h 592922"/>
              <a:gd name="connsiteX5" fmla="*/ 938457 w 997749"/>
              <a:gd name="connsiteY5" fmla="*/ 592922 h 592922"/>
              <a:gd name="connsiteX6" fmla="*/ 59292 w 997749"/>
              <a:gd name="connsiteY6" fmla="*/ 592922 h 592922"/>
              <a:gd name="connsiteX7" fmla="*/ 0 w 997749"/>
              <a:gd name="connsiteY7" fmla="*/ 533630 h 592922"/>
              <a:gd name="connsiteX8" fmla="*/ 0 w 997749"/>
              <a:gd name="connsiteY8" fmla="*/ 59292 h 592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97749" h="592922">
                <a:moveTo>
                  <a:pt x="0" y="59292"/>
                </a:moveTo>
                <a:cubicBezTo>
                  <a:pt x="0" y="26546"/>
                  <a:pt x="26546" y="0"/>
                  <a:pt x="59292" y="0"/>
                </a:cubicBezTo>
                <a:lnTo>
                  <a:pt x="938457" y="0"/>
                </a:lnTo>
                <a:cubicBezTo>
                  <a:pt x="971203" y="0"/>
                  <a:pt x="997749" y="26546"/>
                  <a:pt x="997749" y="59292"/>
                </a:cubicBezTo>
                <a:lnTo>
                  <a:pt x="997749" y="533630"/>
                </a:lnTo>
                <a:cubicBezTo>
                  <a:pt x="997749" y="566376"/>
                  <a:pt x="971203" y="592922"/>
                  <a:pt x="938457" y="592922"/>
                </a:cubicBezTo>
                <a:lnTo>
                  <a:pt x="59292" y="592922"/>
                </a:lnTo>
                <a:cubicBezTo>
                  <a:pt x="26546" y="592922"/>
                  <a:pt x="0" y="566376"/>
                  <a:pt x="0" y="533630"/>
                </a:cubicBezTo>
                <a:lnTo>
                  <a:pt x="0" y="59292"/>
                </a:lnTo>
                <a:close/>
              </a:path>
            </a:pathLst>
          </a:custGeom>
          <a:ln>
            <a:solidFill>
              <a:schemeClr val="accent2">
                <a:lumMod val="60000"/>
                <a:lumOff val="40000"/>
              </a:schemeClr>
            </a:solidFill>
          </a:ln>
        </p:spPr>
        <p:style>
          <a:lnRef idx="2">
            <a:scrgbClr r="0" g="0" b="0"/>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59276" tIns="59276" rIns="59276" bIns="59276" numCol="1" spcCol="1270" anchor="ctr" anchorCtr="0">
            <a:noAutofit/>
          </a:bodyPr>
          <a:lstStyle/>
          <a:p>
            <a:pPr lvl="0" indent="0" algn="ctr" defTabSz="711200">
              <a:lnSpc>
                <a:spcPct val="90000"/>
              </a:lnSpc>
              <a:spcBef>
                <a:spcPct val="0"/>
              </a:spcBef>
              <a:spcAft>
                <a:spcPct val="35000"/>
              </a:spcAft>
              <a:buNone/>
            </a:pPr>
            <a:r>
              <a:rPr lang="en-US" sz="1200" dirty="0">
                <a:latin typeface="Times" panose="02020603050405020304" pitchFamily="18" charset="0"/>
                <a:cs typeface="Times" panose="02020603050405020304" pitchFamily="18" charset="0"/>
              </a:rPr>
              <a:t>VerbNet Class</a:t>
            </a:r>
          </a:p>
        </p:txBody>
      </p:sp>
      <p:sp>
        <p:nvSpPr>
          <p:cNvPr id="42" name="Rectangle: Rounded Corners 41">
            <a:extLst>
              <a:ext uri="{FF2B5EF4-FFF2-40B4-BE49-F238E27FC236}">
                <a16:creationId xmlns:a16="http://schemas.microsoft.com/office/drawing/2014/main" id="{1562CECE-5381-4E5E-B838-162171D99567}"/>
              </a:ext>
            </a:extLst>
          </p:cNvPr>
          <p:cNvSpPr/>
          <p:nvPr/>
        </p:nvSpPr>
        <p:spPr>
          <a:xfrm>
            <a:off x="5343719" y="1649002"/>
            <a:ext cx="1979457" cy="601302"/>
          </a:xfrm>
          <a:prstGeom prst="roundRect">
            <a:avLst>
              <a:gd name="adj" fmla="val 10000"/>
            </a:avLst>
          </a:prstGeom>
          <a:solidFill>
            <a:srgbClr val="FFFFCC"/>
          </a:solidFill>
        </p:spPr>
        <p:style>
          <a:lnRef idx="2">
            <a:schemeClr val="lt1">
              <a:hueOff val="0"/>
              <a:satOff val="0"/>
              <a:lumOff val="0"/>
              <a:alphaOff val="0"/>
            </a:schemeClr>
          </a:lnRef>
          <a:fillRef idx="1">
            <a:scrgbClr r="0" g="0" b="0"/>
          </a:fillRef>
          <a:effectRef idx="0">
            <a:schemeClr val="accent2">
              <a:hueOff val="0"/>
              <a:satOff val="0"/>
              <a:lumOff val="0"/>
              <a:alphaOff val="0"/>
            </a:schemeClr>
          </a:effectRef>
          <a:fontRef idx="minor">
            <a:schemeClr val="lt1"/>
          </a:fontRef>
        </p:style>
      </p:sp>
      <p:sp>
        <p:nvSpPr>
          <p:cNvPr id="49" name="Rectangle: Rounded Corners 48">
            <a:extLst>
              <a:ext uri="{FF2B5EF4-FFF2-40B4-BE49-F238E27FC236}">
                <a16:creationId xmlns:a16="http://schemas.microsoft.com/office/drawing/2014/main" id="{8D7637B2-BA96-4BFA-999D-7AC50642C44F}"/>
              </a:ext>
            </a:extLst>
          </p:cNvPr>
          <p:cNvSpPr/>
          <p:nvPr/>
        </p:nvSpPr>
        <p:spPr>
          <a:xfrm>
            <a:off x="6848342" y="5129971"/>
            <a:ext cx="1200241" cy="636355"/>
          </a:xfrm>
          <a:prstGeom prst="roundRect">
            <a:avLst>
              <a:gd name="adj" fmla="val 10000"/>
            </a:avLst>
          </a:prstGeom>
          <a:solidFill>
            <a:schemeClr val="bg1">
              <a:lumMod val="50000"/>
            </a:schemeClr>
          </a:solidFill>
        </p:spPr>
        <p:style>
          <a:lnRef idx="2">
            <a:schemeClr val="lt1">
              <a:hueOff val="0"/>
              <a:satOff val="0"/>
              <a:lumOff val="0"/>
              <a:alphaOff val="0"/>
            </a:schemeClr>
          </a:lnRef>
          <a:fillRef idx="1">
            <a:scrgbClr r="0" g="0" b="0"/>
          </a:fillRef>
          <a:effectRef idx="0">
            <a:schemeClr val="accent3">
              <a:hueOff val="0"/>
              <a:satOff val="0"/>
              <a:lumOff val="0"/>
              <a:alphaOff val="0"/>
            </a:schemeClr>
          </a:effectRef>
          <a:fontRef idx="minor">
            <a:schemeClr val="lt1"/>
          </a:fontRef>
        </p:style>
      </p:sp>
      <p:sp>
        <p:nvSpPr>
          <p:cNvPr id="50" name="Freeform: Shape 49">
            <a:extLst>
              <a:ext uri="{FF2B5EF4-FFF2-40B4-BE49-F238E27FC236}">
                <a16:creationId xmlns:a16="http://schemas.microsoft.com/office/drawing/2014/main" id="{F92D1342-D00A-4E05-A8B3-EB1A3ECABC4F}"/>
              </a:ext>
            </a:extLst>
          </p:cNvPr>
          <p:cNvSpPr/>
          <p:nvPr/>
        </p:nvSpPr>
        <p:spPr>
          <a:xfrm>
            <a:off x="6958029" y="5208423"/>
            <a:ext cx="1329795" cy="636355"/>
          </a:xfrm>
          <a:custGeom>
            <a:avLst/>
            <a:gdLst>
              <a:gd name="connsiteX0" fmla="*/ 0 w 997749"/>
              <a:gd name="connsiteY0" fmla="*/ 59292 h 592922"/>
              <a:gd name="connsiteX1" fmla="*/ 59292 w 997749"/>
              <a:gd name="connsiteY1" fmla="*/ 0 h 592922"/>
              <a:gd name="connsiteX2" fmla="*/ 938457 w 997749"/>
              <a:gd name="connsiteY2" fmla="*/ 0 h 592922"/>
              <a:gd name="connsiteX3" fmla="*/ 997749 w 997749"/>
              <a:gd name="connsiteY3" fmla="*/ 59292 h 592922"/>
              <a:gd name="connsiteX4" fmla="*/ 997749 w 997749"/>
              <a:gd name="connsiteY4" fmla="*/ 533630 h 592922"/>
              <a:gd name="connsiteX5" fmla="*/ 938457 w 997749"/>
              <a:gd name="connsiteY5" fmla="*/ 592922 h 592922"/>
              <a:gd name="connsiteX6" fmla="*/ 59292 w 997749"/>
              <a:gd name="connsiteY6" fmla="*/ 592922 h 592922"/>
              <a:gd name="connsiteX7" fmla="*/ 0 w 997749"/>
              <a:gd name="connsiteY7" fmla="*/ 533630 h 592922"/>
              <a:gd name="connsiteX8" fmla="*/ 0 w 997749"/>
              <a:gd name="connsiteY8" fmla="*/ 59292 h 592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97749" h="592922">
                <a:moveTo>
                  <a:pt x="0" y="59292"/>
                </a:moveTo>
                <a:cubicBezTo>
                  <a:pt x="0" y="26546"/>
                  <a:pt x="26546" y="0"/>
                  <a:pt x="59292" y="0"/>
                </a:cubicBezTo>
                <a:lnTo>
                  <a:pt x="938457" y="0"/>
                </a:lnTo>
                <a:cubicBezTo>
                  <a:pt x="971203" y="0"/>
                  <a:pt x="997749" y="26546"/>
                  <a:pt x="997749" y="59292"/>
                </a:cubicBezTo>
                <a:lnTo>
                  <a:pt x="997749" y="533630"/>
                </a:lnTo>
                <a:cubicBezTo>
                  <a:pt x="997749" y="566376"/>
                  <a:pt x="971203" y="592922"/>
                  <a:pt x="938457" y="592922"/>
                </a:cubicBezTo>
                <a:lnTo>
                  <a:pt x="59292" y="592922"/>
                </a:lnTo>
                <a:cubicBezTo>
                  <a:pt x="26546" y="592922"/>
                  <a:pt x="0" y="566376"/>
                  <a:pt x="0" y="533630"/>
                </a:cubicBezTo>
                <a:lnTo>
                  <a:pt x="0" y="59292"/>
                </a:lnTo>
                <a:close/>
              </a:path>
            </a:pathLst>
          </a:custGeom>
          <a:ln>
            <a:solidFill>
              <a:schemeClr val="accent2">
                <a:lumMod val="60000"/>
                <a:lumOff val="40000"/>
              </a:schemeClr>
            </a:solidFill>
          </a:ln>
        </p:spPr>
        <p:style>
          <a:lnRef idx="2">
            <a:scrgbClr r="0" g="0" b="0"/>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59276" tIns="59276" rIns="59276" bIns="59276" numCol="1" spcCol="1270" anchor="ctr" anchorCtr="0">
            <a:noAutofit/>
          </a:bodyPr>
          <a:lstStyle/>
          <a:p>
            <a:pPr lvl="0" algn="ctr" defTabSz="711200">
              <a:lnSpc>
                <a:spcPct val="90000"/>
              </a:lnSpc>
              <a:spcAft>
                <a:spcPct val="35000"/>
              </a:spcAft>
            </a:pPr>
            <a:r>
              <a:rPr lang="en-US" sz="1200" dirty="0">
                <a:latin typeface="Times" panose="02020603050405020304" pitchFamily="18" charset="0"/>
                <a:cs typeface="Times" panose="02020603050405020304" pitchFamily="18" charset="0"/>
              </a:rPr>
              <a:t>SVD</a:t>
            </a:r>
          </a:p>
        </p:txBody>
      </p:sp>
      <p:sp>
        <p:nvSpPr>
          <p:cNvPr id="17" name="Slide Number Placeholder 16">
            <a:extLst>
              <a:ext uri="{FF2B5EF4-FFF2-40B4-BE49-F238E27FC236}">
                <a16:creationId xmlns:a16="http://schemas.microsoft.com/office/drawing/2014/main" id="{04D65B36-5590-4C71-81D1-7286531DDF47}"/>
              </a:ext>
            </a:extLst>
          </p:cNvPr>
          <p:cNvSpPr>
            <a:spLocks noGrp="1"/>
          </p:cNvSpPr>
          <p:nvPr>
            <p:ph type="sldNum" sz="quarter" idx="12"/>
          </p:nvPr>
        </p:nvSpPr>
        <p:spPr>
          <a:xfrm>
            <a:off x="7283366" y="0"/>
            <a:ext cx="1860633" cy="316104"/>
          </a:xfrm>
        </p:spPr>
        <p:txBody>
          <a:bodyPr/>
          <a:lstStyle/>
          <a:p>
            <a:pPr>
              <a:defRPr/>
            </a:pPr>
            <a:fld id="{46C95EAB-5877-4365-885A-A60EB0348E4F}" type="slidenum">
              <a:rPr lang="en-US" altLang="en-US" sz="1000" smtClean="0"/>
              <a:pPr>
                <a:defRPr/>
              </a:pPr>
              <a:t>30</a:t>
            </a:fld>
            <a:endParaRPr lang="en-US" altLang="en-US" sz="1000"/>
          </a:p>
        </p:txBody>
      </p:sp>
      <p:pic>
        <p:nvPicPr>
          <p:cNvPr id="54" name="Picture 53">
            <a:extLst>
              <a:ext uri="{FF2B5EF4-FFF2-40B4-BE49-F238E27FC236}">
                <a16:creationId xmlns:a16="http://schemas.microsoft.com/office/drawing/2014/main" id="{80D05597-5F80-4452-AA8C-A77828A6EB37}"/>
              </a:ext>
            </a:extLst>
          </p:cNvPr>
          <p:cNvPicPr>
            <a:picLocks noChangeAspect="1"/>
          </p:cNvPicPr>
          <p:nvPr/>
        </p:nvPicPr>
        <p:blipFill>
          <a:blip r:embed="rId2"/>
          <a:stretch>
            <a:fillRect/>
          </a:stretch>
        </p:blipFill>
        <p:spPr>
          <a:xfrm>
            <a:off x="99244" y="530024"/>
            <a:ext cx="619100" cy="439030"/>
          </a:xfrm>
          <a:prstGeom prst="rect">
            <a:avLst/>
          </a:prstGeom>
        </p:spPr>
      </p:pic>
      <p:cxnSp>
        <p:nvCxnSpPr>
          <p:cNvPr id="80" name="Connector: Elbow 79">
            <a:extLst>
              <a:ext uri="{FF2B5EF4-FFF2-40B4-BE49-F238E27FC236}">
                <a16:creationId xmlns:a16="http://schemas.microsoft.com/office/drawing/2014/main" id="{A6722F18-EF4B-4899-BD4F-71891E1A9B01}"/>
              </a:ext>
            </a:extLst>
          </p:cNvPr>
          <p:cNvCxnSpPr>
            <a:cxnSpLocks/>
            <a:endCxn id="28" idx="0"/>
          </p:cNvCxnSpPr>
          <p:nvPr/>
        </p:nvCxnSpPr>
        <p:spPr bwMode="auto">
          <a:xfrm>
            <a:off x="7438629" y="1978384"/>
            <a:ext cx="697673" cy="454034"/>
          </a:xfrm>
          <a:prstGeom prst="bentConnector2">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 name="Connector: Elbow 5">
            <a:extLst>
              <a:ext uri="{FF2B5EF4-FFF2-40B4-BE49-F238E27FC236}">
                <a16:creationId xmlns:a16="http://schemas.microsoft.com/office/drawing/2014/main" id="{BA343350-E3FD-4D1B-9D1D-7FC4D89DBAA2}"/>
              </a:ext>
            </a:extLst>
          </p:cNvPr>
          <p:cNvCxnSpPr>
            <a:cxnSpLocks/>
            <a:stCxn id="42" idx="1"/>
            <a:endCxn id="18" idx="0"/>
          </p:cNvCxnSpPr>
          <p:nvPr/>
        </p:nvCxnSpPr>
        <p:spPr bwMode="auto">
          <a:xfrm rot="10800000" flipV="1">
            <a:off x="4707309" y="1949652"/>
            <a:ext cx="636411" cy="506453"/>
          </a:xfrm>
          <a:prstGeom prst="bentConnector2">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7" name="Connector: Elbow 36">
            <a:extLst>
              <a:ext uri="{FF2B5EF4-FFF2-40B4-BE49-F238E27FC236}">
                <a16:creationId xmlns:a16="http://schemas.microsoft.com/office/drawing/2014/main" id="{40BD286C-A43C-4CB9-BB75-DF9475B0674C}"/>
              </a:ext>
            </a:extLst>
          </p:cNvPr>
          <p:cNvCxnSpPr>
            <a:endCxn id="30" idx="0"/>
          </p:cNvCxnSpPr>
          <p:nvPr/>
        </p:nvCxnSpPr>
        <p:spPr bwMode="auto">
          <a:xfrm rot="5400000">
            <a:off x="7960215" y="3015545"/>
            <a:ext cx="247995" cy="187257"/>
          </a:xfrm>
          <a:prstGeom prst="bentConnector3">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9" name="Connector: Elbow 78">
            <a:extLst>
              <a:ext uri="{FF2B5EF4-FFF2-40B4-BE49-F238E27FC236}">
                <a16:creationId xmlns:a16="http://schemas.microsoft.com/office/drawing/2014/main" id="{649F2FAB-957A-47C4-83F1-A3D991F93096}"/>
              </a:ext>
            </a:extLst>
          </p:cNvPr>
          <p:cNvCxnSpPr/>
          <p:nvPr/>
        </p:nvCxnSpPr>
        <p:spPr bwMode="auto">
          <a:xfrm rot="5400000">
            <a:off x="7878275" y="3972538"/>
            <a:ext cx="247995" cy="187257"/>
          </a:xfrm>
          <a:prstGeom prst="bentConnector3">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1" name="Connector: Elbow 80">
            <a:extLst>
              <a:ext uri="{FF2B5EF4-FFF2-40B4-BE49-F238E27FC236}">
                <a16:creationId xmlns:a16="http://schemas.microsoft.com/office/drawing/2014/main" id="{F813A441-CA3B-4621-8D9D-75F5A6E1291F}"/>
              </a:ext>
            </a:extLst>
          </p:cNvPr>
          <p:cNvCxnSpPr/>
          <p:nvPr/>
        </p:nvCxnSpPr>
        <p:spPr bwMode="auto">
          <a:xfrm rot="5400000">
            <a:off x="7655601" y="4921228"/>
            <a:ext cx="247995" cy="187257"/>
          </a:xfrm>
          <a:prstGeom prst="bentConnector3">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82" name="Flowchart: Multidocument 81">
            <a:extLst>
              <a:ext uri="{FF2B5EF4-FFF2-40B4-BE49-F238E27FC236}">
                <a16:creationId xmlns:a16="http://schemas.microsoft.com/office/drawing/2014/main" id="{87801563-5097-4DA3-98AD-EACC8DFCA435}"/>
              </a:ext>
            </a:extLst>
          </p:cNvPr>
          <p:cNvSpPr/>
          <p:nvPr/>
        </p:nvSpPr>
        <p:spPr>
          <a:xfrm>
            <a:off x="457482" y="1383377"/>
            <a:ext cx="1897547" cy="589242"/>
          </a:xfrm>
          <a:prstGeom prst="flowChartMultidocumen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tx1"/>
                </a:solidFill>
                <a:latin typeface="Times" panose="02020603050405020304" pitchFamily="18" charset="0"/>
                <a:cs typeface="Times" panose="02020603050405020304" pitchFamily="18" charset="0"/>
              </a:rPr>
              <a:t>Textbook </a:t>
            </a:r>
            <a:endParaRPr lang="en-US" sz="1600" baseline="30000" dirty="0">
              <a:solidFill>
                <a:schemeClr val="tx1"/>
              </a:solidFill>
              <a:latin typeface="Times" panose="02020603050405020304" pitchFamily="18" charset="0"/>
              <a:cs typeface="Times" panose="02020603050405020304" pitchFamily="18" charset="0"/>
            </a:endParaRPr>
          </a:p>
        </p:txBody>
      </p:sp>
      <p:cxnSp>
        <p:nvCxnSpPr>
          <p:cNvPr id="83" name="Straight Connector 82">
            <a:extLst>
              <a:ext uri="{FF2B5EF4-FFF2-40B4-BE49-F238E27FC236}">
                <a16:creationId xmlns:a16="http://schemas.microsoft.com/office/drawing/2014/main" id="{0E3D5B1E-4A12-4C9E-A3F9-806290F52BAE}"/>
              </a:ext>
            </a:extLst>
          </p:cNvPr>
          <p:cNvCxnSpPr>
            <a:cxnSpLocks/>
          </p:cNvCxnSpPr>
          <p:nvPr/>
        </p:nvCxnSpPr>
        <p:spPr>
          <a:xfrm>
            <a:off x="1295625" y="1972619"/>
            <a:ext cx="0" cy="360600"/>
          </a:xfrm>
          <a:prstGeom prst="line">
            <a:avLst/>
          </a:prstGeom>
          <a:ln w="47625">
            <a:headEnd type="none"/>
            <a:tailEnd type="triangle"/>
          </a:ln>
        </p:spPr>
        <p:style>
          <a:lnRef idx="1">
            <a:schemeClr val="accent1"/>
          </a:lnRef>
          <a:fillRef idx="0">
            <a:schemeClr val="accent1"/>
          </a:fillRef>
          <a:effectRef idx="0">
            <a:schemeClr val="accent1"/>
          </a:effectRef>
          <a:fontRef idx="minor">
            <a:schemeClr val="tx1"/>
          </a:fontRef>
        </p:style>
      </p:cxnSp>
      <p:sp>
        <p:nvSpPr>
          <p:cNvPr id="84" name="Rectangle 83">
            <a:extLst>
              <a:ext uri="{FF2B5EF4-FFF2-40B4-BE49-F238E27FC236}">
                <a16:creationId xmlns:a16="http://schemas.microsoft.com/office/drawing/2014/main" id="{386AFBF4-8651-4D92-A44C-68A20491F331}"/>
              </a:ext>
            </a:extLst>
          </p:cNvPr>
          <p:cNvSpPr/>
          <p:nvPr/>
        </p:nvSpPr>
        <p:spPr>
          <a:xfrm>
            <a:off x="230147" y="2684942"/>
            <a:ext cx="2348449" cy="526174"/>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tx1"/>
                </a:solidFill>
                <a:latin typeface="Times" panose="02020603050405020304" pitchFamily="18" charset="0"/>
                <a:cs typeface="Times" panose="02020603050405020304" pitchFamily="18" charset="0"/>
              </a:rPr>
              <a:t>Phrases Extraction </a:t>
            </a:r>
          </a:p>
        </p:txBody>
      </p:sp>
      <p:sp>
        <p:nvSpPr>
          <p:cNvPr id="85" name="Rectangle 84">
            <a:extLst>
              <a:ext uri="{FF2B5EF4-FFF2-40B4-BE49-F238E27FC236}">
                <a16:creationId xmlns:a16="http://schemas.microsoft.com/office/drawing/2014/main" id="{2C9BF752-3429-4195-8E57-E5D1FE2A4495}"/>
              </a:ext>
            </a:extLst>
          </p:cNvPr>
          <p:cNvSpPr/>
          <p:nvPr/>
        </p:nvSpPr>
        <p:spPr>
          <a:xfrm>
            <a:off x="230147" y="3142142"/>
            <a:ext cx="2348449" cy="526174"/>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tx1"/>
                </a:solidFill>
                <a:latin typeface="Times" panose="02020603050405020304" pitchFamily="18" charset="0"/>
                <a:cs typeface="Times" panose="02020603050405020304" pitchFamily="18" charset="0"/>
              </a:rPr>
              <a:t>Tagging</a:t>
            </a:r>
          </a:p>
        </p:txBody>
      </p:sp>
      <p:sp>
        <p:nvSpPr>
          <p:cNvPr id="86" name="Rectangle 85">
            <a:extLst>
              <a:ext uri="{FF2B5EF4-FFF2-40B4-BE49-F238E27FC236}">
                <a16:creationId xmlns:a16="http://schemas.microsoft.com/office/drawing/2014/main" id="{64A1DC32-CBE6-4703-BC6F-CED85AAD8751}"/>
              </a:ext>
            </a:extLst>
          </p:cNvPr>
          <p:cNvSpPr/>
          <p:nvPr/>
        </p:nvSpPr>
        <p:spPr>
          <a:xfrm>
            <a:off x="230147" y="3599342"/>
            <a:ext cx="2348449" cy="526174"/>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tx1"/>
                </a:solidFill>
                <a:latin typeface="Times" panose="02020603050405020304" pitchFamily="18" charset="0"/>
                <a:cs typeface="Times" panose="02020603050405020304" pitchFamily="18" charset="0"/>
              </a:rPr>
              <a:t>Stemming</a:t>
            </a:r>
          </a:p>
        </p:txBody>
      </p:sp>
      <p:sp>
        <p:nvSpPr>
          <p:cNvPr id="87" name="Rectangle 86">
            <a:extLst>
              <a:ext uri="{FF2B5EF4-FFF2-40B4-BE49-F238E27FC236}">
                <a16:creationId xmlns:a16="http://schemas.microsoft.com/office/drawing/2014/main" id="{BFF71524-2EC9-462C-92DC-BBF08E67B2B2}"/>
              </a:ext>
            </a:extLst>
          </p:cNvPr>
          <p:cNvSpPr/>
          <p:nvPr/>
        </p:nvSpPr>
        <p:spPr>
          <a:xfrm>
            <a:off x="230147" y="4056542"/>
            <a:ext cx="2348449" cy="526174"/>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tx1"/>
                </a:solidFill>
                <a:latin typeface="Times" panose="02020603050405020304" pitchFamily="18" charset="0"/>
                <a:cs typeface="Times" panose="02020603050405020304" pitchFamily="18" charset="0"/>
              </a:rPr>
              <a:t>Stop Word Filtering</a:t>
            </a:r>
          </a:p>
        </p:txBody>
      </p:sp>
      <p:sp>
        <p:nvSpPr>
          <p:cNvPr id="88" name="Rectangle 87">
            <a:extLst>
              <a:ext uri="{FF2B5EF4-FFF2-40B4-BE49-F238E27FC236}">
                <a16:creationId xmlns:a16="http://schemas.microsoft.com/office/drawing/2014/main" id="{42040429-AD47-49DF-AFC9-764D528070D5}"/>
              </a:ext>
            </a:extLst>
          </p:cNvPr>
          <p:cNvSpPr/>
          <p:nvPr/>
        </p:nvSpPr>
        <p:spPr>
          <a:xfrm>
            <a:off x="225484" y="4485303"/>
            <a:ext cx="2348449" cy="526174"/>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tx1">
                    <a:lumMod val="95000"/>
                    <a:lumOff val="5000"/>
                  </a:schemeClr>
                </a:solidFill>
                <a:latin typeface="Times" panose="02020603050405020304" pitchFamily="18" charset="0"/>
                <a:cs typeface="Times" panose="02020603050405020304" pitchFamily="18" charset="0"/>
              </a:rPr>
              <a:t>Domain Specific concepts</a:t>
            </a:r>
            <a:endParaRPr lang="en-US" sz="1600" baseline="30000" dirty="0">
              <a:solidFill>
                <a:schemeClr val="tx1"/>
              </a:solidFill>
              <a:latin typeface="Times" panose="02020603050405020304" pitchFamily="18" charset="0"/>
              <a:cs typeface="Times" panose="02020603050405020304" pitchFamily="18" charset="0"/>
            </a:endParaRPr>
          </a:p>
        </p:txBody>
      </p:sp>
      <p:sp>
        <p:nvSpPr>
          <p:cNvPr id="90" name="Rectangle 89">
            <a:extLst>
              <a:ext uri="{FF2B5EF4-FFF2-40B4-BE49-F238E27FC236}">
                <a16:creationId xmlns:a16="http://schemas.microsoft.com/office/drawing/2014/main" id="{D6A74848-6304-424A-85A8-8376405B6A5E}"/>
              </a:ext>
            </a:extLst>
          </p:cNvPr>
          <p:cNvSpPr/>
          <p:nvPr/>
        </p:nvSpPr>
        <p:spPr>
          <a:xfrm>
            <a:off x="230147" y="2333219"/>
            <a:ext cx="2348449" cy="420940"/>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tx1"/>
                </a:solidFill>
                <a:latin typeface="Times" panose="02020603050405020304" pitchFamily="18" charset="0"/>
                <a:cs typeface="Times" panose="02020603050405020304" pitchFamily="18" charset="0"/>
              </a:rPr>
              <a:t>Sentences Extraction</a:t>
            </a:r>
          </a:p>
        </p:txBody>
      </p:sp>
      <p:sp>
        <p:nvSpPr>
          <p:cNvPr id="91" name="Rectangle 90">
            <a:extLst>
              <a:ext uri="{FF2B5EF4-FFF2-40B4-BE49-F238E27FC236}">
                <a16:creationId xmlns:a16="http://schemas.microsoft.com/office/drawing/2014/main" id="{B4391FC1-C08A-4182-9785-A7CF879DCDF4}"/>
              </a:ext>
            </a:extLst>
          </p:cNvPr>
          <p:cNvSpPr/>
          <p:nvPr/>
        </p:nvSpPr>
        <p:spPr>
          <a:xfrm>
            <a:off x="151355" y="1340385"/>
            <a:ext cx="2479429" cy="3789586"/>
          </a:xfrm>
          <a:prstGeom prst="rect">
            <a:avLst/>
          </a:prstGeom>
          <a:noFill/>
          <a:ln>
            <a:solidFill>
              <a:schemeClr val="tx1"/>
            </a:solidFill>
            <a:prstDash val="dash"/>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sz="800">
              <a:latin typeface="Times New Roman" panose="02020603050405020304" pitchFamily="18" charset="0"/>
              <a:cs typeface="Times New Roman" panose="02020603050405020304" pitchFamily="18" charset="0"/>
            </a:endParaRPr>
          </a:p>
        </p:txBody>
      </p:sp>
      <p:sp>
        <p:nvSpPr>
          <p:cNvPr id="92" name="Rectangle 91">
            <a:extLst>
              <a:ext uri="{FF2B5EF4-FFF2-40B4-BE49-F238E27FC236}">
                <a16:creationId xmlns:a16="http://schemas.microsoft.com/office/drawing/2014/main" id="{E86CB2B9-A5FA-4FDF-A94F-3BE628DB8275}"/>
              </a:ext>
            </a:extLst>
          </p:cNvPr>
          <p:cNvSpPr/>
          <p:nvPr/>
        </p:nvSpPr>
        <p:spPr>
          <a:xfrm>
            <a:off x="1" y="5372166"/>
            <a:ext cx="1819666" cy="579311"/>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solidFill>
                  <a:schemeClr val="tx1"/>
                </a:solidFill>
                <a:latin typeface="Times" panose="02020603050405020304" pitchFamily="18" charset="0"/>
                <a:cs typeface="Times" panose="02020603050405020304" pitchFamily="18" charset="0"/>
              </a:rPr>
              <a:t>Extract Concept pairs (KU)</a:t>
            </a:r>
          </a:p>
        </p:txBody>
      </p:sp>
      <p:sp>
        <p:nvSpPr>
          <p:cNvPr id="93" name="Rectangle 92">
            <a:extLst>
              <a:ext uri="{FF2B5EF4-FFF2-40B4-BE49-F238E27FC236}">
                <a16:creationId xmlns:a16="http://schemas.microsoft.com/office/drawing/2014/main" id="{7E3A3D39-0D7A-4EA0-B317-68D0F8925FAB}"/>
              </a:ext>
            </a:extLst>
          </p:cNvPr>
          <p:cNvSpPr/>
          <p:nvPr/>
        </p:nvSpPr>
        <p:spPr>
          <a:xfrm>
            <a:off x="1929354" y="5377141"/>
            <a:ext cx="2000881" cy="557606"/>
          </a:xfrm>
          <a:prstGeom prst="rect">
            <a:avLst/>
          </a:prstGeom>
          <a:solidFill>
            <a:srgbClr val="FF99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solidFill>
                  <a:schemeClr val="tx1"/>
                </a:solidFill>
                <a:latin typeface="Times" panose="02020603050405020304" pitchFamily="18" charset="0"/>
                <a:cs typeface="Times" panose="02020603050405020304" pitchFamily="18" charset="0"/>
              </a:rPr>
              <a:t>List of Extract Verbs</a:t>
            </a:r>
          </a:p>
          <a:p>
            <a:pPr algn="ctr"/>
            <a:r>
              <a:rPr lang="en-US" sz="1400" b="1" dirty="0">
                <a:solidFill>
                  <a:schemeClr val="tx1"/>
                </a:solidFill>
                <a:latin typeface="Times" panose="02020603050405020304" pitchFamily="18" charset="0"/>
                <a:cs typeface="Times" panose="02020603050405020304" pitchFamily="18" charset="0"/>
              </a:rPr>
              <a:t>(Semantic Relatedness )</a:t>
            </a:r>
          </a:p>
        </p:txBody>
      </p:sp>
      <p:cxnSp>
        <p:nvCxnSpPr>
          <p:cNvPr id="94" name="Straight Arrow Connector 93">
            <a:extLst>
              <a:ext uri="{FF2B5EF4-FFF2-40B4-BE49-F238E27FC236}">
                <a16:creationId xmlns:a16="http://schemas.microsoft.com/office/drawing/2014/main" id="{2D4F12C5-752F-4C3A-9F43-EA434AC8BCA5}"/>
              </a:ext>
            </a:extLst>
          </p:cNvPr>
          <p:cNvCxnSpPr>
            <a:cxnSpLocks/>
          </p:cNvCxnSpPr>
          <p:nvPr/>
        </p:nvCxnSpPr>
        <p:spPr>
          <a:xfrm>
            <a:off x="2225225" y="5063422"/>
            <a:ext cx="0" cy="315705"/>
          </a:xfrm>
          <a:prstGeom prst="straightConnector1">
            <a:avLst/>
          </a:prstGeom>
          <a:ln w="22225">
            <a:tailEnd type="arrow"/>
          </a:ln>
        </p:spPr>
        <p:style>
          <a:lnRef idx="1">
            <a:schemeClr val="accent1"/>
          </a:lnRef>
          <a:fillRef idx="0">
            <a:schemeClr val="accent1"/>
          </a:fillRef>
          <a:effectRef idx="0">
            <a:schemeClr val="accent1"/>
          </a:effectRef>
          <a:fontRef idx="minor">
            <a:schemeClr val="tx1"/>
          </a:fontRef>
        </p:style>
      </p:cxnSp>
      <p:cxnSp>
        <p:nvCxnSpPr>
          <p:cNvPr id="97" name="Straight Arrow Connector 96">
            <a:extLst>
              <a:ext uri="{FF2B5EF4-FFF2-40B4-BE49-F238E27FC236}">
                <a16:creationId xmlns:a16="http://schemas.microsoft.com/office/drawing/2014/main" id="{AB02CB57-1121-4CB6-8E55-2D6A822EBBE8}"/>
              </a:ext>
            </a:extLst>
          </p:cNvPr>
          <p:cNvCxnSpPr>
            <a:cxnSpLocks/>
          </p:cNvCxnSpPr>
          <p:nvPr/>
        </p:nvCxnSpPr>
        <p:spPr>
          <a:xfrm>
            <a:off x="561971" y="5050845"/>
            <a:ext cx="0" cy="315705"/>
          </a:xfrm>
          <a:prstGeom prst="straightConnector1">
            <a:avLst/>
          </a:prstGeom>
          <a:ln w="22225">
            <a:tailEnd type="arrow"/>
          </a:ln>
        </p:spPr>
        <p:style>
          <a:lnRef idx="1">
            <a:schemeClr val="accent1"/>
          </a:lnRef>
          <a:fillRef idx="0">
            <a:schemeClr val="accent1"/>
          </a:fillRef>
          <a:effectRef idx="0">
            <a:schemeClr val="accent1"/>
          </a:effectRef>
          <a:fontRef idx="minor">
            <a:schemeClr val="tx1"/>
          </a:fontRef>
        </p:style>
      </p:cxnSp>
      <p:sp>
        <p:nvSpPr>
          <p:cNvPr id="98" name="Rectangle 97">
            <a:extLst>
              <a:ext uri="{FF2B5EF4-FFF2-40B4-BE49-F238E27FC236}">
                <a16:creationId xmlns:a16="http://schemas.microsoft.com/office/drawing/2014/main" id="{5B0FE977-E016-4E87-A9B9-E87FB7F8FDA1}"/>
              </a:ext>
            </a:extLst>
          </p:cNvPr>
          <p:cNvSpPr/>
          <p:nvPr/>
        </p:nvSpPr>
        <p:spPr>
          <a:xfrm>
            <a:off x="5500331" y="1736703"/>
            <a:ext cx="2000881" cy="557606"/>
          </a:xfrm>
          <a:prstGeom prst="rect">
            <a:avLst/>
          </a:prstGeom>
          <a:solidFill>
            <a:srgbClr val="FF99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solidFill>
                  <a:schemeClr val="tx1"/>
                </a:solidFill>
                <a:latin typeface="Times" panose="02020603050405020304" pitchFamily="18" charset="0"/>
                <a:cs typeface="Times" panose="02020603050405020304" pitchFamily="18" charset="0"/>
              </a:rPr>
              <a:t>List of Extract Verbs</a:t>
            </a:r>
          </a:p>
        </p:txBody>
      </p:sp>
      <p:grpSp>
        <p:nvGrpSpPr>
          <p:cNvPr id="99" name="Group 98">
            <a:extLst>
              <a:ext uri="{FF2B5EF4-FFF2-40B4-BE49-F238E27FC236}">
                <a16:creationId xmlns:a16="http://schemas.microsoft.com/office/drawing/2014/main" id="{81447370-331B-43A6-AFC7-30184A843554}"/>
              </a:ext>
            </a:extLst>
          </p:cNvPr>
          <p:cNvGrpSpPr/>
          <p:nvPr/>
        </p:nvGrpSpPr>
        <p:grpSpPr>
          <a:xfrm>
            <a:off x="3139829" y="2823653"/>
            <a:ext cx="3813281" cy="374918"/>
            <a:chOff x="4096687" y="2823652"/>
            <a:chExt cx="2856423" cy="421260"/>
          </a:xfrm>
        </p:grpSpPr>
        <p:sp>
          <p:nvSpPr>
            <p:cNvPr id="100" name="Freeform: Shape 99">
              <a:extLst>
                <a:ext uri="{FF2B5EF4-FFF2-40B4-BE49-F238E27FC236}">
                  <a16:creationId xmlns:a16="http://schemas.microsoft.com/office/drawing/2014/main" id="{CE3621E8-EC2A-4D20-B8D7-5FEA099680CC}"/>
                </a:ext>
              </a:extLst>
            </p:cNvPr>
            <p:cNvSpPr/>
            <p:nvPr/>
          </p:nvSpPr>
          <p:spPr>
            <a:xfrm>
              <a:off x="4659786" y="2823652"/>
              <a:ext cx="2057623" cy="353800"/>
            </a:xfrm>
            <a:custGeom>
              <a:avLst/>
              <a:gdLst/>
              <a:ahLst/>
              <a:cxnLst/>
              <a:rect l="0" t="0" r="0" b="0"/>
              <a:pathLst>
                <a:path>
                  <a:moveTo>
                    <a:pt x="0" y="0"/>
                  </a:moveTo>
                  <a:lnTo>
                    <a:pt x="0" y="245906"/>
                  </a:lnTo>
                  <a:lnTo>
                    <a:pt x="1710483" y="245906"/>
                  </a:lnTo>
                  <a:lnTo>
                    <a:pt x="1710483" y="329652"/>
                  </a:lnTo>
                </a:path>
              </a:pathLst>
            </a:custGeom>
            <a:noFill/>
          </p:spPr>
          <p:style>
            <a:lnRef idx="2">
              <a:schemeClr val="accent3">
                <a:hueOff val="0"/>
                <a:satOff val="0"/>
                <a:lumOff val="0"/>
                <a:alphaOff val="0"/>
              </a:schemeClr>
            </a:lnRef>
            <a:fillRef idx="0">
              <a:scrgbClr r="0" g="0" b="0"/>
            </a:fillRef>
            <a:effectRef idx="0">
              <a:schemeClr val="accent4">
                <a:tint val="70000"/>
                <a:hueOff val="0"/>
                <a:satOff val="0"/>
                <a:lumOff val="0"/>
                <a:alphaOff val="0"/>
              </a:schemeClr>
            </a:effectRef>
            <a:fontRef idx="minor">
              <a:schemeClr val="tx1">
                <a:hueOff val="0"/>
                <a:satOff val="0"/>
                <a:lumOff val="0"/>
                <a:alphaOff val="0"/>
              </a:schemeClr>
            </a:fontRef>
          </p:style>
        </p:sp>
        <p:sp>
          <p:nvSpPr>
            <p:cNvPr id="101" name="Freeform: Shape 100">
              <a:extLst>
                <a:ext uri="{FF2B5EF4-FFF2-40B4-BE49-F238E27FC236}">
                  <a16:creationId xmlns:a16="http://schemas.microsoft.com/office/drawing/2014/main" id="{13140DDB-1A81-4BF2-842F-CA8F45CD5CC2}"/>
                </a:ext>
              </a:extLst>
            </p:cNvPr>
            <p:cNvSpPr/>
            <p:nvPr/>
          </p:nvSpPr>
          <p:spPr>
            <a:xfrm>
              <a:off x="4718934" y="2823652"/>
              <a:ext cx="728491" cy="353800"/>
            </a:xfrm>
            <a:custGeom>
              <a:avLst/>
              <a:gdLst/>
              <a:ahLst/>
              <a:cxnLst/>
              <a:rect l="0" t="0" r="0" b="0"/>
              <a:pathLst>
                <a:path>
                  <a:moveTo>
                    <a:pt x="0" y="0"/>
                  </a:moveTo>
                  <a:lnTo>
                    <a:pt x="0" y="245906"/>
                  </a:lnTo>
                  <a:lnTo>
                    <a:pt x="605588" y="245906"/>
                  </a:lnTo>
                  <a:lnTo>
                    <a:pt x="605588" y="329652"/>
                  </a:lnTo>
                </a:path>
              </a:pathLst>
            </a:custGeom>
            <a:noFill/>
          </p:spPr>
          <p:style>
            <a:lnRef idx="2">
              <a:schemeClr val="accent3">
                <a:hueOff val="0"/>
                <a:satOff val="0"/>
                <a:lumOff val="0"/>
                <a:alphaOff val="0"/>
              </a:schemeClr>
            </a:lnRef>
            <a:fillRef idx="0">
              <a:scrgbClr r="0" g="0" b="0"/>
            </a:fillRef>
            <a:effectRef idx="0">
              <a:schemeClr val="accent4">
                <a:tint val="70000"/>
                <a:hueOff val="0"/>
                <a:satOff val="0"/>
                <a:lumOff val="0"/>
                <a:alphaOff val="0"/>
              </a:schemeClr>
            </a:effectRef>
            <a:fontRef idx="minor">
              <a:schemeClr val="tx1">
                <a:hueOff val="0"/>
                <a:satOff val="0"/>
                <a:lumOff val="0"/>
                <a:alphaOff val="0"/>
              </a:schemeClr>
            </a:fontRef>
          </p:style>
        </p:sp>
        <p:sp>
          <p:nvSpPr>
            <p:cNvPr id="104" name="Freeform: Shape 103">
              <a:extLst>
                <a:ext uri="{FF2B5EF4-FFF2-40B4-BE49-F238E27FC236}">
                  <a16:creationId xmlns:a16="http://schemas.microsoft.com/office/drawing/2014/main" id="{DF5F3E27-DD68-4FDC-A7F6-0598A0FD4EA3}"/>
                </a:ext>
              </a:extLst>
            </p:cNvPr>
            <p:cNvSpPr/>
            <p:nvPr/>
          </p:nvSpPr>
          <p:spPr>
            <a:xfrm>
              <a:off x="4150714" y="2823652"/>
              <a:ext cx="600638" cy="353800"/>
            </a:xfrm>
            <a:custGeom>
              <a:avLst/>
              <a:gdLst/>
              <a:ahLst/>
              <a:cxnLst/>
              <a:rect l="0" t="0" r="0" b="0"/>
              <a:pathLst>
                <a:path>
                  <a:moveTo>
                    <a:pt x="499305" y="0"/>
                  </a:moveTo>
                  <a:lnTo>
                    <a:pt x="499305" y="245906"/>
                  </a:lnTo>
                  <a:lnTo>
                    <a:pt x="0" y="245906"/>
                  </a:lnTo>
                  <a:lnTo>
                    <a:pt x="0" y="329652"/>
                  </a:lnTo>
                </a:path>
              </a:pathLst>
            </a:custGeom>
            <a:noFill/>
          </p:spPr>
          <p:style>
            <a:lnRef idx="2">
              <a:schemeClr val="accent3">
                <a:hueOff val="0"/>
                <a:satOff val="0"/>
                <a:lumOff val="0"/>
                <a:alphaOff val="0"/>
              </a:schemeClr>
            </a:lnRef>
            <a:fillRef idx="0">
              <a:scrgbClr r="0" g="0" b="0"/>
            </a:fillRef>
            <a:effectRef idx="0">
              <a:schemeClr val="accent4">
                <a:tint val="70000"/>
                <a:hueOff val="0"/>
                <a:satOff val="0"/>
                <a:lumOff val="0"/>
                <a:alphaOff val="0"/>
              </a:schemeClr>
            </a:effectRef>
            <a:fontRef idx="minor">
              <a:schemeClr val="tx1">
                <a:hueOff val="0"/>
                <a:satOff val="0"/>
                <a:lumOff val="0"/>
                <a:alphaOff val="0"/>
              </a:schemeClr>
            </a:fontRef>
          </p:style>
        </p:sp>
        <p:cxnSp>
          <p:nvCxnSpPr>
            <p:cNvPr id="105" name="Straight Connector 104">
              <a:extLst>
                <a:ext uri="{FF2B5EF4-FFF2-40B4-BE49-F238E27FC236}">
                  <a16:creationId xmlns:a16="http://schemas.microsoft.com/office/drawing/2014/main" id="{6D77347B-DBFD-4105-976E-3A7677F44408}"/>
                </a:ext>
              </a:extLst>
            </p:cNvPr>
            <p:cNvCxnSpPr>
              <a:cxnSpLocks/>
            </p:cNvCxnSpPr>
            <p:nvPr/>
          </p:nvCxnSpPr>
          <p:spPr bwMode="auto">
            <a:xfrm>
              <a:off x="4096687" y="3109173"/>
              <a:ext cx="2851644"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6" name="Straight Connector 105">
              <a:extLst>
                <a:ext uri="{FF2B5EF4-FFF2-40B4-BE49-F238E27FC236}">
                  <a16:creationId xmlns:a16="http://schemas.microsoft.com/office/drawing/2014/main" id="{5B9F2BBC-EDB3-4AF9-94BC-696890F94517}"/>
                </a:ext>
              </a:extLst>
            </p:cNvPr>
            <p:cNvCxnSpPr/>
            <p:nvPr/>
          </p:nvCxnSpPr>
          <p:spPr bwMode="auto">
            <a:xfrm>
              <a:off x="4096687" y="3109173"/>
              <a:ext cx="0" cy="120102"/>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7" name="Straight Connector 106">
              <a:extLst>
                <a:ext uri="{FF2B5EF4-FFF2-40B4-BE49-F238E27FC236}">
                  <a16:creationId xmlns:a16="http://schemas.microsoft.com/office/drawing/2014/main" id="{D04EE59C-BBE9-4477-8573-DD08F8E8534A}"/>
                </a:ext>
              </a:extLst>
            </p:cNvPr>
            <p:cNvCxnSpPr>
              <a:cxnSpLocks/>
            </p:cNvCxnSpPr>
            <p:nvPr/>
          </p:nvCxnSpPr>
          <p:spPr bwMode="auto">
            <a:xfrm>
              <a:off x="5176417" y="2964588"/>
              <a:ext cx="0" cy="249735"/>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8" name="Straight Connector 107">
              <a:extLst>
                <a:ext uri="{FF2B5EF4-FFF2-40B4-BE49-F238E27FC236}">
                  <a16:creationId xmlns:a16="http://schemas.microsoft.com/office/drawing/2014/main" id="{2BA5A350-481C-4A0C-ADFA-2240076A6B43}"/>
                </a:ext>
              </a:extLst>
            </p:cNvPr>
            <p:cNvCxnSpPr/>
            <p:nvPr/>
          </p:nvCxnSpPr>
          <p:spPr bwMode="auto">
            <a:xfrm>
              <a:off x="6094846" y="3089455"/>
              <a:ext cx="0" cy="13982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9" name="Straight Connector 108">
              <a:extLst>
                <a:ext uri="{FF2B5EF4-FFF2-40B4-BE49-F238E27FC236}">
                  <a16:creationId xmlns:a16="http://schemas.microsoft.com/office/drawing/2014/main" id="{23F21C21-88D5-465B-B096-0B06588573FD}"/>
                </a:ext>
              </a:extLst>
            </p:cNvPr>
            <p:cNvCxnSpPr/>
            <p:nvPr/>
          </p:nvCxnSpPr>
          <p:spPr bwMode="auto">
            <a:xfrm>
              <a:off x="6953110" y="3124810"/>
              <a:ext cx="0" cy="120102"/>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sp>
        <p:nvSpPr>
          <p:cNvPr id="52" name="Speech Bubble: Rectangle with Corners Rounded 51">
            <a:extLst>
              <a:ext uri="{FF2B5EF4-FFF2-40B4-BE49-F238E27FC236}">
                <a16:creationId xmlns:a16="http://schemas.microsoft.com/office/drawing/2014/main" id="{933316EF-E2D4-4979-ACCF-E55C1B553DFA}"/>
              </a:ext>
            </a:extLst>
          </p:cNvPr>
          <p:cNvSpPr/>
          <p:nvPr/>
        </p:nvSpPr>
        <p:spPr>
          <a:xfrm>
            <a:off x="421018" y="6136601"/>
            <a:ext cx="2479429" cy="557606"/>
          </a:xfrm>
          <a:prstGeom prst="wedgeRoundRectCallout">
            <a:avLst>
              <a:gd name="adj1" fmla="val 59669"/>
              <a:gd name="adj2" fmla="val -85788"/>
              <a:gd name="adj3" fmla="val 16667"/>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solidFill>
                  <a:schemeClr val="tx1"/>
                </a:solidFill>
                <a:latin typeface="Times" panose="02020603050405020304" pitchFamily="18" charset="0"/>
                <a:cs typeface="Times" panose="02020603050405020304" pitchFamily="18" charset="0"/>
              </a:rPr>
              <a:t>Verbs (Cognitive Skill Dependencies)</a:t>
            </a:r>
          </a:p>
        </p:txBody>
      </p:sp>
      <p:sp>
        <p:nvSpPr>
          <p:cNvPr id="53" name="Title 1">
            <a:extLst>
              <a:ext uri="{FF2B5EF4-FFF2-40B4-BE49-F238E27FC236}">
                <a16:creationId xmlns:a16="http://schemas.microsoft.com/office/drawing/2014/main" id="{B88CD1BF-07C2-44E2-A017-4A822AC36339}"/>
              </a:ext>
            </a:extLst>
          </p:cNvPr>
          <p:cNvSpPr>
            <a:spLocks noGrp="1"/>
          </p:cNvSpPr>
          <p:nvPr>
            <p:ph type="title"/>
          </p:nvPr>
        </p:nvSpPr>
        <p:spPr>
          <a:xfrm>
            <a:off x="881357" y="488386"/>
            <a:ext cx="7671851" cy="426668"/>
          </a:xfrm>
        </p:spPr>
        <p:txBody>
          <a:bodyPr>
            <a:noAutofit/>
          </a:bodyPr>
          <a:lstStyle/>
          <a:p>
            <a:pPr algn="ctr" eaLnBrk="1" hangingPunct="1">
              <a:defRPr/>
            </a:pPr>
            <a:r>
              <a:rPr lang="en-US" sz="3200" dirty="0">
                <a:latin typeface="Times New Roman" panose="02020603050405020304" pitchFamily="18" charset="0"/>
                <a:cs typeface="Times New Roman" panose="02020603050405020304" pitchFamily="18" charset="0"/>
              </a:rPr>
              <a:t>Cognitive based verb classification</a:t>
            </a:r>
          </a:p>
        </p:txBody>
      </p:sp>
    </p:spTree>
    <p:extLst>
      <p:ext uri="{BB962C8B-B14F-4D97-AF65-F5344CB8AC3E}">
        <p14:creationId xmlns:p14="http://schemas.microsoft.com/office/powerpoint/2010/main" val="289426234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Freeform: Shape 13"/>
          <p:cNvSpPr/>
          <p:nvPr/>
        </p:nvSpPr>
        <p:spPr>
          <a:xfrm>
            <a:off x="2749407" y="3469456"/>
            <a:ext cx="2025276" cy="353800"/>
          </a:xfrm>
          <a:custGeom>
            <a:avLst/>
            <a:gdLst/>
            <a:ahLst/>
            <a:cxnLst/>
            <a:rect l="0" t="0" r="0" b="0"/>
            <a:pathLst>
              <a:path>
                <a:moveTo>
                  <a:pt x="1683593" y="0"/>
                </a:moveTo>
                <a:lnTo>
                  <a:pt x="1683593" y="245906"/>
                </a:lnTo>
                <a:lnTo>
                  <a:pt x="0" y="245906"/>
                </a:lnTo>
                <a:lnTo>
                  <a:pt x="0" y="329652"/>
                </a:lnTo>
              </a:path>
            </a:pathLst>
          </a:custGeom>
          <a:noFill/>
        </p:spPr>
        <p:style>
          <a:lnRef idx="2">
            <a:schemeClr val="accent3">
              <a:hueOff val="0"/>
              <a:satOff val="0"/>
              <a:lumOff val="0"/>
              <a:alphaOff val="0"/>
            </a:schemeClr>
          </a:lnRef>
          <a:fillRef idx="0">
            <a:scrgbClr r="0" g="0" b="0"/>
          </a:fillRef>
          <a:effectRef idx="0">
            <a:schemeClr val="accent4">
              <a:tint val="70000"/>
              <a:hueOff val="0"/>
              <a:satOff val="0"/>
              <a:lumOff val="0"/>
              <a:alphaOff val="0"/>
            </a:schemeClr>
          </a:effectRef>
          <a:fontRef idx="minor">
            <a:schemeClr val="tx1">
              <a:hueOff val="0"/>
              <a:satOff val="0"/>
              <a:lumOff val="0"/>
              <a:alphaOff val="0"/>
            </a:schemeClr>
          </a:fontRef>
        </p:style>
      </p:sp>
      <p:sp>
        <p:nvSpPr>
          <p:cNvPr id="15" name="Freeform: Shape 14"/>
          <p:cNvSpPr/>
          <p:nvPr/>
        </p:nvSpPr>
        <p:spPr>
          <a:xfrm>
            <a:off x="4096687" y="2027560"/>
            <a:ext cx="2159460" cy="483691"/>
          </a:xfrm>
          <a:custGeom>
            <a:avLst/>
            <a:gdLst/>
            <a:ahLst/>
            <a:cxnLst/>
            <a:rect l="0" t="0" r="0" b="0"/>
            <a:pathLst>
              <a:path>
                <a:moveTo>
                  <a:pt x="1795139" y="0"/>
                </a:moveTo>
                <a:lnTo>
                  <a:pt x="1795139" y="366932"/>
                </a:lnTo>
                <a:lnTo>
                  <a:pt x="0" y="366932"/>
                </a:lnTo>
                <a:lnTo>
                  <a:pt x="0" y="450678"/>
                </a:lnTo>
              </a:path>
            </a:pathLst>
          </a:custGeom>
          <a:noFill/>
          <a:ln>
            <a:solidFill>
              <a:schemeClr val="accent3"/>
            </a:solidFill>
          </a:ln>
        </p:spPr>
        <p:style>
          <a:lnRef idx="2">
            <a:scrgbClr r="0" g="0" b="0"/>
          </a:lnRef>
          <a:fillRef idx="0">
            <a:scrgbClr r="0" g="0" b="0"/>
          </a:fillRef>
          <a:effectRef idx="0">
            <a:schemeClr val="accent3">
              <a:tint val="90000"/>
              <a:hueOff val="0"/>
              <a:satOff val="0"/>
              <a:lumOff val="0"/>
              <a:alphaOff val="0"/>
            </a:schemeClr>
          </a:effectRef>
          <a:fontRef idx="minor">
            <a:schemeClr val="tx1">
              <a:hueOff val="0"/>
              <a:satOff val="0"/>
              <a:lumOff val="0"/>
              <a:alphaOff val="0"/>
            </a:schemeClr>
          </a:fontRef>
        </p:style>
      </p:sp>
      <p:sp>
        <p:nvSpPr>
          <p:cNvPr id="18" name="Rectangle: Rounded Corners 17"/>
          <p:cNvSpPr/>
          <p:nvPr/>
        </p:nvSpPr>
        <p:spPr>
          <a:xfrm>
            <a:off x="3717579" y="2456106"/>
            <a:ext cx="1979457" cy="413059"/>
          </a:xfrm>
          <a:prstGeom prst="roundRect">
            <a:avLst>
              <a:gd name="adj" fmla="val 10000"/>
            </a:avLst>
          </a:prstGeom>
          <a:solidFill>
            <a:schemeClr val="tx2">
              <a:lumMod val="60000"/>
              <a:lumOff val="40000"/>
            </a:schemeClr>
          </a:solidFill>
          <a:ln>
            <a:solidFill>
              <a:schemeClr val="accent3">
                <a:lumMod val="75000"/>
              </a:schemeClr>
            </a:solidFill>
          </a:ln>
        </p:spPr>
        <p:style>
          <a:lnRef idx="2">
            <a:scrgbClr r="0" g="0" b="0"/>
          </a:lnRef>
          <a:fillRef idx="1">
            <a:scrgbClr r="0" g="0" b="0"/>
          </a:fillRef>
          <a:effectRef idx="0">
            <a:schemeClr val="accent2">
              <a:hueOff val="0"/>
              <a:satOff val="0"/>
              <a:lumOff val="0"/>
              <a:alphaOff val="0"/>
            </a:schemeClr>
          </a:effectRef>
          <a:fontRef idx="minor">
            <a:schemeClr val="lt1"/>
          </a:fontRef>
        </p:style>
      </p:sp>
      <p:sp>
        <p:nvSpPr>
          <p:cNvPr id="19" name="Freeform: Shape 18"/>
          <p:cNvSpPr/>
          <p:nvPr/>
        </p:nvSpPr>
        <p:spPr>
          <a:xfrm>
            <a:off x="3833032" y="2551529"/>
            <a:ext cx="1979457" cy="413059"/>
          </a:xfrm>
          <a:custGeom>
            <a:avLst/>
            <a:gdLst>
              <a:gd name="connsiteX0" fmla="*/ 0 w 1645504"/>
              <a:gd name="connsiteY0" fmla="*/ 38487 h 384866"/>
              <a:gd name="connsiteX1" fmla="*/ 38487 w 1645504"/>
              <a:gd name="connsiteY1" fmla="*/ 0 h 384866"/>
              <a:gd name="connsiteX2" fmla="*/ 1607017 w 1645504"/>
              <a:gd name="connsiteY2" fmla="*/ 0 h 384866"/>
              <a:gd name="connsiteX3" fmla="*/ 1645504 w 1645504"/>
              <a:gd name="connsiteY3" fmla="*/ 38487 h 384866"/>
              <a:gd name="connsiteX4" fmla="*/ 1645504 w 1645504"/>
              <a:gd name="connsiteY4" fmla="*/ 346379 h 384866"/>
              <a:gd name="connsiteX5" fmla="*/ 1607017 w 1645504"/>
              <a:gd name="connsiteY5" fmla="*/ 384866 h 384866"/>
              <a:gd name="connsiteX6" fmla="*/ 38487 w 1645504"/>
              <a:gd name="connsiteY6" fmla="*/ 384866 h 384866"/>
              <a:gd name="connsiteX7" fmla="*/ 0 w 1645504"/>
              <a:gd name="connsiteY7" fmla="*/ 346379 h 384866"/>
              <a:gd name="connsiteX8" fmla="*/ 0 w 1645504"/>
              <a:gd name="connsiteY8" fmla="*/ 38487 h 384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45504" h="384866">
                <a:moveTo>
                  <a:pt x="0" y="38487"/>
                </a:moveTo>
                <a:cubicBezTo>
                  <a:pt x="0" y="17231"/>
                  <a:pt x="17231" y="0"/>
                  <a:pt x="38487" y="0"/>
                </a:cubicBezTo>
                <a:lnTo>
                  <a:pt x="1607017" y="0"/>
                </a:lnTo>
                <a:cubicBezTo>
                  <a:pt x="1628273" y="0"/>
                  <a:pt x="1645504" y="17231"/>
                  <a:pt x="1645504" y="38487"/>
                </a:cubicBezTo>
                <a:lnTo>
                  <a:pt x="1645504" y="346379"/>
                </a:lnTo>
                <a:cubicBezTo>
                  <a:pt x="1645504" y="367635"/>
                  <a:pt x="1628273" y="384866"/>
                  <a:pt x="1607017" y="384866"/>
                </a:cubicBezTo>
                <a:lnTo>
                  <a:pt x="38487" y="384866"/>
                </a:lnTo>
                <a:cubicBezTo>
                  <a:pt x="17231" y="384866"/>
                  <a:pt x="0" y="367635"/>
                  <a:pt x="0" y="346379"/>
                </a:cubicBezTo>
                <a:lnTo>
                  <a:pt x="0" y="38487"/>
                </a:lnTo>
                <a:close/>
              </a:path>
            </a:pathLst>
          </a:custGeom>
          <a:solidFill>
            <a:schemeClr val="bg1"/>
          </a:solidFill>
          <a:ln>
            <a:solidFill>
              <a:schemeClr val="tx2">
                <a:lumMod val="60000"/>
                <a:lumOff val="40000"/>
              </a:schemeClr>
            </a:solidFill>
          </a:ln>
        </p:spPr>
        <p:style>
          <a:lnRef idx="2">
            <a:scrgbClr r="0" g="0" b="0"/>
          </a:lnRef>
          <a:fillRef idx="1">
            <a:scrgbClr r="0" g="0" b="0"/>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72232" tIns="72232" rIns="72232" bIns="72232" numCol="1" spcCol="1270" anchor="ctr" anchorCtr="0">
            <a:noAutofit/>
          </a:bodyPr>
          <a:lstStyle/>
          <a:p>
            <a:pPr algn="ctr" defTabSz="711200">
              <a:lnSpc>
                <a:spcPct val="90000"/>
              </a:lnSpc>
              <a:spcBef>
                <a:spcPct val="0"/>
              </a:spcBef>
              <a:spcAft>
                <a:spcPct val="35000"/>
              </a:spcAft>
            </a:pPr>
            <a:r>
              <a:rPr lang="en-US" sz="1200" b="1" dirty="0">
                <a:latin typeface="Times" panose="02020603050405020304" pitchFamily="18" charset="0"/>
                <a:cs typeface="Times" panose="02020603050405020304" pitchFamily="18" charset="0"/>
              </a:rPr>
              <a:t>Bloom Verb List</a:t>
            </a:r>
          </a:p>
        </p:txBody>
      </p:sp>
      <p:sp>
        <p:nvSpPr>
          <p:cNvPr id="21" name="Freeform: Shape 20"/>
          <p:cNvSpPr/>
          <p:nvPr/>
        </p:nvSpPr>
        <p:spPr>
          <a:xfrm>
            <a:off x="3573470" y="3231690"/>
            <a:ext cx="1207930" cy="431639"/>
          </a:xfrm>
          <a:custGeom>
            <a:avLst/>
            <a:gdLst>
              <a:gd name="connsiteX0" fmla="*/ 0 w 1062792"/>
              <a:gd name="connsiteY0" fmla="*/ 67760 h 677600"/>
              <a:gd name="connsiteX1" fmla="*/ 67760 w 1062792"/>
              <a:gd name="connsiteY1" fmla="*/ 0 h 677600"/>
              <a:gd name="connsiteX2" fmla="*/ 995032 w 1062792"/>
              <a:gd name="connsiteY2" fmla="*/ 0 h 677600"/>
              <a:gd name="connsiteX3" fmla="*/ 1062792 w 1062792"/>
              <a:gd name="connsiteY3" fmla="*/ 67760 h 677600"/>
              <a:gd name="connsiteX4" fmla="*/ 1062792 w 1062792"/>
              <a:gd name="connsiteY4" fmla="*/ 609840 h 677600"/>
              <a:gd name="connsiteX5" fmla="*/ 995032 w 1062792"/>
              <a:gd name="connsiteY5" fmla="*/ 677600 h 677600"/>
              <a:gd name="connsiteX6" fmla="*/ 67760 w 1062792"/>
              <a:gd name="connsiteY6" fmla="*/ 677600 h 677600"/>
              <a:gd name="connsiteX7" fmla="*/ 0 w 1062792"/>
              <a:gd name="connsiteY7" fmla="*/ 609840 h 677600"/>
              <a:gd name="connsiteX8" fmla="*/ 0 w 1062792"/>
              <a:gd name="connsiteY8" fmla="*/ 67760 h 677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62792" h="677600">
                <a:moveTo>
                  <a:pt x="0" y="67760"/>
                </a:moveTo>
                <a:cubicBezTo>
                  <a:pt x="0" y="30337"/>
                  <a:pt x="30337" y="0"/>
                  <a:pt x="67760" y="0"/>
                </a:cubicBezTo>
                <a:lnTo>
                  <a:pt x="995032" y="0"/>
                </a:lnTo>
                <a:cubicBezTo>
                  <a:pt x="1032455" y="0"/>
                  <a:pt x="1062792" y="30337"/>
                  <a:pt x="1062792" y="67760"/>
                </a:cubicBezTo>
                <a:lnTo>
                  <a:pt x="1062792" y="609840"/>
                </a:lnTo>
                <a:cubicBezTo>
                  <a:pt x="1062792" y="647263"/>
                  <a:pt x="1032455" y="677600"/>
                  <a:pt x="995032" y="677600"/>
                </a:cubicBezTo>
                <a:lnTo>
                  <a:pt x="67760" y="677600"/>
                </a:lnTo>
                <a:cubicBezTo>
                  <a:pt x="30337" y="677600"/>
                  <a:pt x="0" y="647263"/>
                  <a:pt x="0" y="609840"/>
                </a:cubicBezTo>
                <a:lnTo>
                  <a:pt x="0" y="67760"/>
                </a:lnTo>
                <a:close/>
              </a:path>
            </a:pathLst>
          </a:custGeom>
          <a:ln>
            <a:solidFill>
              <a:schemeClr val="tx1"/>
            </a:solidFill>
          </a:ln>
        </p:spPr>
        <p:style>
          <a:lnRef idx="2">
            <a:schemeClr val="accent3">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61756" tIns="61756" rIns="61756" bIns="61756" numCol="1" spcCol="1270" anchor="ctr" anchorCtr="0">
            <a:noAutofit/>
          </a:bodyPr>
          <a:lstStyle/>
          <a:p>
            <a:pPr marL="0" lvl="0" indent="0" algn="ctr" defTabSz="488950">
              <a:lnSpc>
                <a:spcPct val="90000"/>
              </a:lnSpc>
              <a:spcBef>
                <a:spcPct val="0"/>
              </a:spcBef>
              <a:spcAft>
                <a:spcPct val="35000"/>
              </a:spcAft>
              <a:buNone/>
            </a:pPr>
            <a:r>
              <a:rPr lang="en-US" sz="1200" b="1" kern="1200" dirty="0">
                <a:solidFill>
                  <a:prstClr val="black">
                    <a:hueOff val="0"/>
                    <a:satOff val="0"/>
                    <a:lumOff val="0"/>
                    <a:alphaOff val="0"/>
                  </a:prstClr>
                </a:solidFill>
                <a:latin typeface="Times" panose="02020603050405020304" pitchFamily="18" charset="0"/>
                <a:ea typeface="+mn-ea"/>
                <a:cs typeface="Times" panose="02020603050405020304" pitchFamily="18" charset="0"/>
              </a:rPr>
              <a:t>Understanding</a:t>
            </a:r>
            <a:endParaRPr lang="en-US" sz="1000" b="1" kern="1200" dirty="0">
              <a:solidFill>
                <a:prstClr val="black">
                  <a:hueOff val="0"/>
                  <a:satOff val="0"/>
                  <a:lumOff val="0"/>
                  <a:alphaOff val="0"/>
                </a:prstClr>
              </a:solidFill>
              <a:latin typeface="Times" panose="02020603050405020304" pitchFamily="18" charset="0"/>
              <a:ea typeface="+mn-ea"/>
              <a:cs typeface="Times" panose="02020603050405020304" pitchFamily="18" charset="0"/>
            </a:endParaRPr>
          </a:p>
        </p:txBody>
      </p:sp>
      <p:sp>
        <p:nvSpPr>
          <p:cNvPr id="23" name="Freeform: Shape 22"/>
          <p:cNvSpPr/>
          <p:nvPr/>
        </p:nvSpPr>
        <p:spPr>
          <a:xfrm>
            <a:off x="4844029" y="3229275"/>
            <a:ext cx="788426" cy="413059"/>
          </a:xfrm>
          <a:custGeom>
            <a:avLst/>
            <a:gdLst>
              <a:gd name="connsiteX0" fmla="*/ 0 w 904004"/>
              <a:gd name="connsiteY0" fmla="*/ 64843 h 648432"/>
              <a:gd name="connsiteX1" fmla="*/ 64843 w 904004"/>
              <a:gd name="connsiteY1" fmla="*/ 0 h 648432"/>
              <a:gd name="connsiteX2" fmla="*/ 839161 w 904004"/>
              <a:gd name="connsiteY2" fmla="*/ 0 h 648432"/>
              <a:gd name="connsiteX3" fmla="*/ 904004 w 904004"/>
              <a:gd name="connsiteY3" fmla="*/ 64843 h 648432"/>
              <a:gd name="connsiteX4" fmla="*/ 904004 w 904004"/>
              <a:gd name="connsiteY4" fmla="*/ 583589 h 648432"/>
              <a:gd name="connsiteX5" fmla="*/ 839161 w 904004"/>
              <a:gd name="connsiteY5" fmla="*/ 648432 h 648432"/>
              <a:gd name="connsiteX6" fmla="*/ 64843 w 904004"/>
              <a:gd name="connsiteY6" fmla="*/ 648432 h 648432"/>
              <a:gd name="connsiteX7" fmla="*/ 0 w 904004"/>
              <a:gd name="connsiteY7" fmla="*/ 583589 h 648432"/>
              <a:gd name="connsiteX8" fmla="*/ 0 w 904004"/>
              <a:gd name="connsiteY8" fmla="*/ 64843 h 648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4004" h="648432">
                <a:moveTo>
                  <a:pt x="0" y="64843"/>
                </a:moveTo>
                <a:cubicBezTo>
                  <a:pt x="0" y="29031"/>
                  <a:pt x="29031" y="0"/>
                  <a:pt x="64843" y="0"/>
                </a:cubicBezTo>
                <a:lnTo>
                  <a:pt x="839161" y="0"/>
                </a:lnTo>
                <a:cubicBezTo>
                  <a:pt x="874973" y="0"/>
                  <a:pt x="904004" y="29031"/>
                  <a:pt x="904004" y="64843"/>
                </a:cubicBezTo>
                <a:lnTo>
                  <a:pt x="904004" y="583589"/>
                </a:lnTo>
                <a:cubicBezTo>
                  <a:pt x="904004" y="619401"/>
                  <a:pt x="874973" y="648432"/>
                  <a:pt x="839161" y="648432"/>
                </a:cubicBezTo>
                <a:lnTo>
                  <a:pt x="64843" y="648432"/>
                </a:lnTo>
                <a:cubicBezTo>
                  <a:pt x="29031" y="648432"/>
                  <a:pt x="0" y="619401"/>
                  <a:pt x="0" y="583589"/>
                </a:cubicBezTo>
                <a:lnTo>
                  <a:pt x="0" y="64843"/>
                </a:lnTo>
                <a:close/>
              </a:path>
            </a:pathLst>
          </a:custGeom>
          <a:ln>
            <a:solidFill>
              <a:schemeClr val="tx1"/>
            </a:solidFill>
          </a:ln>
        </p:spPr>
        <p:style>
          <a:lnRef idx="2">
            <a:schemeClr val="accent3">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64712" tIns="64712" rIns="64712" bIns="64712" numCol="1" spcCol="1270" anchor="ctr" anchorCtr="0">
            <a:noAutofit/>
          </a:bodyPr>
          <a:lstStyle/>
          <a:p>
            <a:pPr marL="0" lvl="0" indent="0" algn="ctr" defTabSz="488950">
              <a:lnSpc>
                <a:spcPct val="90000"/>
              </a:lnSpc>
              <a:spcBef>
                <a:spcPct val="0"/>
              </a:spcBef>
              <a:spcAft>
                <a:spcPct val="35000"/>
              </a:spcAft>
              <a:buNone/>
            </a:pPr>
            <a:r>
              <a:rPr lang="en-US" sz="1200" b="1" kern="1200" dirty="0">
                <a:solidFill>
                  <a:schemeClr val="tx1"/>
                </a:solidFill>
                <a:latin typeface="Times" panose="02020603050405020304" pitchFamily="18" charset="0"/>
                <a:ea typeface="+mn-ea"/>
                <a:cs typeface="Times" panose="02020603050405020304" pitchFamily="18" charset="0"/>
              </a:rPr>
              <a:t>Applying</a:t>
            </a:r>
          </a:p>
        </p:txBody>
      </p:sp>
      <p:sp>
        <p:nvSpPr>
          <p:cNvPr id="25" name="Freeform: Shape 24"/>
          <p:cNvSpPr/>
          <p:nvPr/>
        </p:nvSpPr>
        <p:spPr>
          <a:xfrm>
            <a:off x="5688597" y="3214323"/>
            <a:ext cx="812499" cy="413059"/>
          </a:xfrm>
          <a:custGeom>
            <a:avLst/>
            <a:gdLst>
              <a:gd name="connsiteX0" fmla="*/ 0 w 904004"/>
              <a:gd name="connsiteY0" fmla="*/ 64843 h 648432"/>
              <a:gd name="connsiteX1" fmla="*/ 64843 w 904004"/>
              <a:gd name="connsiteY1" fmla="*/ 0 h 648432"/>
              <a:gd name="connsiteX2" fmla="*/ 839161 w 904004"/>
              <a:gd name="connsiteY2" fmla="*/ 0 h 648432"/>
              <a:gd name="connsiteX3" fmla="*/ 904004 w 904004"/>
              <a:gd name="connsiteY3" fmla="*/ 64843 h 648432"/>
              <a:gd name="connsiteX4" fmla="*/ 904004 w 904004"/>
              <a:gd name="connsiteY4" fmla="*/ 583589 h 648432"/>
              <a:gd name="connsiteX5" fmla="*/ 839161 w 904004"/>
              <a:gd name="connsiteY5" fmla="*/ 648432 h 648432"/>
              <a:gd name="connsiteX6" fmla="*/ 64843 w 904004"/>
              <a:gd name="connsiteY6" fmla="*/ 648432 h 648432"/>
              <a:gd name="connsiteX7" fmla="*/ 0 w 904004"/>
              <a:gd name="connsiteY7" fmla="*/ 583589 h 648432"/>
              <a:gd name="connsiteX8" fmla="*/ 0 w 904004"/>
              <a:gd name="connsiteY8" fmla="*/ 64843 h 648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4004" h="648432">
                <a:moveTo>
                  <a:pt x="0" y="64843"/>
                </a:moveTo>
                <a:cubicBezTo>
                  <a:pt x="0" y="29031"/>
                  <a:pt x="29031" y="0"/>
                  <a:pt x="64843" y="0"/>
                </a:cubicBezTo>
                <a:lnTo>
                  <a:pt x="839161" y="0"/>
                </a:lnTo>
                <a:cubicBezTo>
                  <a:pt x="874973" y="0"/>
                  <a:pt x="904004" y="29031"/>
                  <a:pt x="904004" y="64843"/>
                </a:cubicBezTo>
                <a:lnTo>
                  <a:pt x="904004" y="583589"/>
                </a:lnTo>
                <a:cubicBezTo>
                  <a:pt x="904004" y="619401"/>
                  <a:pt x="874973" y="648432"/>
                  <a:pt x="839161" y="648432"/>
                </a:cubicBezTo>
                <a:lnTo>
                  <a:pt x="64843" y="648432"/>
                </a:lnTo>
                <a:cubicBezTo>
                  <a:pt x="29031" y="648432"/>
                  <a:pt x="0" y="619401"/>
                  <a:pt x="0" y="583589"/>
                </a:cubicBezTo>
                <a:lnTo>
                  <a:pt x="0" y="64843"/>
                </a:lnTo>
                <a:close/>
              </a:path>
            </a:pathLst>
          </a:custGeom>
          <a:ln>
            <a:solidFill>
              <a:schemeClr val="tx1"/>
            </a:solidFill>
          </a:ln>
        </p:spPr>
        <p:style>
          <a:lnRef idx="2">
            <a:schemeClr val="accent3">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64712" tIns="64712" rIns="64712" bIns="64712" numCol="1" spcCol="1270" anchor="ctr" anchorCtr="0">
            <a:noAutofit/>
          </a:bodyPr>
          <a:lstStyle/>
          <a:p>
            <a:pPr marL="0" lvl="0" indent="0" algn="ctr" defTabSz="533400">
              <a:lnSpc>
                <a:spcPct val="90000"/>
              </a:lnSpc>
              <a:spcBef>
                <a:spcPct val="0"/>
              </a:spcBef>
              <a:spcAft>
                <a:spcPct val="35000"/>
              </a:spcAft>
              <a:buNone/>
            </a:pPr>
            <a:r>
              <a:rPr lang="en-US" sz="1200" b="1" kern="1200" dirty="0">
                <a:solidFill>
                  <a:prstClr val="black">
                    <a:hueOff val="0"/>
                    <a:satOff val="0"/>
                    <a:lumOff val="0"/>
                    <a:alphaOff val="0"/>
                  </a:prstClr>
                </a:solidFill>
                <a:latin typeface="Times" panose="02020603050405020304" pitchFamily="18" charset="0"/>
                <a:ea typeface="+mn-ea"/>
                <a:cs typeface="Times" panose="02020603050405020304" pitchFamily="18" charset="0"/>
              </a:rPr>
              <a:t>Analyzing</a:t>
            </a:r>
          </a:p>
        </p:txBody>
      </p:sp>
      <p:sp>
        <p:nvSpPr>
          <p:cNvPr id="27" name="Freeform: Shape 26"/>
          <p:cNvSpPr/>
          <p:nvPr/>
        </p:nvSpPr>
        <p:spPr>
          <a:xfrm>
            <a:off x="6542082" y="3191676"/>
            <a:ext cx="812498" cy="413059"/>
          </a:xfrm>
          <a:custGeom>
            <a:avLst/>
            <a:gdLst>
              <a:gd name="connsiteX0" fmla="*/ 0 w 904004"/>
              <a:gd name="connsiteY0" fmla="*/ 64843 h 648432"/>
              <a:gd name="connsiteX1" fmla="*/ 64843 w 904004"/>
              <a:gd name="connsiteY1" fmla="*/ 0 h 648432"/>
              <a:gd name="connsiteX2" fmla="*/ 839161 w 904004"/>
              <a:gd name="connsiteY2" fmla="*/ 0 h 648432"/>
              <a:gd name="connsiteX3" fmla="*/ 904004 w 904004"/>
              <a:gd name="connsiteY3" fmla="*/ 64843 h 648432"/>
              <a:gd name="connsiteX4" fmla="*/ 904004 w 904004"/>
              <a:gd name="connsiteY4" fmla="*/ 583589 h 648432"/>
              <a:gd name="connsiteX5" fmla="*/ 839161 w 904004"/>
              <a:gd name="connsiteY5" fmla="*/ 648432 h 648432"/>
              <a:gd name="connsiteX6" fmla="*/ 64843 w 904004"/>
              <a:gd name="connsiteY6" fmla="*/ 648432 h 648432"/>
              <a:gd name="connsiteX7" fmla="*/ 0 w 904004"/>
              <a:gd name="connsiteY7" fmla="*/ 583589 h 648432"/>
              <a:gd name="connsiteX8" fmla="*/ 0 w 904004"/>
              <a:gd name="connsiteY8" fmla="*/ 64843 h 648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4004" h="648432">
                <a:moveTo>
                  <a:pt x="0" y="64843"/>
                </a:moveTo>
                <a:cubicBezTo>
                  <a:pt x="0" y="29031"/>
                  <a:pt x="29031" y="0"/>
                  <a:pt x="64843" y="0"/>
                </a:cubicBezTo>
                <a:lnTo>
                  <a:pt x="839161" y="0"/>
                </a:lnTo>
                <a:cubicBezTo>
                  <a:pt x="874973" y="0"/>
                  <a:pt x="904004" y="29031"/>
                  <a:pt x="904004" y="64843"/>
                </a:cubicBezTo>
                <a:lnTo>
                  <a:pt x="904004" y="583589"/>
                </a:lnTo>
                <a:cubicBezTo>
                  <a:pt x="904004" y="619401"/>
                  <a:pt x="874973" y="648432"/>
                  <a:pt x="839161" y="648432"/>
                </a:cubicBezTo>
                <a:lnTo>
                  <a:pt x="64843" y="648432"/>
                </a:lnTo>
                <a:cubicBezTo>
                  <a:pt x="29031" y="648432"/>
                  <a:pt x="0" y="619401"/>
                  <a:pt x="0" y="583589"/>
                </a:cubicBezTo>
                <a:lnTo>
                  <a:pt x="0" y="64843"/>
                </a:lnTo>
                <a:close/>
              </a:path>
            </a:pathLst>
          </a:custGeom>
          <a:ln>
            <a:solidFill>
              <a:schemeClr val="tx1"/>
            </a:solidFill>
          </a:ln>
        </p:spPr>
        <p:style>
          <a:lnRef idx="2">
            <a:schemeClr val="accent3">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64712" tIns="64712" rIns="64712" bIns="64712" numCol="1" spcCol="1270" anchor="ctr" anchorCtr="0">
            <a:noAutofit/>
          </a:bodyPr>
          <a:lstStyle/>
          <a:p>
            <a:pPr marL="0" lvl="0" indent="0" algn="ctr" defTabSz="533400">
              <a:lnSpc>
                <a:spcPct val="90000"/>
              </a:lnSpc>
              <a:spcBef>
                <a:spcPct val="0"/>
              </a:spcBef>
              <a:spcAft>
                <a:spcPct val="35000"/>
              </a:spcAft>
              <a:buNone/>
            </a:pPr>
            <a:r>
              <a:rPr lang="en-US" sz="1200" b="1" kern="1200" dirty="0">
                <a:latin typeface="Times" panose="02020603050405020304" pitchFamily="18" charset="0"/>
                <a:cs typeface="Times" panose="02020603050405020304" pitchFamily="18" charset="0"/>
              </a:rPr>
              <a:t>Creating</a:t>
            </a:r>
          </a:p>
        </p:txBody>
      </p:sp>
      <p:sp>
        <p:nvSpPr>
          <p:cNvPr id="28" name="Rectangle: Rounded Corners 27"/>
          <p:cNvSpPr/>
          <p:nvPr/>
        </p:nvSpPr>
        <p:spPr>
          <a:xfrm>
            <a:off x="7313897" y="2432418"/>
            <a:ext cx="1644810" cy="480897"/>
          </a:xfrm>
          <a:prstGeom prst="roundRect">
            <a:avLst>
              <a:gd name="adj" fmla="val 10000"/>
            </a:avLst>
          </a:prstGeom>
          <a:solidFill>
            <a:srgbClr val="002060"/>
          </a:solidFill>
        </p:spPr>
        <p:style>
          <a:lnRef idx="2">
            <a:schemeClr val="lt1">
              <a:hueOff val="0"/>
              <a:satOff val="0"/>
              <a:lumOff val="0"/>
              <a:alphaOff val="0"/>
            </a:schemeClr>
          </a:lnRef>
          <a:fillRef idx="1">
            <a:scrgbClr r="0" g="0" b="0"/>
          </a:fillRef>
          <a:effectRef idx="0">
            <a:schemeClr val="accent2">
              <a:hueOff val="0"/>
              <a:satOff val="0"/>
              <a:lumOff val="0"/>
              <a:alphaOff val="0"/>
            </a:schemeClr>
          </a:effectRef>
          <a:fontRef idx="minor">
            <a:schemeClr val="lt1"/>
          </a:fontRef>
        </p:style>
      </p:sp>
      <p:sp>
        <p:nvSpPr>
          <p:cNvPr id="29" name="Freeform: Shape 28"/>
          <p:cNvSpPr/>
          <p:nvPr/>
        </p:nvSpPr>
        <p:spPr>
          <a:xfrm>
            <a:off x="7429351" y="2527841"/>
            <a:ext cx="1644810" cy="480897"/>
          </a:xfrm>
          <a:custGeom>
            <a:avLst/>
            <a:gdLst>
              <a:gd name="connsiteX0" fmla="*/ 0 w 1367315"/>
              <a:gd name="connsiteY0" fmla="*/ 44807 h 448074"/>
              <a:gd name="connsiteX1" fmla="*/ 44807 w 1367315"/>
              <a:gd name="connsiteY1" fmla="*/ 0 h 448074"/>
              <a:gd name="connsiteX2" fmla="*/ 1322508 w 1367315"/>
              <a:gd name="connsiteY2" fmla="*/ 0 h 448074"/>
              <a:gd name="connsiteX3" fmla="*/ 1367315 w 1367315"/>
              <a:gd name="connsiteY3" fmla="*/ 44807 h 448074"/>
              <a:gd name="connsiteX4" fmla="*/ 1367315 w 1367315"/>
              <a:gd name="connsiteY4" fmla="*/ 403267 h 448074"/>
              <a:gd name="connsiteX5" fmla="*/ 1322508 w 1367315"/>
              <a:gd name="connsiteY5" fmla="*/ 448074 h 448074"/>
              <a:gd name="connsiteX6" fmla="*/ 44807 w 1367315"/>
              <a:gd name="connsiteY6" fmla="*/ 448074 h 448074"/>
              <a:gd name="connsiteX7" fmla="*/ 0 w 1367315"/>
              <a:gd name="connsiteY7" fmla="*/ 403267 h 448074"/>
              <a:gd name="connsiteX8" fmla="*/ 0 w 1367315"/>
              <a:gd name="connsiteY8" fmla="*/ 44807 h 4480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315" h="448074">
                <a:moveTo>
                  <a:pt x="0" y="44807"/>
                </a:moveTo>
                <a:cubicBezTo>
                  <a:pt x="0" y="20061"/>
                  <a:pt x="20061" y="0"/>
                  <a:pt x="44807" y="0"/>
                </a:cubicBezTo>
                <a:lnTo>
                  <a:pt x="1322508" y="0"/>
                </a:lnTo>
                <a:cubicBezTo>
                  <a:pt x="1347254" y="0"/>
                  <a:pt x="1367315" y="20061"/>
                  <a:pt x="1367315" y="44807"/>
                </a:cubicBezTo>
                <a:lnTo>
                  <a:pt x="1367315" y="403267"/>
                </a:lnTo>
                <a:cubicBezTo>
                  <a:pt x="1367315" y="428013"/>
                  <a:pt x="1347254" y="448074"/>
                  <a:pt x="1322508" y="448074"/>
                </a:cubicBezTo>
                <a:lnTo>
                  <a:pt x="44807" y="448074"/>
                </a:lnTo>
                <a:cubicBezTo>
                  <a:pt x="20061" y="448074"/>
                  <a:pt x="0" y="428013"/>
                  <a:pt x="0" y="403267"/>
                </a:cubicBezTo>
                <a:lnTo>
                  <a:pt x="0" y="44807"/>
                </a:lnTo>
                <a:close/>
              </a:path>
            </a:pathLst>
          </a:custGeom>
          <a:ln>
            <a:solidFill>
              <a:srgbClr val="0070C0"/>
            </a:solidFill>
          </a:ln>
        </p:spPr>
        <p:style>
          <a:lnRef idx="2">
            <a:scrgbClr r="0" g="0" b="0"/>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74084" tIns="74084" rIns="74084" bIns="74084" numCol="1" spcCol="1270" anchor="ctr" anchorCtr="0">
            <a:noAutofit/>
          </a:bodyPr>
          <a:lstStyle/>
          <a:p>
            <a:pPr marL="0" lvl="0" indent="0" algn="ctr" defTabSz="711200">
              <a:lnSpc>
                <a:spcPct val="90000"/>
              </a:lnSpc>
              <a:spcBef>
                <a:spcPct val="0"/>
              </a:spcBef>
              <a:spcAft>
                <a:spcPct val="35000"/>
              </a:spcAft>
              <a:buNone/>
            </a:pPr>
            <a:r>
              <a:rPr lang="en-US" sz="1200" b="1" kern="1200" dirty="0">
                <a:latin typeface="Times" panose="02020603050405020304" pitchFamily="18" charset="0"/>
                <a:cs typeface="Times" panose="02020603050405020304" pitchFamily="18" charset="0"/>
              </a:rPr>
              <a:t>CS Verb List</a:t>
            </a:r>
          </a:p>
        </p:txBody>
      </p:sp>
      <p:sp>
        <p:nvSpPr>
          <p:cNvPr id="30" name="Rectangle: Rounded Corners 29"/>
          <p:cNvSpPr/>
          <p:nvPr/>
        </p:nvSpPr>
        <p:spPr>
          <a:xfrm>
            <a:off x="7446848" y="3233171"/>
            <a:ext cx="1087470" cy="616092"/>
          </a:xfrm>
          <a:prstGeom prst="roundRect">
            <a:avLst>
              <a:gd name="adj" fmla="val 10000"/>
            </a:avLst>
          </a:prstGeom>
          <a:solidFill>
            <a:schemeClr val="accent4">
              <a:lumMod val="60000"/>
              <a:lumOff val="40000"/>
            </a:schemeClr>
          </a:solidFill>
          <a:ln>
            <a:solidFill>
              <a:schemeClr val="accent4">
                <a:lumMod val="60000"/>
                <a:lumOff val="40000"/>
              </a:schemeClr>
            </a:solidFill>
          </a:ln>
        </p:spPr>
        <p:style>
          <a:lnRef idx="2">
            <a:scrgbClr r="0" g="0" b="0"/>
          </a:lnRef>
          <a:fillRef idx="1">
            <a:scrgbClr r="0" g="0" b="0"/>
          </a:fillRef>
          <a:effectRef idx="0">
            <a:schemeClr val="accent3">
              <a:hueOff val="0"/>
              <a:satOff val="0"/>
              <a:lumOff val="0"/>
              <a:alphaOff val="0"/>
            </a:schemeClr>
          </a:effectRef>
          <a:fontRef idx="minor">
            <a:schemeClr val="lt1"/>
          </a:fontRef>
        </p:style>
      </p:sp>
      <p:sp>
        <p:nvSpPr>
          <p:cNvPr id="31" name="Freeform: Shape 30"/>
          <p:cNvSpPr/>
          <p:nvPr/>
        </p:nvSpPr>
        <p:spPr>
          <a:xfrm>
            <a:off x="7556672" y="3328594"/>
            <a:ext cx="1213944" cy="616092"/>
          </a:xfrm>
          <a:custGeom>
            <a:avLst/>
            <a:gdLst>
              <a:gd name="connsiteX0" fmla="*/ 0 w 904004"/>
              <a:gd name="connsiteY0" fmla="*/ 57404 h 574042"/>
              <a:gd name="connsiteX1" fmla="*/ 57404 w 904004"/>
              <a:gd name="connsiteY1" fmla="*/ 0 h 574042"/>
              <a:gd name="connsiteX2" fmla="*/ 846600 w 904004"/>
              <a:gd name="connsiteY2" fmla="*/ 0 h 574042"/>
              <a:gd name="connsiteX3" fmla="*/ 904004 w 904004"/>
              <a:gd name="connsiteY3" fmla="*/ 57404 h 574042"/>
              <a:gd name="connsiteX4" fmla="*/ 904004 w 904004"/>
              <a:gd name="connsiteY4" fmla="*/ 516638 h 574042"/>
              <a:gd name="connsiteX5" fmla="*/ 846600 w 904004"/>
              <a:gd name="connsiteY5" fmla="*/ 574042 h 574042"/>
              <a:gd name="connsiteX6" fmla="*/ 57404 w 904004"/>
              <a:gd name="connsiteY6" fmla="*/ 574042 h 574042"/>
              <a:gd name="connsiteX7" fmla="*/ 0 w 904004"/>
              <a:gd name="connsiteY7" fmla="*/ 516638 h 574042"/>
              <a:gd name="connsiteX8" fmla="*/ 0 w 904004"/>
              <a:gd name="connsiteY8" fmla="*/ 57404 h 5740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4004" h="574042">
                <a:moveTo>
                  <a:pt x="0" y="57404"/>
                </a:moveTo>
                <a:cubicBezTo>
                  <a:pt x="0" y="25701"/>
                  <a:pt x="25701" y="0"/>
                  <a:pt x="57404" y="0"/>
                </a:cubicBezTo>
                <a:lnTo>
                  <a:pt x="846600" y="0"/>
                </a:lnTo>
                <a:cubicBezTo>
                  <a:pt x="878303" y="0"/>
                  <a:pt x="904004" y="25701"/>
                  <a:pt x="904004" y="57404"/>
                </a:cubicBezTo>
                <a:lnTo>
                  <a:pt x="904004" y="516638"/>
                </a:lnTo>
                <a:cubicBezTo>
                  <a:pt x="904004" y="548341"/>
                  <a:pt x="878303" y="574042"/>
                  <a:pt x="846600" y="574042"/>
                </a:cubicBezTo>
                <a:lnTo>
                  <a:pt x="57404" y="574042"/>
                </a:lnTo>
                <a:cubicBezTo>
                  <a:pt x="25701" y="574042"/>
                  <a:pt x="0" y="548341"/>
                  <a:pt x="0" y="516638"/>
                </a:cubicBezTo>
                <a:lnTo>
                  <a:pt x="0" y="57404"/>
                </a:lnTo>
                <a:close/>
              </a:path>
            </a:pathLst>
          </a:custGeom>
          <a:ln>
            <a:solidFill>
              <a:schemeClr val="accent4">
                <a:lumMod val="60000"/>
                <a:lumOff val="40000"/>
              </a:schemeClr>
            </a:solidFill>
          </a:ln>
        </p:spPr>
        <p:style>
          <a:lnRef idx="2">
            <a:scrgbClr r="0" g="0" b="0"/>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58723" tIns="58723" rIns="58723" bIns="58723" numCol="1" spcCol="1270" anchor="ctr" anchorCtr="0">
            <a:noAutofit/>
          </a:bodyPr>
          <a:lstStyle/>
          <a:p>
            <a:pPr algn="ctr" defTabSz="711200">
              <a:lnSpc>
                <a:spcPct val="90000"/>
              </a:lnSpc>
              <a:spcBef>
                <a:spcPct val="0"/>
              </a:spcBef>
              <a:spcAft>
                <a:spcPct val="35000"/>
              </a:spcAft>
            </a:pPr>
            <a:r>
              <a:rPr lang="en-US" sz="1200" dirty="0">
                <a:latin typeface="Times" panose="02020603050405020304" pitchFamily="18" charset="0"/>
                <a:cs typeface="Times" panose="02020603050405020304" pitchFamily="18" charset="0"/>
              </a:rPr>
              <a:t>WordNet Synonym</a:t>
            </a:r>
          </a:p>
        </p:txBody>
      </p:sp>
      <p:sp>
        <p:nvSpPr>
          <p:cNvPr id="34" name="Rectangle: Rounded Corners 33"/>
          <p:cNvSpPr/>
          <p:nvPr/>
        </p:nvSpPr>
        <p:spPr>
          <a:xfrm>
            <a:off x="7098643" y="4178083"/>
            <a:ext cx="1200241" cy="636355"/>
          </a:xfrm>
          <a:prstGeom prst="roundRect">
            <a:avLst>
              <a:gd name="adj" fmla="val 10000"/>
            </a:avLst>
          </a:prstGeom>
          <a:solidFill>
            <a:schemeClr val="bg1">
              <a:lumMod val="50000"/>
            </a:schemeClr>
          </a:solidFill>
        </p:spPr>
        <p:style>
          <a:lnRef idx="2">
            <a:schemeClr val="lt1">
              <a:hueOff val="0"/>
              <a:satOff val="0"/>
              <a:lumOff val="0"/>
              <a:alphaOff val="0"/>
            </a:schemeClr>
          </a:lnRef>
          <a:fillRef idx="1">
            <a:scrgbClr r="0" g="0" b="0"/>
          </a:fillRef>
          <a:effectRef idx="0">
            <a:schemeClr val="accent3">
              <a:hueOff val="0"/>
              <a:satOff val="0"/>
              <a:lumOff val="0"/>
              <a:alphaOff val="0"/>
            </a:schemeClr>
          </a:effectRef>
          <a:fontRef idx="minor">
            <a:schemeClr val="lt1"/>
          </a:fontRef>
        </p:style>
      </p:sp>
      <p:sp>
        <p:nvSpPr>
          <p:cNvPr id="35" name="Freeform: Shape 34"/>
          <p:cNvSpPr/>
          <p:nvPr/>
        </p:nvSpPr>
        <p:spPr>
          <a:xfrm>
            <a:off x="7208330" y="4273506"/>
            <a:ext cx="1329795" cy="636355"/>
          </a:xfrm>
          <a:custGeom>
            <a:avLst/>
            <a:gdLst>
              <a:gd name="connsiteX0" fmla="*/ 0 w 997749"/>
              <a:gd name="connsiteY0" fmla="*/ 59292 h 592922"/>
              <a:gd name="connsiteX1" fmla="*/ 59292 w 997749"/>
              <a:gd name="connsiteY1" fmla="*/ 0 h 592922"/>
              <a:gd name="connsiteX2" fmla="*/ 938457 w 997749"/>
              <a:gd name="connsiteY2" fmla="*/ 0 h 592922"/>
              <a:gd name="connsiteX3" fmla="*/ 997749 w 997749"/>
              <a:gd name="connsiteY3" fmla="*/ 59292 h 592922"/>
              <a:gd name="connsiteX4" fmla="*/ 997749 w 997749"/>
              <a:gd name="connsiteY4" fmla="*/ 533630 h 592922"/>
              <a:gd name="connsiteX5" fmla="*/ 938457 w 997749"/>
              <a:gd name="connsiteY5" fmla="*/ 592922 h 592922"/>
              <a:gd name="connsiteX6" fmla="*/ 59292 w 997749"/>
              <a:gd name="connsiteY6" fmla="*/ 592922 h 592922"/>
              <a:gd name="connsiteX7" fmla="*/ 0 w 997749"/>
              <a:gd name="connsiteY7" fmla="*/ 533630 h 592922"/>
              <a:gd name="connsiteX8" fmla="*/ 0 w 997749"/>
              <a:gd name="connsiteY8" fmla="*/ 59292 h 592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97749" h="592922">
                <a:moveTo>
                  <a:pt x="0" y="59292"/>
                </a:moveTo>
                <a:cubicBezTo>
                  <a:pt x="0" y="26546"/>
                  <a:pt x="26546" y="0"/>
                  <a:pt x="59292" y="0"/>
                </a:cubicBezTo>
                <a:lnTo>
                  <a:pt x="938457" y="0"/>
                </a:lnTo>
                <a:cubicBezTo>
                  <a:pt x="971203" y="0"/>
                  <a:pt x="997749" y="26546"/>
                  <a:pt x="997749" y="59292"/>
                </a:cubicBezTo>
                <a:lnTo>
                  <a:pt x="997749" y="533630"/>
                </a:lnTo>
                <a:cubicBezTo>
                  <a:pt x="997749" y="566376"/>
                  <a:pt x="971203" y="592922"/>
                  <a:pt x="938457" y="592922"/>
                </a:cubicBezTo>
                <a:lnTo>
                  <a:pt x="59292" y="592922"/>
                </a:lnTo>
                <a:cubicBezTo>
                  <a:pt x="26546" y="592922"/>
                  <a:pt x="0" y="566376"/>
                  <a:pt x="0" y="533630"/>
                </a:cubicBezTo>
                <a:lnTo>
                  <a:pt x="0" y="59292"/>
                </a:lnTo>
                <a:close/>
              </a:path>
            </a:pathLst>
          </a:custGeom>
          <a:ln>
            <a:solidFill>
              <a:schemeClr val="accent2">
                <a:lumMod val="60000"/>
                <a:lumOff val="40000"/>
              </a:schemeClr>
            </a:solidFill>
          </a:ln>
        </p:spPr>
        <p:style>
          <a:lnRef idx="2">
            <a:scrgbClr r="0" g="0" b="0"/>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59276" tIns="59276" rIns="59276" bIns="59276" numCol="1" spcCol="1270" anchor="ctr" anchorCtr="0">
            <a:noAutofit/>
          </a:bodyPr>
          <a:lstStyle/>
          <a:p>
            <a:pPr lvl="0" indent="0" algn="ctr" defTabSz="711200">
              <a:lnSpc>
                <a:spcPct val="90000"/>
              </a:lnSpc>
              <a:spcBef>
                <a:spcPct val="0"/>
              </a:spcBef>
              <a:spcAft>
                <a:spcPct val="35000"/>
              </a:spcAft>
              <a:buNone/>
            </a:pPr>
            <a:r>
              <a:rPr lang="en-US" sz="1200" dirty="0">
                <a:latin typeface="Times" panose="02020603050405020304" pitchFamily="18" charset="0"/>
                <a:cs typeface="Times" panose="02020603050405020304" pitchFamily="18" charset="0"/>
              </a:rPr>
              <a:t>VerbNet Class</a:t>
            </a:r>
          </a:p>
        </p:txBody>
      </p:sp>
      <p:sp>
        <p:nvSpPr>
          <p:cNvPr id="42" name="Rectangle: Rounded Corners 41">
            <a:extLst>
              <a:ext uri="{FF2B5EF4-FFF2-40B4-BE49-F238E27FC236}">
                <a16:creationId xmlns:a16="http://schemas.microsoft.com/office/drawing/2014/main" id="{1562CECE-5381-4E5E-B838-162171D99567}"/>
              </a:ext>
            </a:extLst>
          </p:cNvPr>
          <p:cNvSpPr/>
          <p:nvPr/>
        </p:nvSpPr>
        <p:spPr>
          <a:xfrm>
            <a:off x="5343719" y="1649002"/>
            <a:ext cx="1979457" cy="601302"/>
          </a:xfrm>
          <a:prstGeom prst="roundRect">
            <a:avLst>
              <a:gd name="adj" fmla="val 10000"/>
            </a:avLst>
          </a:prstGeom>
          <a:solidFill>
            <a:srgbClr val="FFFFCC"/>
          </a:solidFill>
        </p:spPr>
        <p:style>
          <a:lnRef idx="2">
            <a:schemeClr val="lt1">
              <a:hueOff val="0"/>
              <a:satOff val="0"/>
              <a:lumOff val="0"/>
              <a:alphaOff val="0"/>
            </a:schemeClr>
          </a:lnRef>
          <a:fillRef idx="1">
            <a:scrgbClr r="0" g="0" b="0"/>
          </a:fillRef>
          <a:effectRef idx="0">
            <a:schemeClr val="accent2">
              <a:hueOff val="0"/>
              <a:satOff val="0"/>
              <a:lumOff val="0"/>
              <a:alphaOff val="0"/>
            </a:schemeClr>
          </a:effectRef>
          <a:fontRef idx="minor">
            <a:schemeClr val="lt1"/>
          </a:fontRef>
        </p:style>
      </p:sp>
      <p:sp>
        <p:nvSpPr>
          <p:cNvPr id="49" name="Rectangle: Rounded Corners 48">
            <a:extLst>
              <a:ext uri="{FF2B5EF4-FFF2-40B4-BE49-F238E27FC236}">
                <a16:creationId xmlns:a16="http://schemas.microsoft.com/office/drawing/2014/main" id="{8D7637B2-BA96-4BFA-999D-7AC50642C44F}"/>
              </a:ext>
            </a:extLst>
          </p:cNvPr>
          <p:cNvSpPr/>
          <p:nvPr/>
        </p:nvSpPr>
        <p:spPr>
          <a:xfrm>
            <a:off x="6848342" y="5129971"/>
            <a:ext cx="1200241" cy="636355"/>
          </a:xfrm>
          <a:prstGeom prst="roundRect">
            <a:avLst>
              <a:gd name="adj" fmla="val 10000"/>
            </a:avLst>
          </a:prstGeom>
          <a:solidFill>
            <a:schemeClr val="bg1">
              <a:lumMod val="50000"/>
            </a:schemeClr>
          </a:solidFill>
        </p:spPr>
        <p:style>
          <a:lnRef idx="2">
            <a:schemeClr val="lt1">
              <a:hueOff val="0"/>
              <a:satOff val="0"/>
              <a:lumOff val="0"/>
              <a:alphaOff val="0"/>
            </a:schemeClr>
          </a:lnRef>
          <a:fillRef idx="1">
            <a:scrgbClr r="0" g="0" b="0"/>
          </a:fillRef>
          <a:effectRef idx="0">
            <a:schemeClr val="accent3">
              <a:hueOff val="0"/>
              <a:satOff val="0"/>
              <a:lumOff val="0"/>
              <a:alphaOff val="0"/>
            </a:schemeClr>
          </a:effectRef>
          <a:fontRef idx="minor">
            <a:schemeClr val="lt1"/>
          </a:fontRef>
        </p:style>
      </p:sp>
      <p:sp>
        <p:nvSpPr>
          <p:cNvPr id="50" name="Freeform: Shape 49">
            <a:extLst>
              <a:ext uri="{FF2B5EF4-FFF2-40B4-BE49-F238E27FC236}">
                <a16:creationId xmlns:a16="http://schemas.microsoft.com/office/drawing/2014/main" id="{F92D1342-D00A-4E05-A8B3-EB1A3ECABC4F}"/>
              </a:ext>
            </a:extLst>
          </p:cNvPr>
          <p:cNvSpPr/>
          <p:nvPr/>
        </p:nvSpPr>
        <p:spPr>
          <a:xfrm>
            <a:off x="6958029" y="5208423"/>
            <a:ext cx="1329795" cy="636355"/>
          </a:xfrm>
          <a:custGeom>
            <a:avLst/>
            <a:gdLst>
              <a:gd name="connsiteX0" fmla="*/ 0 w 997749"/>
              <a:gd name="connsiteY0" fmla="*/ 59292 h 592922"/>
              <a:gd name="connsiteX1" fmla="*/ 59292 w 997749"/>
              <a:gd name="connsiteY1" fmla="*/ 0 h 592922"/>
              <a:gd name="connsiteX2" fmla="*/ 938457 w 997749"/>
              <a:gd name="connsiteY2" fmla="*/ 0 h 592922"/>
              <a:gd name="connsiteX3" fmla="*/ 997749 w 997749"/>
              <a:gd name="connsiteY3" fmla="*/ 59292 h 592922"/>
              <a:gd name="connsiteX4" fmla="*/ 997749 w 997749"/>
              <a:gd name="connsiteY4" fmla="*/ 533630 h 592922"/>
              <a:gd name="connsiteX5" fmla="*/ 938457 w 997749"/>
              <a:gd name="connsiteY5" fmla="*/ 592922 h 592922"/>
              <a:gd name="connsiteX6" fmla="*/ 59292 w 997749"/>
              <a:gd name="connsiteY6" fmla="*/ 592922 h 592922"/>
              <a:gd name="connsiteX7" fmla="*/ 0 w 997749"/>
              <a:gd name="connsiteY7" fmla="*/ 533630 h 592922"/>
              <a:gd name="connsiteX8" fmla="*/ 0 w 997749"/>
              <a:gd name="connsiteY8" fmla="*/ 59292 h 592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97749" h="592922">
                <a:moveTo>
                  <a:pt x="0" y="59292"/>
                </a:moveTo>
                <a:cubicBezTo>
                  <a:pt x="0" y="26546"/>
                  <a:pt x="26546" y="0"/>
                  <a:pt x="59292" y="0"/>
                </a:cubicBezTo>
                <a:lnTo>
                  <a:pt x="938457" y="0"/>
                </a:lnTo>
                <a:cubicBezTo>
                  <a:pt x="971203" y="0"/>
                  <a:pt x="997749" y="26546"/>
                  <a:pt x="997749" y="59292"/>
                </a:cubicBezTo>
                <a:lnTo>
                  <a:pt x="997749" y="533630"/>
                </a:lnTo>
                <a:cubicBezTo>
                  <a:pt x="997749" y="566376"/>
                  <a:pt x="971203" y="592922"/>
                  <a:pt x="938457" y="592922"/>
                </a:cubicBezTo>
                <a:lnTo>
                  <a:pt x="59292" y="592922"/>
                </a:lnTo>
                <a:cubicBezTo>
                  <a:pt x="26546" y="592922"/>
                  <a:pt x="0" y="566376"/>
                  <a:pt x="0" y="533630"/>
                </a:cubicBezTo>
                <a:lnTo>
                  <a:pt x="0" y="59292"/>
                </a:lnTo>
                <a:close/>
              </a:path>
            </a:pathLst>
          </a:custGeom>
          <a:ln>
            <a:solidFill>
              <a:schemeClr val="accent2">
                <a:lumMod val="60000"/>
                <a:lumOff val="40000"/>
              </a:schemeClr>
            </a:solidFill>
          </a:ln>
        </p:spPr>
        <p:style>
          <a:lnRef idx="2">
            <a:scrgbClr r="0" g="0" b="0"/>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59276" tIns="59276" rIns="59276" bIns="59276" numCol="1" spcCol="1270" anchor="ctr" anchorCtr="0">
            <a:noAutofit/>
          </a:bodyPr>
          <a:lstStyle/>
          <a:p>
            <a:pPr lvl="0" algn="ctr" defTabSz="711200">
              <a:lnSpc>
                <a:spcPct val="90000"/>
              </a:lnSpc>
              <a:spcAft>
                <a:spcPct val="35000"/>
              </a:spcAft>
            </a:pPr>
            <a:r>
              <a:rPr lang="en-US" sz="1200" dirty="0">
                <a:latin typeface="Times" panose="02020603050405020304" pitchFamily="18" charset="0"/>
                <a:cs typeface="Times" panose="02020603050405020304" pitchFamily="18" charset="0"/>
              </a:rPr>
              <a:t>SVD</a:t>
            </a:r>
          </a:p>
        </p:txBody>
      </p:sp>
      <p:sp>
        <p:nvSpPr>
          <p:cNvPr id="17" name="Slide Number Placeholder 16">
            <a:extLst>
              <a:ext uri="{FF2B5EF4-FFF2-40B4-BE49-F238E27FC236}">
                <a16:creationId xmlns:a16="http://schemas.microsoft.com/office/drawing/2014/main" id="{04D65B36-5590-4C71-81D1-7286531DDF47}"/>
              </a:ext>
            </a:extLst>
          </p:cNvPr>
          <p:cNvSpPr>
            <a:spLocks noGrp="1"/>
          </p:cNvSpPr>
          <p:nvPr>
            <p:ph type="sldNum" sz="quarter" idx="12"/>
          </p:nvPr>
        </p:nvSpPr>
        <p:spPr>
          <a:xfrm>
            <a:off x="7283366" y="0"/>
            <a:ext cx="1860633" cy="316104"/>
          </a:xfrm>
        </p:spPr>
        <p:txBody>
          <a:bodyPr/>
          <a:lstStyle/>
          <a:p>
            <a:pPr>
              <a:defRPr/>
            </a:pPr>
            <a:fld id="{46C95EAB-5877-4365-885A-A60EB0348E4F}" type="slidenum">
              <a:rPr lang="en-US" altLang="en-US" sz="1000" smtClean="0"/>
              <a:pPr>
                <a:defRPr/>
              </a:pPr>
              <a:t>31</a:t>
            </a:fld>
            <a:endParaRPr lang="en-US" altLang="en-US" sz="1000"/>
          </a:p>
        </p:txBody>
      </p:sp>
      <p:pic>
        <p:nvPicPr>
          <p:cNvPr id="54" name="Picture 53">
            <a:extLst>
              <a:ext uri="{FF2B5EF4-FFF2-40B4-BE49-F238E27FC236}">
                <a16:creationId xmlns:a16="http://schemas.microsoft.com/office/drawing/2014/main" id="{80D05597-5F80-4452-AA8C-A77828A6EB37}"/>
              </a:ext>
            </a:extLst>
          </p:cNvPr>
          <p:cNvPicPr>
            <a:picLocks noChangeAspect="1"/>
          </p:cNvPicPr>
          <p:nvPr/>
        </p:nvPicPr>
        <p:blipFill>
          <a:blip r:embed="rId2"/>
          <a:stretch>
            <a:fillRect/>
          </a:stretch>
        </p:blipFill>
        <p:spPr>
          <a:xfrm>
            <a:off x="99244" y="530024"/>
            <a:ext cx="619100" cy="439030"/>
          </a:xfrm>
          <a:prstGeom prst="rect">
            <a:avLst/>
          </a:prstGeom>
        </p:spPr>
      </p:pic>
      <p:cxnSp>
        <p:nvCxnSpPr>
          <p:cNvPr id="80" name="Connector: Elbow 79">
            <a:extLst>
              <a:ext uri="{FF2B5EF4-FFF2-40B4-BE49-F238E27FC236}">
                <a16:creationId xmlns:a16="http://schemas.microsoft.com/office/drawing/2014/main" id="{A6722F18-EF4B-4899-BD4F-71891E1A9B01}"/>
              </a:ext>
            </a:extLst>
          </p:cNvPr>
          <p:cNvCxnSpPr>
            <a:cxnSpLocks/>
            <a:endCxn id="28" idx="0"/>
          </p:cNvCxnSpPr>
          <p:nvPr/>
        </p:nvCxnSpPr>
        <p:spPr bwMode="auto">
          <a:xfrm>
            <a:off x="7438629" y="1978384"/>
            <a:ext cx="697673" cy="454034"/>
          </a:xfrm>
          <a:prstGeom prst="bentConnector2">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 name="Connector: Elbow 5">
            <a:extLst>
              <a:ext uri="{FF2B5EF4-FFF2-40B4-BE49-F238E27FC236}">
                <a16:creationId xmlns:a16="http://schemas.microsoft.com/office/drawing/2014/main" id="{BA343350-E3FD-4D1B-9D1D-7FC4D89DBAA2}"/>
              </a:ext>
            </a:extLst>
          </p:cNvPr>
          <p:cNvCxnSpPr>
            <a:cxnSpLocks/>
            <a:stCxn id="42" idx="1"/>
            <a:endCxn id="18" idx="0"/>
          </p:cNvCxnSpPr>
          <p:nvPr/>
        </p:nvCxnSpPr>
        <p:spPr bwMode="auto">
          <a:xfrm rot="10800000" flipV="1">
            <a:off x="4707309" y="1949652"/>
            <a:ext cx="636411" cy="506453"/>
          </a:xfrm>
          <a:prstGeom prst="bentConnector2">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7" name="Connector: Elbow 36">
            <a:extLst>
              <a:ext uri="{FF2B5EF4-FFF2-40B4-BE49-F238E27FC236}">
                <a16:creationId xmlns:a16="http://schemas.microsoft.com/office/drawing/2014/main" id="{40BD286C-A43C-4CB9-BB75-DF9475B0674C}"/>
              </a:ext>
            </a:extLst>
          </p:cNvPr>
          <p:cNvCxnSpPr>
            <a:endCxn id="30" idx="0"/>
          </p:cNvCxnSpPr>
          <p:nvPr/>
        </p:nvCxnSpPr>
        <p:spPr bwMode="auto">
          <a:xfrm rot="5400000">
            <a:off x="7960215" y="3015545"/>
            <a:ext cx="247995" cy="187257"/>
          </a:xfrm>
          <a:prstGeom prst="bentConnector3">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9" name="Connector: Elbow 78">
            <a:extLst>
              <a:ext uri="{FF2B5EF4-FFF2-40B4-BE49-F238E27FC236}">
                <a16:creationId xmlns:a16="http://schemas.microsoft.com/office/drawing/2014/main" id="{649F2FAB-957A-47C4-83F1-A3D991F93096}"/>
              </a:ext>
            </a:extLst>
          </p:cNvPr>
          <p:cNvCxnSpPr/>
          <p:nvPr/>
        </p:nvCxnSpPr>
        <p:spPr bwMode="auto">
          <a:xfrm rot="5400000">
            <a:off x="7878275" y="3972538"/>
            <a:ext cx="247995" cy="187257"/>
          </a:xfrm>
          <a:prstGeom prst="bentConnector3">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1" name="Connector: Elbow 80">
            <a:extLst>
              <a:ext uri="{FF2B5EF4-FFF2-40B4-BE49-F238E27FC236}">
                <a16:creationId xmlns:a16="http://schemas.microsoft.com/office/drawing/2014/main" id="{F813A441-CA3B-4621-8D9D-75F5A6E1291F}"/>
              </a:ext>
            </a:extLst>
          </p:cNvPr>
          <p:cNvCxnSpPr/>
          <p:nvPr/>
        </p:nvCxnSpPr>
        <p:spPr bwMode="auto">
          <a:xfrm rot="5400000">
            <a:off x="7655601" y="4921228"/>
            <a:ext cx="247995" cy="187257"/>
          </a:xfrm>
          <a:prstGeom prst="bentConnector3">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98" name="Rectangle 97">
            <a:extLst>
              <a:ext uri="{FF2B5EF4-FFF2-40B4-BE49-F238E27FC236}">
                <a16:creationId xmlns:a16="http://schemas.microsoft.com/office/drawing/2014/main" id="{5B0FE977-E016-4E87-A9B9-E87FB7F8FDA1}"/>
              </a:ext>
            </a:extLst>
          </p:cNvPr>
          <p:cNvSpPr/>
          <p:nvPr/>
        </p:nvSpPr>
        <p:spPr>
          <a:xfrm>
            <a:off x="5500331" y="1736703"/>
            <a:ext cx="2000881" cy="557606"/>
          </a:xfrm>
          <a:prstGeom prst="rect">
            <a:avLst/>
          </a:prstGeom>
          <a:solidFill>
            <a:srgbClr val="FF99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solidFill>
                  <a:schemeClr val="tx1"/>
                </a:solidFill>
                <a:latin typeface="Times" panose="02020603050405020304" pitchFamily="18" charset="0"/>
                <a:cs typeface="Times" panose="02020603050405020304" pitchFamily="18" charset="0"/>
              </a:rPr>
              <a:t>List of Extract Verbs</a:t>
            </a:r>
          </a:p>
        </p:txBody>
      </p:sp>
      <p:graphicFrame>
        <p:nvGraphicFramePr>
          <p:cNvPr id="43" name="Table 42">
            <a:extLst>
              <a:ext uri="{FF2B5EF4-FFF2-40B4-BE49-F238E27FC236}">
                <a16:creationId xmlns:a16="http://schemas.microsoft.com/office/drawing/2014/main" id="{664BA750-7FDC-49D6-95AF-5E2A1E3D3851}"/>
              </a:ext>
            </a:extLst>
          </p:cNvPr>
          <p:cNvGraphicFramePr>
            <a:graphicFrameLocks noGrp="1"/>
          </p:cNvGraphicFramePr>
          <p:nvPr>
            <p:extLst>
              <p:ext uri="{D42A27DB-BD31-4B8C-83A1-F6EECF244321}">
                <p14:modId xmlns:p14="http://schemas.microsoft.com/office/powerpoint/2010/main" val="77821218"/>
              </p:ext>
            </p:extLst>
          </p:nvPr>
        </p:nvGraphicFramePr>
        <p:xfrm>
          <a:off x="330967" y="1736703"/>
          <a:ext cx="2990593" cy="4214027"/>
        </p:xfrm>
        <a:graphic>
          <a:graphicData uri="http://schemas.openxmlformats.org/drawingml/2006/table">
            <a:tbl>
              <a:tblPr>
                <a:tableStyleId>{5C22544A-7EE6-4342-B048-85BDC9FD1C3A}</a:tableStyleId>
              </a:tblPr>
              <a:tblGrid>
                <a:gridCol w="1052995">
                  <a:extLst>
                    <a:ext uri="{9D8B030D-6E8A-4147-A177-3AD203B41FA5}">
                      <a16:colId xmlns:a16="http://schemas.microsoft.com/office/drawing/2014/main" val="1427112876"/>
                    </a:ext>
                  </a:extLst>
                </a:gridCol>
                <a:gridCol w="461283">
                  <a:extLst>
                    <a:ext uri="{9D8B030D-6E8A-4147-A177-3AD203B41FA5}">
                      <a16:colId xmlns:a16="http://schemas.microsoft.com/office/drawing/2014/main" val="2844935561"/>
                    </a:ext>
                  </a:extLst>
                </a:gridCol>
                <a:gridCol w="848100">
                  <a:extLst>
                    <a:ext uri="{9D8B030D-6E8A-4147-A177-3AD203B41FA5}">
                      <a16:colId xmlns:a16="http://schemas.microsoft.com/office/drawing/2014/main" val="3634603429"/>
                    </a:ext>
                  </a:extLst>
                </a:gridCol>
                <a:gridCol w="628215">
                  <a:extLst>
                    <a:ext uri="{9D8B030D-6E8A-4147-A177-3AD203B41FA5}">
                      <a16:colId xmlns:a16="http://schemas.microsoft.com/office/drawing/2014/main" val="3359992484"/>
                    </a:ext>
                  </a:extLst>
                </a:gridCol>
              </a:tblGrid>
              <a:tr h="0">
                <a:tc>
                  <a:txBody>
                    <a:bodyPr/>
                    <a:lstStyle/>
                    <a:p>
                      <a:pPr algn="ctr" fontAlgn="t"/>
                      <a:r>
                        <a:rPr lang="en-US" sz="1400" b="1" u="none" strike="noStrike" dirty="0">
                          <a:effectLst/>
                          <a:latin typeface="Times" panose="02020603050405020304" pitchFamily="18" charset="0"/>
                          <a:cs typeface="Times" panose="02020603050405020304" pitchFamily="18" charset="0"/>
                        </a:rPr>
                        <a:t>Verb</a:t>
                      </a:r>
                      <a:endParaRPr lang="en-US" sz="1400" b="1" i="0" u="none" strike="noStrike" dirty="0">
                        <a:solidFill>
                          <a:srgbClr val="000000"/>
                        </a:solidFill>
                        <a:effectLst/>
                        <a:latin typeface="Times" panose="02020603050405020304" pitchFamily="18" charset="0"/>
                        <a:cs typeface="Times" panose="02020603050405020304" pitchFamily="18" charset="0"/>
                      </a:endParaRPr>
                    </a:p>
                  </a:txBody>
                  <a:tcPr marL="6649" marR="6649" marT="6649" marB="0">
                    <a:solidFill>
                      <a:schemeClr val="bg1">
                        <a:lumMod val="85000"/>
                      </a:schemeClr>
                    </a:solidFill>
                  </a:tcPr>
                </a:tc>
                <a:tc>
                  <a:txBody>
                    <a:bodyPr/>
                    <a:lstStyle/>
                    <a:p>
                      <a:pPr algn="ctr" fontAlgn="b"/>
                      <a:r>
                        <a:rPr lang="en-US" sz="1400" b="1" u="none" strike="noStrike" dirty="0" err="1">
                          <a:effectLst/>
                          <a:latin typeface="Times" panose="02020603050405020304" pitchFamily="18" charset="0"/>
                          <a:cs typeface="Times" panose="02020603050405020304" pitchFamily="18" charset="0"/>
                        </a:rPr>
                        <a:t>Freq</a:t>
                      </a:r>
                      <a:endParaRPr lang="en-US" sz="1400" b="1" i="0" u="none" strike="noStrike" dirty="0">
                        <a:solidFill>
                          <a:srgbClr val="000000"/>
                        </a:solidFill>
                        <a:effectLst/>
                        <a:latin typeface="Times" panose="02020603050405020304" pitchFamily="18" charset="0"/>
                        <a:cs typeface="Times" panose="02020603050405020304" pitchFamily="18" charset="0"/>
                      </a:endParaRPr>
                    </a:p>
                  </a:txBody>
                  <a:tcPr marL="6649" marR="6649" marT="6649" marB="0" anchor="b">
                    <a:solidFill>
                      <a:schemeClr val="bg1">
                        <a:lumMod val="85000"/>
                      </a:schemeClr>
                    </a:solidFill>
                  </a:tcPr>
                </a:tc>
                <a:tc>
                  <a:txBody>
                    <a:bodyPr/>
                    <a:lstStyle/>
                    <a:p>
                      <a:pPr algn="ctr" fontAlgn="b"/>
                      <a:r>
                        <a:rPr lang="en-US" sz="1400" b="1" u="none" strike="noStrike" dirty="0">
                          <a:effectLst/>
                          <a:latin typeface="Times" panose="02020603050405020304" pitchFamily="18" charset="0"/>
                          <a:cs typeface="Times" panose="02020603050405020304" pitchFamily="18" charset="0"/>
                        </a:rPr>
                        <a:t>Verb-Syn</a:t>
                      </a:r>
                      <a:endParaRPr lang="en-US" sz="1400" b="1" i="0" u="none" strike="noStrike" dirty="0">
                        <a:solidFill>
                          <a:srgbClr val="000000"/>
                        </a:solidFill>
                        <a:effectLst/>
                        <a:latin typeface="Times" panose="02020603050405020304" pitchFamily="18" charset="0"/>
                        <a:cs typeface="Times" panose="02020603050405020304" pitchFamily="18" charset="0"/>
                      </a:endParaRPr>
                    </a:p>
                  </a:txBody>
                  <a:tcPr marL="6649" marR="6649" marT="6649" marB="0" anchor="b">
                    <a:solidFill>
                      <a:schemeClr val="bg1">
                        <a:lumMod val="85000"/>
                      </a:schemeClr>
                    </a:solidFill>
                  </a:tcPr>
                </a:tc>
                <a:tc>
                  <a:txBody>
                    <a:bodyPr/>
                    <a:lstStyle/>
                    <a:p>
                      <a:pPr algn="ctr" fontAlgn="b"/>
                      <a:r>
                        <a:rPr lang="en-US" sz="1400" b="1" u="none" strike="noStrike" dirty="0">
                          <a:effectLst/>
                          <a:latin typeface="Times" panose="02020603050405020304" pitchFamily="18" charset="0"/>
                          <a:cs typeface="Times" panose="02020603050405020304" pitchFamily="18" charset="0"/>
                        </a:rPr>
                        <a:t>B-Level</a:t>
                      </a:r>
                      <a:endParaRPr lang="en-US" sz="1400" b="1" i="0" u="none" strike="noStrike" dirty="0">
                        <a:solidFill>
                          <a:srgbClr val="000000"/>
                        </a:solidFill>
                        <a:effectLst/>
                        <a:latin typeface="Times" panose="02020603050405020304" pitchFamily="18" charset="0"/>
                        <a:cs typeface="Times" panose="02020603050405020304" pitchFamily="18" charset="0"/>
                      </a:endParaRPr>
                    </a:p>
                  </a:txBody>
                  <a:tcPr marL="6649" marR="6649" marT="6649" marB="0" anchor="b">
                    <a:solidFill>
                      <a:schemeClr val="bg1">
                        <a:lumMod val="85000"/>
                      </a:schemeClr>
                    </a:solidFill>
                  </a:tcPr>
                </a:tc>
                <a:extLst>
                  <a:ext uri="{0D108BD9-81ED-4DB2-BD59-A6C34878D82A}">
                    <a16:rowId xmlns:a16="http://schemas.microsoft.com/office/drawing/2014/main" val="4124690673"/>
                  </a:ext>
                </a:extLst>
              </a:tr>
              <a:tr h="197612">
                <a:tc>
                  <a:txBody>
                    <a:bodyPr/>
                    <a:lstStyle/>
                    <a:p>
                      <a:pPr algn="ctr" fontAlgn="t"/>
                      <a:r>
                        <a:rPr lang="en-US" sz="1400" u="none" strike="noStrike" dirty="0">
                          <a:effectLst/>
                          <a:latin typeface="Times" panose="02020603050405020304" pitchFamily="18" charset="0"/>
                          <a:cs typeface="Times" panose="02020603050405020304" pitchFamily="18" charset="0"/>
                        </a:rPr>
                        <a:t>Access</a:t>
                      </a:r>
                      <a:endParaRPr lang="en-US" sz="1400" b="1" i="0" u="none" strike="noStrike" dirty="0">
                        <a:solidFill>
                          <a:srgbClr val="000000"/>
                        </a:solidFill>
                        <a:effectLst/>
                        <a:latin typeface="Times" panose="02020603050405020304" pitchFamily="18" charset="0"/>
                        <a:cs typeface="Times" panose="02020603050405020304" pitchFamily="18" charset="0"/>
                      </a:endParaRPr>
                    </a:p>
                  </a:txBody>
                  <a:tcPr marL="6649" marR="6649" marT="6649" marB="0">
                    <a:solidFill>
                      <a:schemeClr val="bg1">
                        <a:lumMod val="85000"/>
                      </a:schemeClr>
                    </a:solidFill>
                  </a:tcPr>
                </a:tc>
                <a:tc>
                  <a:txBody>
                    <a:bodyPr/>
                    <a:lstStyle/>
                    <a:p>
                      <a:pPr algn="ctr" fontAlgn="b"/>
                      <a:r>
                        <a:rPr lang="en-US" sz="1400" u="none" strike="noStrike" dirty="0">
                          <a:effectLst/>
                          <a:latin typeface="Times" panose="02020603050405020304" pitchFamily="18" charset="0"/>
                          <a:cs typeface="Times" panose="02020603050405020304" pitchFamily="18" charset="0"/>
                        </a:rPr>
                        <a:t>23</a:t>
                      </a:r>
                      <a:endParaRPr lang="en-US" sz="1400" b="0" i="0" u="none" strike="noStrike" dirty="0">
                        <a:solidFill>
                          <a:srgbClr val="000000"/>
                        </a:solidFill>
                        <a:effectLst/>
                        <a:latin typeface="Times" panose="02020603050405020304" pitchFamily="18" charset="0"/>
                        <a:cs typeface="Times" panose="02020603050405020304" pitchFamily="18" charset="0"/>
                      </a:endParaRPr>
                    </a:p>
                  </a:txBody>
                  <a:tcPr marL="6649" marR="6649" marT="6649" marB="0" anchor="b">
                    <a:solidFill>
                      <a:schemeClr val="bg1">
                        <a:lumMod val="85000"/>
                      </a:schemeClr>
                    </a:solidFill>
                  </a:tcPr>
                </a:tc>
                <a:tc>
                  <a:txBody>
                    <a:bodyPr/>
                    <a:lstStyle/>
                    <a:p>
                      <a:pPr algn="ctr" fontAlgn="b"/>
                      <a:r>
                        <a:rPr lang="en-US" sz="1400" u="none" strike="noStrike" dirty="0">
                          <a:effectLst/>
                          <a:latin typeface="Times" panose="02020603050405020304" pitchFamily="18" charset="0"/>
                          <a:cs typeface="Times" panose="02020603050405020304" pitchFamily="18" charset="0"/>
                        </a:rPr>
                        <a:t> </a:t>
                      </a:r>
                      <a:endParaRPr lang="en-US" sz="1400" b="0" i="0" u="none" strike="noStrike" dirty="0">
                        <a:solidFill>
                          <a:srgbClr val="000000"/>
                        </a:solidFill>
                        <a:effectLst/>
                        <a:latin typeface="Times" panose="02020603050405020304" pitchFamily="18" charset="0"/>
                        <a:cs typeface="Times" panose="02020603050405020304" pitchFamily="18" charset="0"/>
                      </a:endParaRPr>
                    </a:p>
                  </a:txBody>
                  <a:tcPr marL="6649" marR="6649" marT="6649" marB="0" anchor="b"/>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FF0000"/>
                          </a:solidFill>
                          <a:effectLst/>
                          <a:uLnTx/>
                          <a:uFillTx/>
                          <a:latin typeface="Times" panose="02020603050405020304" pitchFamily="18" charset="0"/>
                          <a:ea typeface="+mn-ea"/>
                          <a:cs typeface="Times" panose="02020603050405020304" pitchFamily="18" charset="0"/>
                        </a:rPr>
                        <a:t> ?</a:t>
                      </a:r>
                    </a:p>
                  </a:txBody>
                  <a:tcPr marL="6649" marR="6649" marT="6649" marB="0" anchor="b"/>
                </a:tc>
                <a:extLst>
                  <a:ext uri="{0D108BD9-81ED-4DB2-BD59-A6C34878D82A}">
                    <a16:rowId xmlns:a16="http://schemas.microsoft.com/office/drawing/2014/main" val="1320438575"/>
                  </a:ext>
                </a:extLst>
              </a:tr>
              <a:tr h="253865">
                <a:tc>
                  <a:txBody>
                    <a:bodyPr/>
                    <a:lstStyle/>
                    <a:p>
                      <a:pPr algn="ctr" fontAlgn="t"/>
                      <a:r>
                        <a:rPr lang="en-US" sz="1400" u="none" strike="noStrike" dirty="0">
                          <a:effectLst/>
                          <a:latin typeface="Times" panose="02020603050405020304" pitchFamily="18" charset="0"/>
                          <a:cs typeface="Times" panose="02020603050405020304" pitchFamily="18" charset="0"/>
                        </a:rPr>
                        <a:t>Accomplish</a:t>
                      </a:r>
                      <a:endParaRPr lang="en-US" sz="1400" b="1" i="0" u="none" strike="noStrike" dirty="0">
                        <a:solidFill>
                          <a:srgbClr val="000000"/>
                        </a:solidFill>
                        <a:effectLst/>
                        <a:latin typeface="Times" panose="02020603050405020304" pitchFamily="18" charset="0"/>
                        <a:cs typeface="Times" panose="02020603050405020304" pitchFamily="18" charset="0"/>
                      </a:endParaRPr>
                    </a:p>
                  </a:txBody>
                  <a:tcPr marL="6649" marR="6649" marT="6649" marB="0">
                    <a:solidFill>
                      <a:schemeClr val="bg1">
                        <a:lumMod val="85000"/>
                      </a:schemeClr>
                    </a:solidFill>
                  </a:tcPr>
                </a:tc>
                <a:tc>
                  <a:txBody>
                    <a:bodyPr/>
                    <a:lstStyle/>
                    <a:p>
                      <a:pPr algn="ctr" fontAlgn="b"/>
                      <a:r>
                        <a:rPr lang="en-US" sz="1400" u="none" strike="noStrike" dirty="0">
                          <a:effectLst/>
                          <a:latin typeface="Times" panose="02020603050405020304" pitchFamily="18" charset="0"/>
                          <a:cs typeface="Times" panose="02020603050405020304" pitchFamily="18" charset="0"/>
                        </a:rPr>
                        <a:t>22</a:t>
                      </a:r>
                      <a:endParaRPr lang="en-US" sz="1400" b="0" i="0" u="none" strike="noStrike" dirty="0">
                        <a:solidFill>
                          <a:srgbClr val="000000"/>
                        </a:solidFill>
                        <a:effectLst/>
                        <a:latin typeface="Times" panose="02020603050405020304" pitchFamily="18" charset="0"/>
                        <a:cs typeface="Times" panose="02020603050405020304" pitchFamily="18" charset="0"/>
                      </a:endParaRPr>
                    </a:p>
                  </a:txBody>
                  <a:tcPr marL="6649" marR="6649" marT="6649" marB="0" anchor="b">
                    <a:solidFill>
                      <a:schemeClr val="bg1">
                        <a:lumMod val="85000"/>
                      </a:schemeClr>
                    </a:solidFill>
                  </a:tcPr>
                </a:tc>
                <a:tc>
                  <a:txBody>
                    <a:bodyPr/>
                    <a:lstStyle/>
                    <a:p>
                      <a:pPr algn="ctr" fontAlgn="b"/>
                      <a:r>
                        <a:rPr lang="en-US" sz="1400" u="none" strike="noStrike" dirty="0">
                          <a:effectLst/>
                          <a:latin typeface="Times" panose="02020603050405020304" pitchFamily="18" charset="0"/>
                          <a:cs typeface="Times" panose="02020603050405020304" pitchFamily="18" charset="0"/>
                        </a:rPr>
                        <a:t> </a:t>
                      </a:r>
                      <a:endParaRPr lang="en-US" sz="1400" b="0" i="0" u="none" strike="noStrike" dirty="0">
                        <a:solidFill>
                          <a:srgbClr val="000000"/>
                        </a:solidFill>
                        <a:effectLst/>
                        <a:latin typeface="Times" panose="02020603050405020304" pitchFamily="18" charset="0"/>
                        <a:cs typeface="Times" panose="02020603050405020304" pitchFamily="18" charset="0"/>
                      </a:endParaRPr>
                    </a:p>
                  </a:txBody>
                  <a:tcPr marL="6649" marR="6649" marT="6649" marB="0" anchor="b"/>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FF0000"/>
                          </a:solidFill>
                          <a:effectLst/>
                          <a:uLnTx/>
                          <a:uFillTx/>
                          <a:latin typeface="Times" panose="02020603050405020304" pitchFamily="18" charset="0"/>
                          <a:ea typeface="+mn-ea"/>
                          <a:cs typeface="Times" panose="02020603050405020304" pitchFamily="18" charset="0"/>
                        </a:rPr>
                        <a:t> ?</a:t>
                      </a:r>
                    </a:p>
                  </a:txBody>
                  <a:tcPr marL="6649" marR="6649" marT="6649" marB="0" anchor="b"/>
                </a:tc>
                <a:extLst>
                  <a:ext uri="{0D108BD9-81ED-4DB2-BD59-A6C34878D82A}">
                    <a16:rowId xmlns:a16="http://schemas.microsoft.com/office/drawing/2014/main" val="3562525016"/>
                  </a:ext>
                </a:extLst>
              </a:tr>
              <a:tr h="208666">
                <a:tc>
                  <a:txBody>
                    <a:bodyPr/>
                    <a:lstStyle/>
                    <a:p>
                      <a:pPr algn="ctr" fontAlgn="t"/>
                      <a:r>
                        <a:rPr lang="en-US" sz="1400" u="none" strike="noStrike" dirty="0">
                          <a:effectLst/>
                          <a:latin typeface="Times" panose="02020603050405020304" pitchFamily="18" charset="0"/>
                          <a:cs typeface="Times" panose="02020603050405020304" pitchFamily="18" charset="0"/>
                        </a:rPr>
                        <a:t>Account</a:t>
                      </a:r>
                      <a:endParaRPr lang="en-US" sz="1400" b="1" i="0" u="none" strike="noStrike" dirty="0">
                        <a:solidFill>
                          <a:srgbClr val="000000"/>
                        </a:solidFill>
                        <a:effectLst/>
                        <a:latin typeface="Times" panose="02020603050405020304" pitchFamily="18" charset="0"/>
                        <a:cs typeface="Times" panose="02020603050405020304" pitchFamily="18" charset="0"/>
                      </a:endParaRPr>
                    </a:p>
                  </a:txBody>
                  <a:tcPr marL="6649" marR="6649" marT="6649" marB="0">
                    <a:solidFill>
                      <a:schemeClr val="bg1">
                        <a:lumMod val="85000"/>
                      </a:schemeClr>
                    </a:solidFill>
                  </a:tcPr>
                </a:tc>
                <a:tc>
                  <a:txBody>
                    <a:bodyPr/>
                    <a:lstStyle/>
                    <a:p>
                      <a:pPr algn="ctr" fontAlgn="b"/>
                      <a:r>
                        <a:rPr lang="en-US" sz="1400" u="none" strike="noStrike" dirty="0">
                          <a:effectLst/>
                          <a:latin typeface="Times" panose="02020603050405020304" pitchFamily="18" charset="0"/>
                          <a:cs typeface="Times" panose="02020603050405020304" pitchFamily="18" charset="0"/>
                        </a:rPr>
                        <a:t>7</a:t>
                      </a:r>
                      <a:endParaRPr lang="en-US" sz="1400" b="0" i="0" u="none" strike="noStrike" dirty="0">
                        <a:solidFill>
                          <a:srgbClr val="000000"/>
                        </a:solidFill>
                        <a:effectLst/>
                        <a:latin typeface="Times" panose="02020603050405020304" pitchFamily="18" charset="0"/>
                        <a:cs typeface="Times" panose="02020603050405020304" pitchFamily="18" charset="0"/>
                      </a:endParaRPr>
                    </a:p>
                  </a:txBody>
                  <a:tcPr marL="6649" marR="6649" marT="6649" marB="0" anchor="b">
                    <a:solidFill>
                      <a:schemeClr val="bg1">
                        <a:lumMod val="85000"/>
                      </a:schemeClr>
                    </a:solidFill>
                  </a:tcPr>
                </a:tc>
                <a:tc>
                  <a:txBody>
                    <a:bodyPr/>
                    <a:lstStyle/>
                    <a:p>
                      <a:pPr algn="ctr" fontAlgn="b"/>
                      <a:r>
                        <a:rPr lang="en-US" sz="1400" u="none" strike="noStrike" dirty="0">
                          <a:effectLst/>
                          <a:latin typeface="Times" panose="02020603050405020304" pitchFamily="18" charset="0"/>
                          <a:cs typeface="Times" panose="02020603050405020304" pitchFamily="18" charset="0"/>
                        </a:rPr>
                        <a:t> </a:t>
                      </a:r>
                      <a:endParaRPr lang="en-US" sz="1400" b="0" i="0" u="none" strike="noStrike" dirty="0">
                        <a:solidFill>
                          <a:srgbClr val="000000"/>
                        </a:solidFill>
                        <a:effectLst/>
                        <a:latin typeface="Times" panose="02020603050405020304" pitchFamily="18" charset="0"/>
                        <a:cs typeface="Times" panose="02020603050405020304" pitchFamily="18" charset="0"/>
                      </a:endParaRPr>
                    </a:p>
                  </a:txBody>
                  <a:tcPr marL="6649" marR="6649" marT="6649" marB="0" anchor="b"/>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FF0000"/>
                          </a:solidFill>
                          <a:effectLst/>
                          <a:uLnTx/>
                          <a:uFillTx/>
                          <a:latin typeface="Times" panose="02020603050405020304" pitchFamily="18" charset="0"/>
                          <a:ea typeface="+mn-ea"/>
                          <a:cs typeface="Times" panose="02020603050405020304" pitchFamily="18" charset="0"/>
                        </a:rPr>
                        <a:t> ?</a:t>
                      </a:r>
                    </a:p>
                  </a:txBody>
                  <a:tcPr marL="6649" marR="6649" marT="6649" marB="0" anchor="b"/>
                </a:tc>
                <a:extLst>
                  <a:ext uri="{0D108BD9-81ED-4DB2-BD59-A6C34878D82A}">
                    <a16:rowId xmlns:a16="http://schemas.microsoft.com/office/drawing/2014/main" val="252773826"/>
                  </a:ext>
                </a:extLst>
              </a:tr>
              <a:tr h="197612">
                <a:tc>
                  <a:txBody>
                    <a:bodyPr/>
                    <a:lstStyle/>
                    <a:p>
                      <a:pPr algn="ctr" fontAlgn="t"/>
                      <a:r>
                        <a:rPr lang="en-US" sz="1400" u="none" strike="noStrike" dirty="0">
                          <a:effectLst/>
                          <a:latin typeface="Times" panose="02020603050405020304" pitchFamily="18" charset="0"/>
                          <a:cs typeface="Times" panose="02020603050405020304" pitchFamily="18" charset="0"/>
                        </a:rPr>
                        <a:t>Acquire</a:t>
                      </a:r>
                      <a:endParaRPr lang="en-US" sz="1400" b="1" i="0" u="none" strike="noStrike" dirty="0">
                        <a:solidFill>
                          <a:srgbClr val="000000"/>
                        </a:solidFill>
                        <a:effectLst/>
                        <a:latin typeface="Times" panose="02020603050405020304" pitchFamily="18" charset="0"/>
                        <a:cs typeface="Times" panose="02020603050405020304" pitchFamily="18" charset="0"/>
                      </a:endParaRPr>
                    </a:p>
                  </a:txBody>
                  <a:tcPr marL="6649" marR="6649" marT="6649" marB="0">
                    <a:solidFill>
                      <a:schemeClr val="bg1">
                        <a:lumMod val="85000"/>
                      </a:schemeClr>
                    </a:solidFill>
                  </a:tcPr>
                </a:tc>
                <a:tc>
                  <a:txBody>
                    <a:bodyPr/>
                    <a:lstStyle/>
                    <a:p>
                      <a:pPr algn="ctr" fontAlgn="b"/>
                      <a:r>
                        <a:rPr lang="en-US" sz="1400" u="none" strike="noStrike" dirty="0">
                          <a:effectLst/>
                          <a:latin typeface="Times" panose="02020603050405020304" pitchFamily="18" charset="0"/>
                          <a:cs typeface="Times" panose="02020603050405020304" pitchFamily="18" charset="0"/>
                        </a:rPr>
                        <a:t>11</a:t>
                      </a:r>
                      <a:endParaRPr lang="en-US" sz="1400" b="0" i="0" u="none" strike="noStrike" dirty="0">
                        <a:solidFill>
                          <a:srgbClr val="000000"/>
                        </a:solidFill>
                        <a:effectLst/>
                        <a:latin typeface="Times" panose="02020603050405020304" pitchFamily="18" charset="0"/>
                        <a:cs typeface="Times" panose="02020603050405020304" pitchFamily="18" charset="0"/>
                      </a:endParaRPr>
                    </a:p>
                  </a:txBody>
                  <a:tcPr marL="6649" marR="6649" marT="6649" marB="0" anchor="b">
                    <a:solidFill>
                      <a:schemeClr val="bg1">
                        <a:lumMod val="85000"/>
                      </a:schemeClr>
                    </a:solidFill>
                  </a:tcPr>
                </a:tc>
                <a:tc>
                  <a:txBody>
                    <a:bodyPr/>
                    <a:lstStyle/>
                    <a:p>
                      <a:pPr algn="ctr" fontAlgn="b"/>
                      <a:r>
                        <a:rPr lang="en-US" sz="1400" u="none" strike="noStrike" dirty="0">
                          <a:effectLst/>
                          <a:latin typeface="Times" panose="02020603050405020304" pitchFamily="18" charset="0"/>
                          <a:cs typeface="Times" panose="02020603050405020304" pitchFamily="18" charset="0"/>
                        </a:rPr>
                        <a:t> </a:t>
                      </a:r>
                      <a:endParaRPr lang="en-US" sz="1400" b="0" i="0" u="none" strike="noStrike" dirty="0">
                        <a:solidFill>
                          <a:srgbClr val="000000"/>
                        </a:solidFill>
                        <a:effectLst/>
                        <a:latin typeface="Times" panose="02020603050405020304" pitchFamily="18" charset="0"/>
                        <a:cs typeface="Times" panose="02020603050405020304" pitchFamily="18" charset="0"/>
                      </a:endParaRPr>
                    </a:p>
                  </a:txBody>
                  <a:tcPr marL="6649" marR="6649" marT="6649" marB="0" anchor="b">
                    <a:solidFill>
                      <a:srgbClr val="66FF66"/>
                    </a:solidFill>
                  </a:tcPr>
                </a:tc>
                <a:tc>
                  <a:txBody>
                    <a:bodyPr/>
                    <a:lstStyle/>
                    <a:p>
                      <a:pPr algn="ctr" fontAlgn="b"/>
                      <a:r>
                        <a:rPr lang="en-US" sz="1400" u="none" strike="noStrike" dirty="0">
                          <a:effectLst/>
                          <a:latin typeface="Times" panose="02020603050405020304" pitchFamily="18" charset="0"/>
                          <a:cs typeface="Times" panose="02020603050405020304" pitchFamily="18" charset="0"/>
                        </a:rPr>
                        <a:t>BL2</a:t>
                      </a:r>
                      <a:endParaRPr lang="en-US" sz="1400" b="0" i="0" u="none" strike="noStrike" dirty="0">
                        <a:solidFill>
                          <a:srgbClr val="000000"/>
                        </a:solidFill>
                        <a:effectLst/>
                        <a:latin typeface="Times" panose="02020603050405020304" pitchFamily="18" charset="0"/>
                        <a:cs typeface="Times" panose="02020603050405020304" pitchFamily="18" charset="0"/>
                      </a:endParaRPr>
                    </a:p>
                  </a:txBody>
                  <a:tcPr marL="6649" marR="6649" marT="6649" marB="0" anchor="b">
                    <a:solidFill>
                      <a:srgbClr val="66FF66"/>
                    </a:solidFill>
                  </a:tcPr>
                </a:tc>
                <a:extLst>
                  <a:ext uri="{0D108BD9-81ED-4DB2-BD59-A6C34878D82A}">
                    <a16:rowId xmlns:a16="http://schemas.microsoft.com/office/drawing/2014/main" val="2561318666"/>
                  </a:ext>
                </a:extLst>
              </a:tr>
              <a:tr h="206396">
                <a:tc>
                  <a:txBody>
                    <a:bodyPr/>
                    <a:lstStyle/>
                    <a:p>
                      <a:pPr algn="ctr" fontAlgn="t"/>
                      <a:r>
                        <a:rPr lang="en-US" sz="1400" u="none" strike="noStrike" dirty="0">
                          <a:effectLst/>
                          <a:latin typeface="Times" panose="02020603050405020304" pitchFamily="18" charset="0"/>
                          <a:cs typeface="Times" panose="02020603050405020304" pitchFamily="18" charset="0"/>
                        </a:rPr>
                        <a:t>Add</a:t>
                      </a:r>
                      <a:endParaRPr lang="en-US" sz="1400" b="1" i="0" u="none" strike="noStrike" dirty="0">
                        <a:solidFill>
                          <a:srgbClr val="000000"/>
                        </a:solidFill>
                        <a:effectLst/>
                        <a:latin typeface="Times" panose="02020603050405020304" pitchFamily="18" charset="0"/>
                        <a:cs typeface="Times" panose="02020603050405020304" pitchFamily="18" charset="0"/>
                      </a:endParaRPr>
                    </a:p>
                  </a:txBody>
                  <a:tcPr marL="6649" marR="6649" marT="6649" marB="0">
                    <a:solidFill>
                      <a:schemeClr val="bg1">
                        <a:lumMod val="85000"/>
                      </a:schemeClr>
                    </a:solidFill>
                  </a:tcPr>
                </a:tc>
                <a:tc>
                  <a:txBody>
                    <a:bodyPr/>
                    <a:lstStyle/>
                    <a:p>
                      <a:pPr algn="ctr" fontAlgn="b"/>
                      <a:r>
                        <a:rPr lang="en-US" sz="1400" u="none" strike="noStrike" dirty="0">
                          <a:effectLst/>
                          <a:latin typeface="Times" panose="02020603050405020304" pitchFamily="18" charset="0"/>
                          <a:cs typeface="Times" panose="02020603050405020304" pitchFamily="18" charset="0"/>
                        </a:rPr>
                        <a:t>31</a:t>
                      </a:r>
                      <a:endParaRPr lang="en-US" sz="1400" b="0" i="0" u="none" strike="noStrike" dirty="0">
                        <a:solidFill>
                          <a:srgbClr val="000000"/>
                        </a:solidFill>
                        <a:effectLst/>
                        <a:latin typeface="Times" panose="02020603050405020304" pitchFamily="18" charset="0"/>
                        <a:cs typeface="Times" panose="02020603050405020304" pitchFamily="18" charset="0"/>
                      </a:endParaRPr>
                    </a:p>
                  </a:txBody>
                  <a:tcPr marL="6649" marR="6649" marT="6649" marB="0" anchor="b">
                    <a:solidFill>
                      <a:schemeClr val="bg1">
                        <a:lumMod val="85000"/>
                      </a:schemeClr>
                    </a:solidFill>
                  </a:tcPr>
                </a:tc>
                <a:tc>
                  <a:txBody>
                    <a:bodyPr/>
                    <a:lstStyle/>
                    <a:p>
                      <a:pPr algn="ctr" fontAlgn="b"/>
                      <a:r>
                        <a:rPr lang="en-US" sz="1400" u="none" strike="noStrike" dirty="0">
                          <a:effectLst/>
                          <a:latin typeface="Times" panose="02020603050405020304" pitchFamily="18" charset="0"/>
                          <a:cs typeface="Times" panose="02020603050405020304" pitchFamily="18" charset="0"/>
                        </a:rPr>
                        <a:t> </a:t>
                      </a:r>
                      <a:endParaRPr lang="en-US" sz="1400" b="0" i="0" u="none" strike="noStrike" dirty="0">
                        <a:solidFill>
                          <a:srgbClr val="000000"/>
                        </a:solidFill>
                        <a:effectLst/>
                        <a:latin typeface="Times" panose="02020603050405020304" pitchFamily="18" charset="0"/>
                        <a:cs typeface="Times" panose="02020603050405020304" pitchFamily="18" charset="0"/>
                      </a:endParaRPr>
                    </a:p>
                  </a:txBody>
                  <a:tcPr marL="6649" marR="6649" marT="6649" marB="0" anchor="b">
                    <a:solidFill>
                      <a:srgbClr val="66FF66"/>
                    </a:solidFill>
                  </a:tcPr>
                </a:tc>
                <a:tc>
                  <a:txBody>
                    <a:bodyPr/>
                    <a:lstStyle/>
                    <a:p>
                      <a:pPr algn="ctr" fontAlgn="b"/>
                      <a:r>
                        <a:rPr lang="en-US" sz="1400" u="none" strike="noStrike" dirty="0">
                          <a:effectLst/>
                          <a:latin typeface="Times" panose="02020603050405020304" pitchFamily="18" charset="0"/>
                          <a:cs typeface="Times" panose="02020603050405020304" pitchFamily="18" charset="0"/>
                        </a:rPr>
                        <a:t>BL1</a:t>
                      </a:r>
                      <a:endParaRPr lang="en-US" sz="1400" b="0" i="0" u="none" strike="noStrike" dirty="0">
                        <a:solidFill>
                          <a:srgbClr val="000000"/>
                        </a:solidFill>
                        <a:effectLst/>
                        <a:latin typeface="Times" panose="02020603050405020304" pitchFamily="18" charset="0"/>
                        <a:cs typeface="Times" panose="02020603050405020304" pitchFamily="18" charset="0"/>
                      </a:endParaRPr>
                    </a:p>
                  </a:txBody>
                  <a:tcPr marL="6649" marR="6649" marT="6649" marB="0" anchor="b">
                    <a:solidFill>
                      <a:srgbClr val="66FF66"/>
                    </a:solidFill>
                  </a:tcPr>
                </a:tc>
                <a:extLst>
                  <a:ext uri="{0D108BD9-81ED-4DB2-BD59-A6C34878D82A}">
                    <a16:rowId xmlns:a16="http://schemas.microsoft.com/office/drawing/2014/main" val="2063035687"/>
                  </a:ext>
                </a:extLst>
              </a:tr>
              <a:tr h="197612">
                <a:tc>
                  <a:txBody>
                    <a:bodyPr/>
                    <a:lstStyle/>
                    <a:p>
                      <a:pPr algn="ctr" fontAlgn="t"/>
                      <a:r>
                        <a:rPr lang="en-US" sz="1400" u="none" strike="noStrike" dirty="0">
                          <a:effectLst/>
                          <a:latin typeface="Times" panose="02020603050405020304" pitchFamily="18" charset="0"/>
                          <a:cs typeface="Times" panose="02020603050405020304" pitchFamily="18" charset="0"/>
                        </a:rPr>
                        <a:t>Address</a:t>
                      </a:r>
                      <a:endParaRPr lang="en-US" sz="1400" b="1" i="0" u="none" strike="noStrike" dirty="0">
                        <a:solidFill>
                          <a:srgbClr val="000000"/>
                        </a:solidFill>
                        <a:effectLst/>
                        <a:latin typeface="Times" panose="02020603050405020304" pitchFamily="18" charset="0"/>
                        <a:cs typeface="Times" panose="02020603050405020304" pitchFamily="18" charset="0"/>
                      </a:endParaRPr>
                    </a:p>
                  </a:txBody>
                  <a:tcPr marL="6649" marR="6649" marT="6649" marB="0">
                    <a:solidFill>
                      <a:schemeClr val="bg1">
                        <a:lumMod val="85000"/>
                      </a:schemeClr>
                    </a:solidFill>
                  </a:tcPr>
                </a:tc>
                <a:tc>
                  <a:txBody>
                    <a:bodyPr/>
                    <a:lstStyle/>
                    <a:p>
                      <a:pPr algn="ctr" fontAlgn="b"/>
                      <a:r>
                        <a:rPr lang="en-US" sz="1400" u="none" strike="noStrike" dirty="0">
                          <a:effectLst/>
                          <a:latin typeface="Times" panose="02020603050405020304" pitchFamily="18" charset="0"/>
                          <a:cs typeface="Times" panose="02020603050405020304" pitchFamily="18" charset="0"/>
                        </a:rPr>
                        <a:t>20</a:t>
                      </a:r>
                      <a:endParaRPr lang="en-US" sz="1400" b="0" i="0" u="none" strike="noStrike" dirty="0">
                        <a:solidFill>
                          <a:srgbClr val="000000"/>
                        </a:solidFill>
                        <a:effectLst/>
                        <a:latin typeface="Times" panose="02020603050405020304" pitchFamily="18" charset="0"/>
                        <a:cs typeface="Times" panose="02020603050405020304" pitchFamily="18" charset="0"/>
                      </a:endParaRPr>
                    </a:p>
                  </a:txBody>
                  <a:tcPr marL="6649" marR="6649" marT="6649" marB="0" anchor="b">
                    <a:solidFill>
                      <a:schemeClr val="bg1">
                        <a:lumMod val="85000"/>
                      </a:schemeClr>
                    </a:solidFill>
                  </a:tcPr>
                </a:tc>
                <a:tc>
                  <a:txBody>
                    <a:bodyPr/>
                    <a:lstStyle/>
                    <a:p>
                      <a:pPr algn="ctr" fontAlgn="b"/>
                      <a:r>
                        <a:rPr lang="en-US" sz="1400" u="none" strike="noStrike" dirty="0">
                          <a:effectLst/>
                          <a:latin typeface="Times" panose="02020603050405020304" pitchFamily="18" charset="0"/>
                          <a:cs typeface="Times" panose="02020603050405020304" pitchFamily="18" charset="0"/>
                        </a:rPr>
                        <a:t> </a:t>
                      </a:r>
                      <a:endParaRPr lang="en-US" sz="1400" b="0" i="0" u="none" strike="noStrike" dirty="0">
                        <a:solidFill>
                          <a:srgbClr val="000000"/>
                        </a:solidFill>
                        <a:effectLst/>
                        <a:latin typeface="Times" panose="02020603050405020304" pitchFamily="18" charset="0"/>
                        <a:cs typeface="Times" panose="02020603050405020304" pitchFamily="18" charset="0"/>
                      </a:endParaRPr>
                    </a:p>
                  </a:txBody>
                  <a:tcPr marL="6649" marR="6649" marT="6649" marB="0" anchor="b"/>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FF0000"/>
                          </a:solidFill>
                          <a:effectLst/>
                          <a:uLnTx/>
                          <a:uFillTx/>
                          <a:latin typeface="Times" panose="02020603050405020304" pitchFamily="18" charset="0"/>
                          <a:ea typeface="+mn-ea"/>
                          <a:cs typeface="Times" panose="02020603050405020304" pitchFamily="18" charset="0"/>
                        </a:rPr>
                        <a:t> ?</a:t>
                      </a:r>
                    </a:p>
                  </a:txBody>
                  <a:tcPr marL="6649" marR="6649" marT="6649" marB="0" anchor="b"/>
                </a:tc>
                <a:extLst>
                  <a:ext uri="{0D108BD9-81ED-4DB2-BD59-A6C34878D82A}">
                    <a16:rowId xmlns:a16="http://schemas.microsoft.com/office/drawing/2014/main" val="3566453649"/>
                  </a:ext>
                </a:extLst>
              </a:tr>
              <a:tr h="197612">
                <a:tc>
                  <a:txBody>
                    <a:bodyPr/>
                    <a:lstStyle/>
                    <a:p>
                      <a:pPr algn="ctr" fontAlgn="t"/>
                      <a:r>
                        <a:rPr lang="en-US" sz="1400" u="none" strike="noStrike" dirty="0">
                          <a:effectLst/>
                          <a:latin typeface="Times" panose="02020603050405020304" pitchFamily="18" charset="0"/>
                          <a:cs typeface="Times" panose="02020603050405020304" pitchFamily="18" charset="0"/>
                        </a:rPr>
                        <a:t>Adopt</a:t>
                      </a:r>
                      <a:endParaRPr lang="en-US" sz="1400" b="1" i="0" u="none" strike="noStrike" dirty="0">
                        <a:solidFill>
                          <a:srgbClr val="000000"/>
                        </a:solidFill>
                        <a:effectLst/>
                        <a:latin typeface="Times" panose="02020603050405020304" pitchFamily="18" charset="0"/>
                        <a:cs typeface="Times" panose="02020603050405020304" pitchFamily="18" charset="0"/>
                      </a:endParaRPr>
                    </a:p>
                  </a:txBody>
                  <a:tcPr marL="6649" marR="6649" marT="6649" marB="0">
                    <a:solidFill>
                      <a:schemeClr val="bg1">
                        <a:lumMod val="85000"/>
                      </a:schemeClr>
                    </a:solidFill>
                  </a:tcPr>
                </a:tc>
                <a:tc>
                  <a:txBody>
                    <a:bodyPr/>
                    <a:lstStyle/>
                    <a:p>
                      <a:pPr algn="ctr" fontAlgn="b"/>
                      <a:r>
                        <a:rPr lang="en-US" sz="1400" u="none" strike="noStrike" dirty="0">
                          <a:effectLst/>
                          <a:latin typeface="Times" panose="02020603050405020304" pitchFamily="18" charset="0"/>
                          <a:cs typeface="Times" panose="02020603050405020304" pitchFamily="18" charset="0"/>
                        </a:rPr>
                        <a:t>10</a:t>
                      </a:r>
                      <a:endParaRPr lang="en-US" sz="1400" b="0" i="0" u="none" strike="noStrike" dirty="0">
                        <a:solidFill>
                          <a:srgbClr val="000000"/>
                        </a:solidFill>
                        <a:effectLst/>
                        <a:latin typeface="Times" panose="02020603050405020304" pitchFamily="18" charset="0"/>
                        <a:cs typeface="Times" panose="02020603050405020304" pitchFamily="18" charset="0"/>
                      </a:endParaRPr>
                    </a:p>
                  </a:txBody>
                  <a:tcPr marL="6649" marR="6649" marT="6649" marB="0" anchor="b">
                    <a:solidFill>
                      <a:schemeClr val="bg1">
                        <a:lumMod val="85000"/>
                      </a:schemeClr>
                    </a:solidFill>
                  </a:tcPr>
                </a:tc>
                <a:tc>
                  <a:txBody>
                    <a:bodyPr/>
                    <a:lstStyle/>
                    <a:p>
                      <a:pPr algn="ctr" fontAlgn="b"/>
                      <a:r>
                        <a:rPr lang="en-US" sz="1400" u="none" strike="noStrike" dirty="0">
                          <a:effectLst/>
                          <a:latin typeface="Times" panose="02020603050405020304" pitchFamily="18" charset="0"/>
                          <a:cs typeface="Times" panose="02020603050405020304" pitchFamily="18" charset="0"/>
                        </a:rPr>
                        <a:t> </a:t>
                      </a:r>
                      <a:endParaRPr lang="en-US" sz="1400" b="0" i="0" u="none" strike="noStrike" dirty="0">
                        <a:solidFill>
                          <a:srgbClr val="000000"/>
                        </a:solidFill>
                        <a:effectLst/>
                        <a:latin typeface="Times" panose="02020603050405020304" pitchFamily="18" charset="0"/>
                        <a:cs typeface="Times" panose="02020603050405020304" pitchFamily="18" charset="0"/>
                      </a:endParaRPr>
                    </a:p>
                  </a:txBody>
                  <a:tcPr marL="6649" marR="6649" marT="6649" marB="0" anchor="b"/>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FF0000"/>
                          </a:solidFill>
                          <a:effectLst/>
                          <a:uLnTx/>
                          <a:uFillTx/>
                          <a:latin typeface="Times" panose="02020603050405020304" pitchFamily="18" charset="0"/>
                          <a:ea typeface="+mn-ea"/>
                          <a:cs typeface="Times" panose="02020603050405020304" pitchFamily="18" charset="0"/>
                        </a:rPr>
                        <a:t> ?</a:t>
                      </a:r>
                    </a:p>
                  </a:txBody>
                  <a:tcPr marL="6649" marR="6649" marT="6649" marB="0" anchor="b"/>
                </a:tc>
                <a:extLst>
                  <a:ext uri="{0D108BD9-81ED-4DB2-BD59-A6C34878D82A}">
                    <a16:rowId xmlns:a16="http://schemas.microsoft.com/office/drawing/2014/main" val="167544105"/>
                  </a:ext>
                </a:extLst>
              </a:tr>
              <a:tr h="197612">
                <a:tc>
                  <a:txBody>
                    <a:bodyPr/>
                    <a:lstStyle/>
                    <a:p>
                      <a:pPr algn="ctr" fontAlgn="t"/>
                      <a:r>
                        <a:rPr lang="en-US" sz="1400" u="none" strike="noStrike" dirty="0">
                          <a:effectLst/>
                          <a:latin typeface="Times" panose="02020603050405020304" pitchFamily="18" charset="0"/>
                          <a:cs typeface="Times" panose="02020603050405020304" pitchFamily="18" charset="0"/>
                        </a:rPr>
                        <a:t>allocate</a:t>
                      </a:r>
                      <a:endParaRPr lang="en-US" sz="1400" b="1" i="0" u="none" strike="noStrike" dirty="0">
                        <a:solidFill>
                          <a:srgbClr val="000000"/>
                        </a:solidFill>
                        <a:effectLst/>
                        <a:latin typeface="Times" panose="02020603050405020304" pitchFamily="18" charset="0"/>
                        <a:cs typeface="Times" panose="02020603050405020304" pitchFamily="18" charset="0"/>
                      </a:endParaRPr>
                    </a:p>
                  </a:txBody>
                  <a:tcPr marL="6649" marR="6649" marT="6649" marB="0">
                    <a:solidFill>
                      <a:schemeClr val="bg1">
                        <a:lumMod val="85000"/>
                      </a:schemeClr>
                    </a:solidFill>
                  </a:tcPr>
                </a:tc>
                <a:tc>
                  <a:txBody>
                    <a:bodyPr/>
                    <a:lstStyle/>
                    <a:p>
                      <a:pPr algn="ctr" fontAlgn="b"/>
                      <a:r>
                        <a:rPr lang="en-US" sz="1400" u="none" strike="noStrike" dirty="0">
                          <a:effectLst/>
                          <a:latin typeface="Times" panose="02020603050405020304" pitchFamily="18" charset="0"/>
                          <a:cs typeface="Times" panose="02020603050405020304" pitchFamily="18" charset="0"/>
                        </a:rPr>
                        <a:t>10</a:t>
                      </a:r>
                      <a:endParaRPr lang="en-US" sz="1400" b="0" i="0" u="none" strike="noStrike" dirty="0">
                        <a:solidFill>
                          <a:srgbClr val="000000"/>
                        </a:solidFill>
                        <a:effectLst/>
                        <a:latin typeface="Times" panose="02020603050405020304" pitchFamily="18" charset="0"/>
                        <a:cs typeface="Times" panose="02020603050405020304" pitchFamily="18" charset="0"/>
                      </a:endParaRPr>
                    </a:p>
                  </a:txBody>
                  <a:tcPr marL="6649" marR="6649" marT="6649" marB="0" anchor="b">
                    <a:solidFill>
                      <a:schemeClr val="bg1">
                        <a:lumMod val="85000"/>
                      </a:schemeClr>
                    </a:solidFill>
                  </a:tcPr>
                </a:tc>
                <a:tc>
                  <a:txBody>
                    <a:bodyPr/>
                    <a:lstStyle/>
                    <a:p>
                      <a:pPr algn="ctr" fontAlgn="b"/>
                      <a:r>
                        <a:rPr lang="en-US" sz="1400" u="none" strike="noStrike" dirty="0">
                          <a:effectLst/>
                          <a:latin typeface="Times" panose="02020603050405020304" pitchFamily="18" charset="0"/>
                          <a:cs typeface="Times" panose="02020603050405020304" pitchFamily="18" charset="0"/>
                        </a:rPr>
                        <a:t> </a:t>
                      </a:r>
                      <a:endParaRPr lang="en-US" sz="1400" b="0" i="0" u="none" strike="noStrike" dirty="0">
                        <a:solidFill>
                          <a:srgbClr val="000000"/>
                        </a:solidFill>
                        <a:effectLst/>
                        <a:latin typeface="Times" panose="02020603050405020304" pitchFamily="18" charset="0"/>
                        <a:cs typeface="Times" panose="02020603050405020304" pitchFamily="18" charset="0"/>
                      </a:endParaRPr>
                    </a:p>
                  </a:txBody>
                  <a:tcPr marL="6649" marR="6649" marT="6649" marB="0" anchor="b">
                    <a:solidFill>
                      <a:srgbClr val="66FF66"/>
                    </a:solidFill>
                  </a:tcPr>
                </a:tc>
                <a:tc>
                  <a:txBody>
                    <a:bodyPr/>
                    <a:lstStyle/>
                    <a:p>
                      <a:pPr algn="ctr" fontAlgn="b"/>
                      <a:r>
                        <a:rPr lang="en-US" sz="1400" u="none" strike="noStrike" dirty="0">
                          <a:effectLst/>
                          <a:latin typeface="Times" panose="02020603050405020304" pitchFamily="18" charset="0"/>
                          <a:cs typeface="Times" panose="02020603050405020304" pitchFamily="18" charset="0"/>
                        </a:rPr>
                        <a:t>BL2</a:t>
                      </a:r>
                      <a:endParaRPr lang="en-US" sz="1400" b="0" i="0" u="none" strike="noStrike" dirty="0">
                        <a:solidFill>
                          <a:srgbClr val="000000"/>
                        </a:solidFill>
                        <a:effectLst/>
                        <a:latin typeface="Times" panose="02020603050405020304" pitchFamily="18" charset="0"/>
                        <a:cs typeface="Times" panose="02020603050405020304" pitchFamily="18" charset="0"/>
                      </a:endParaRPr>
                    </a:p>
                  </a:txBody>
                  <a:tcPr marL="6649" marR="6649" marT="6649" marB="0" anchor="b">
                    <a:solidFill>
                      <a:srgbClr val="66FF66"/>
                    </a:solidFill>
                  </a:tcPr>
                </a:tc>
                <a:extLst>
                  <a:ext uri="{0D108BD9-81ED-4DB2-BD59-A6C34878D82A}">
                    <a16:rowId xmlns:a16="http://schemas.microsoft.com/office/drawing/2014/main" val="1549701905"/>
                  </a:ext>
                </a:extLst>
              </a:tr>
              <a:tr h="197612">
                <a:tc>
                  <a:txBody>
                    <a:bodyPr/>
                    <a:lstStyle/>
                    <a:p>
                      <a:pPr algn="ctr" fontAlgn="t"/>
                      <a:r>
                        <a:rPr lang="en-US" sz="1400" u="none" strike="noStrike" dirty="0">
                          <a:effectLst/>
                          <a:latin typeface="Times" panose="02020603050405020304" pitchFamily="18" charset="0"/>
                          <a:cs typeface="Times" panose="02020603050405020304" pitchFamily="18" charset="0"/>
                        </a:rPr>
                        <a:t>Proof</a:t>
                      </a:r>
                      <a:endParaRPr lang="en-US" sz="1400" b="1" i="0" u="none" strike="noStrike" dirty="0">
                        <a:solidFill>
                          <a:srgbClr val="000000"/>
                        </a:solidFill>
                        <a:effectLst/>
                        <a:latin typeface="Times" panose="02020603050405020304" pitchFamily="18" charset="0"/>
                        <a:cs typeface="Times" panose="02020603050405020304" pitchFamily="18" charset="0"/>
                      </a:endParaRPr>
                    </a:p>
                  </a:txBody>
                  <a:tcPr marL="6649" marR="6649" marT="6649" marB="0">
                    <a:solidFill>
                      <a:schemeClr val="bg1">
                        <a:lumMod val="85000"/>
                      </a:schemeClr>
                    </a:solidFill>
                  </a:tcPr>
                </a:tc>
                <a:tc>
                  <a:txBody>
                    <a:bodyPr/>
                    <a:lstStyle/>
                    <a:p>
                      <a:pPr algn="ctr" fontAlgn="b"/>
                      <a:r>
                        <a:rPr lang="en-US" sz="1400" u="none" strike="noStrike" dirty="0">
                          <a:effectLst/>
                          <a:latin typeface="Times" panose="02020603050405020304" pitchFamily="18" charset="0"/>
                          <a:cs typeface="Times" panose="02020603050405020304" pitchFamily="18" charset="0"/>
                        </a:rPr>
                        <a:t>16</a:t>
                      </a:r>
                      <a:endParaRPr lang="en-US" sz="1400" b="0" i="0" u="none" strike="noStrike" dirty="0">
                        <a:solidFill>
                          <a:srgbClr val="000000"/>
                        </a:solidFill>
                        <a:effectLst/>
                        <a:latin typeface="Times" panose="02020603050405020304" pitchFamily="18" charset="0"/>
                        <a:cs typeface="Times" panose="02020603050405020304" pitchFamily="18" charset="0"/>
                      </a:endParaRPr>
                    </a:p>
                  </a:txBody>
                  <a:tcPr marL="6649" marR="6649" marT="6649" marB="0" anchor="b">
                    <a:solidFill>
                      <a:schemeClr val="bg1">
                        <a:lumMod val="85000"/>
                      </a:schemeClr>
                    </a:solidFill>
                  </a:tcPr>
                </a:tc>
                <a:tc>
                  <a:txBody>
                    <a:bodyPr/>
                    <a:lstStyle/>
                    <a:p>
                      <a:pPr algn="ctr" fontAlgn="b"/>
                      <a:r>
                        <a:rPr lang="en-US" sz="1400" u="none" strike="noStrike" dirty="0">
                          <a:effectLst/>
                          <a:latin typeface="Times" panose="02020603050405020304" pitchFamily="18" charset="0"/>
                          <a:cs typeface="Times" panose="02020603050405020304" pitchFamily="18" charset="0"/>
                        </a:rPr>
                        <a:t> </a:t>
                      </a:r>
                      <a:endParaRPr lang="en-US" sz="1400" b="0" i="0" u="none" strike="noStrike" dirty="0">
                        <a:solidFill>
                          <a:srgbClr val="000000"/>
                        </a:solidFill>
                        <a:effectLst/>
                        <a:latin typeface="Times" panose="02020603050405020304" pitchFamily="18" charset="0"/>
                        <a:cs typeface="Times" panose="02020603050405020304" pitchFamily="18" charset="0"/>
                      </a:endParaRPr>
                    </a:p>
                  </a:txBody>
                  <a:tcPr marL="6649" marR="6649" marT="6649" marB="0" anchor="b"/>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FF0000"/>
                          </a:solidFill>
                          <a:effectLst/>
                          <a:uLnTx/>
                          <a:uFillTx/>
                          <a:latin typeface="Times" panose="02020603050405020304" pitchFamily="18" charset="0"/>
                          <a:ea typeface="+mn-ea"/>
                          <a:cs typeface="Times" panose="02020603050405020304" pitchFamily="18" charset="0"/>
                        </a:rPr>
                        <a:t> ?</a:t>
                      </a:r>
                    </a:p>
                  </a:txBody>
                  <a:tcPr marL="6649" marR="6649" marT="6649" marB="0" anchor="b"/>
                </a:tc>
                <a:extLst>
                  <a:ext uri="{0D108BD9-81ED-4DB2-BD59-A6C34878D82A}">
                    <a16:rowId xmlns:a16="http://schemas.microsoft.com/office/drawing/2014/main" val="1204992892"/>
                  </a:ext>
                </a:extLst>
              </a:tr>
              <a:tr h="197612">
                <a:tc>
                  <a:txBody>
                    <a:bodyPr/>
                    <a:lstStyle/>
                    <a:p>
                      <a:pPr algn="ctr" fontAlgn="t"/>
                      <a:r>
                        <a:rPr lang="en-US" sz="1400" u="none" strike="noStrike" dirty="0">
                          <a:effectLst/>
                          <a:latin typeface="Times" panose="02020603050405020304" pitchFamily="18" charset="0"/>
                          <a:cs typeface="Times" panose="02020603050405020304" pitchFamily="18" charset="0"/>
                        </a:rPr>
                        <a:t>Analyze</a:t>
                      </a:r>
                      <a:endParaRPr lang="en-US" sz="1400" b="1" i="0" u="none" strike="noStrike" dirty="0">
                        <a:solidFill>
                          <a:srgbClr val="000000"/>
                        </a:solidFill>
                        <a:effectLst/>
                        <a:latin typeface="Times" panose="02020603050405020304" pitchFamily="18" charset="0"/>
                        <a:cs typeface="Times" panose="02020603050405020304" pitchFamily="18" charset="0"/>
                      </a:endParaRPr>
                    </a:p>
                  </a:txBody>
                  <a:tcPr marL="6649" marR="6649" marT="6649" marB="0">
                    <a:solidFill>
                      <a:schemeClr val="bg1">
                        <a:lumMod val="85000"/>
                      </a:schemeClr>
                    </a:solidFill>
                  </a:tcPr>
                </a:tc>
                <a:tc>
                  <a:txBody>
                    <a:bodyPr/>
                    <a:lstStyle/>
                    <a:p>
                      <a:pPr algn="ctr" fontAlgn="b"/>
                      <a:r>
                        <a:rPr lang="en-US" sz="1400" u="none" strike="noStrike">
                          <a:effectLst/>
                          <a:latin typeface="Times" panose="02020603050405020304" pitchFamily="18" charset="0"/>
                          <a:cs typeface="Times" panose="02020603050405020304" pitchFamily="18" charset="0"/>
                        </a:rPr>
                        <a:t>21</a:t>
                      </a:r>
                      <a:endParaRPr lang="en-US" sz="1400" b="0" i="0" u="none" strike="noStrike">
                        <a:solidFill>
                          <a:srgbClr val="000000"/>
                        </a:solidFill>
                        <a:effectLst/>
                        <a:latin typeface="Times" panose="02020603050405020304" pitchFamily="18" charset="0"/>
                        <a:cs typeface="Times" panose="02020603050405020304" pitchFamily="18" charset="0"/>
                      </a:endParaRPr>
                    </a:p>
                  </a:txBody>
                  <a:tcPr marL="6649" marR="6649" marT="6649" marB="0" anchor="b">
                    <a:solidFill>
                      <a:schemeClr val="bg1">
                        <a:lumMod val="85000"/>
                      </a:schemeClr>
                    </a:solidFill>
                  </a:tcPr>
                </a:tc>
                <a:tc>
                  <a:txBody>
                    <a:bodyPr/>
                    <a:lstStyle/>
                    <a:p>
                      <a:pPr algn="ctr" fontAlgn="b"/>
                      <a:r>
                        <a:rPr lang="en-US" sz="1400" u="none" strike="noStrike" dirty="0">
                          <a:effectLst/>
                          <a:latin typeface="Times" panose="02020603050405020304" pitchFamily="18" charset="0"/>
                          <a:cs typeface="Times" panose="02020603050405020304" pitchFamily="18" charset="0"/>
                        </a:rPr>
                        <a:t> </a:t>
                      </a:r>
                      <a:endParaRPr lang="en-US" sz="1400" b="0" i="0" u="none" strike="noStrike" dirty="0">
                        <a:solidFill>
                          <a:srgbClr val="000000"/>
                        </a:solidFill>
                        <a:effectLst/>
                        <a:latin typeface="Times" panose="02020603050405020304" pitchFamily="18" charset="0"/>
                        <a:cs typeface="Times" panose="02020603050405020304" pitchFamily="18" charset="0"/>
                      </a:endParaRPr>
                    </a:p>
                  </a:txBody>
                  <a:tcPr marL="6649" marR="6649" marT="6649" marB="0" anchor="b">
                    <a:solidFill>
                      <a:srgbClr val="66FF66"/>
                    </a:solidFill>
                  </a:tcPr>
                </a:tc>
                <a:tc>
                  <a:txBody>
                    <a:bodyPr/>
                    <a:lstStyle/>
                    <a:p>
                      <a:pPr algn="ctr" fontAlgn="b"/>
                      <a:r>
                        <a:rPr lang="en-US" sz="1400" u="none" strike="noStrike" dirty="0">
                          <a:effectLst/>
                          <a:latin typeface="Times" panose="02020603050405020304" pitchFamily="18" charset="0"/>
                          <a:cs typeface="Times" panose="02020603050405020304" pitchFamily="18" charset="0"/>
                        </a:rPr>
                        <a:t>BL3</a:t>
                      </a:r>
                      <a:endParaRPr lang="en-US" sz="1400" b="0" i="0" u="none" strike="noStrike" dirty="0">
                        <a:solidFill>
                          <a:srgbClr val="000000"/>
                        </a:solidFill>
                        <a:effectLst/>
                        <a:latin typeface="Times" panose="02020603050405020304" pitchFamily="18" charset="0"/>
                        <a:cs typeface="Times" panose="02020603050405020304" pitchFamily="18" charset="0"/>
                      </a:endParaRPr>
                    </a:p>
                  </a:txBody>
                  <a:tcPr marL="6649" marR="6649" marT="6649" marB="0" anchor="b">
                    <a:solidFill>
                      <a:srgbClr val="66FF66"/>
                    </a:solidFill>
                  </a:tcPr>
                </a:tc>
                <a:extLst>
                  <a:ext uri="{0D108BD9-81ED-4DB2-BD59-A6C34878D82A}">
                    <a16:rowId xmlns:a16="http://schemas.microsoft.com/office/drawing/2014/main" val="3816584084"/>
                  </a:ext>
                </a:extLst>
              </a:tr>
              <a:tr h="199182">
                <a:tc>
                  <a:txBody>
                    <a:bodyPr/>
                    <a:lstStyle/>
                    <a:p>
                      <a:pPr algn="ctr" fontAlgn="t"/>
                      <a:r>
                        <a:rPr lang="en-US" sz="1400" u="none" strike="noStrike" dirty="0">
                          <a:effectLst/>
                          <a:latin typeface="Times" panose="02020603050405020304" pitchFamily="18" charset="0"/>
                          <a:cs typeface="Times" panose="02020603050405020304" pitchFamily="18" charset="0"/>
                        </a:rPr>
                        <a:t>Answer</a:t>
                      </a:r>
                      <a:endParaRPr lang="en-US" sz="1400" b="1" i="0" u="none" strike="noStrike" dirty="0">
                        <a:solidFill>
                          <a:srgbClr val="000000"/>
                        </a:solidFill>
                        <a:effectLst/>
                        <a:latin typeface="Times" panose="02020603050405020304" pitchFamily="18" charset="0"/>
                        <a:cs typeface="Times" panose="02020603050405020304" pitchFamily="18" charset="0"/>
                      </a:endParaRPr>
                    </a:p>
                  </a:txBody>
                  <a:tcPr marL="6649" marR="6649" marT="6649" marB="0">
                    <a:solidFill>
                      <a:schemeClr val="bg1">
                        <a:lumMod val="85000"/>
                      </a:schemeClr>
                    </a:solidFill>
                  </a:tcPr>
                </a:tc>
                <a:tc>
                  <a:txBody>
                    <a:bodyPr/>
                    <a:lstStyle/>
                    <a:p>
                      <a:pPr algn="ctr" fontAlgn="b"/>
                      <a:r>
                        <a:rPr lang="en-US" sz="1400" u="none" strike="noStrike" dirty="0">
                          <a:effectLst/>
                          <a:latin typeface="Times" panose="02020603050405020304" pitchFamily="18" charset="0"/>
                          <a:cs typeface="Times" panose="02020603050405020304" pitchFamily="18" charset="0"/>
                        </a:rPr>
                        <a:t>13</a:t>
                      </a:r>
                      <a:endParaRPr lang="en-US" sz="1400" b="0" i="0" u="none" strike="noStrike" dirty="0">
                        <a:solidFill>
                          <a:srgbClr val="000000"/>
                        </a:solidFill>
                        <a:effectLst/>
                        <a:latin typeface="Times" panose="02020603050405020304" pitchFamily="18" charset="0"/>
                        <a:cs typeface="Times" panose="02020603050405020304" pitchFamily="18" charset="0"/>
                      </a:endParaRPr>
                    </a:p>
                  </a:txBody>
                  <a:tcPr marL="6649" marR="6649" marT="6649" marB="0" anchor="b">
                    <a:solidFill>
                      <a:schemeClr val="bg1">
                        <a:lumMod val="85000"/>
                      </a:schemeClr>
                    </a:solidFill>
                  </a:tcPr>
                </a:tc>
                <a:tc>
                  <a:txBody>
                    <a:bodyPr/>
                    <a:lstStyle/>
                    <a:p>
                      <a:pPr algn="ctr" fontAlgn="b"/>
                      <a:r>
                        <a:rPr lang="en-US" sz="1400" u="none" strike="noStrike" dirty="0">
                          <a:effectLst/>
                          <a:latin typeface="Times" panose="02020603050405020304" pitchFamily="18" charset="0"/>
                          <a:cs typeface="Times" panose="02020603050405020304" pitchFamily="18" charset="0"/>
                        </a:rPr>
                        <a:t> </a:t>
                      </a:r>
                      <a:endParaRPr lang="en-US" sz="1400" b="0" i="0" u="none" strike="noStrike" dirty="0">
                        <a:solidFill>
                          <a:srgbClr val="000000"/>
                        </a:solidFill>
                        <a:effectLst/>
                        <a:latin typeface="Times" panose="02020603050405020304" pitchFamily="18" charset="0"/>
                        <a:cs typeface="Times" panose="02020603050405020304" pitchFamily="18" charset="0"/>
                      </a:endParaRPr>
                    </a:p>
                  </a:txBody>
                  <a:tcPr marL="6649" marR="6649" marT="6649" marB="0" anchor="b"/>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FF0000"/>
                          </a:solidFill>
                          <a:effectLst/>
                          <a:uLnTx/>
                          <a:uFillTx/>
                          <a:latin typeface="Times" panose="02020603050405020304" pitchFamily="18" charset="0"/>
                          <a:ea typeface="+mn-ea"/>
                          <a:cs typeface="Times" panose="02020603050405020304" pitchFamily="18" charset="0"/>
                        </a:rPr>
                        <a:t> ?</a:t>
                      </a:r>
                    </a:p>
                  </a:txBody>
                  <a:tcPr marL="6649" marR="6649" marT="6649" marB="0" anchor="b"/>
                </a:tc>
                <a:extLst>
                  <a:ext uri="{0D108BD9-81ED-4DB2-BD59-A6C34878D82A}">
                    <a16:rowId xmlns:a16="http://schemas.microsoft.com/office/drawing/2014/main" val="1630156477"/>
                  </a:ext>
                </a:extLst>
              </a:tr>
              <a:tr h="214080">
                <a:tc>
                  <a:txBody>
                    <a:bodyPr/>
                    <a:lstStyle/>
                    <a:p>
                      <a:pPr algn="ctr" fontAlgn="t"/>
                      <a:r>
                        <a:rPr lang="en-US" sz="1400" u="none" strike="noStrike" dirty="0">
                          <a:effectLst/>
                          <a:latin typeface="Times" panose="02020603050405020304" pitchFamily="18" charset="0"/>
                          <a:cs typeface="Times" panose="02020603050405020304" pitchFamily="18" charset="0"/>
                        </a:rPr>
                        <a:t>Delete </a:t>
                      </a:r>
                      <a:endParaRPr lang="en-US" sz="1400" b="1" i="0" u="none" strike="noStrike" dirty="0">
                        <a:solidFill>
                          <a:srgbClr val="000000"/>
                        </a:solidFill>
                        <a:effectLst/>
                        <a:latin typeface="Times" panose="02020603050405020304" pitchFamily="18" charset="0"/>
                        <a:cs typeface="Times" panose="02020603050405020304" pitchFamily="18" charset="0"/>
                      </a:endParaRPr>
                    </a:p>
                  </a:txBody>
                  <a:tcPr marL="6649" marR="6649" marT="6649" marB="0">
                    <a:solidFill>
                      <a:schemeClr val="bg1">
                        <a:lumMod val="85000"/>
                      </a:schemeClr>
                    </a:solidFill>
                  </a:tcPr>
                </a:tc>
                <a:tc>
                  <a:txBody>
                    <a:bodyPr/>
                    <a:lstStyle/>
                    <a:p>
                      <a:pPr algn="ctr" fontAlgn="b"/>
                      <a:r>
                        <a:rPr lang="en-US" sz="1400" u="none" strike="noStrike" dirty="0">
                          <a:effectLst/>
                          <a:latin typeface="Times" panose="02020603050405020304" pitchFamily="18" charset="0"/>
                          <a:cs typeface="Times" panose="02020603050405020304" pitchFamily="18" charset="0"/>
                        </a:rPr>
                        <a:t>37</a:t>
                      </a:r>
                      <a:endParaRPr lang="en-US" sz="1400" b="0" i="0" u="none" strike="noStrike" dirty="0">
                        <a:solidFill>
                          <a:srgbClr val="000000"/>
                        </a:solidFill>
                        <a:effectLst/>
                        <a:latin typeface="Times" panose="02020603050405020304" pitchFamily="18" charset="0"/>
                        <a:cs typeface="Times" panose="02020603050405020304" pitchFamily="18" charset="0"/>
                      </a:endParaRPr>
                    </a:p>
                  </a:txBody>
                  <a:tcPr marL="6649" marR="6649" marT="6649" marB="0" anchor="b">
                    <a:solidFill>
                      <a:schemeClr val="bg1">
                        <a:lumMod val="85000"/>
                      </a:schemeClr>
                    </a:solidFill>
                  </a:tcPr>
                </a:tc>
                <a:tc>
                  <a:txBody>
                    <a:bodyPr/>
                    <a:lstStyle/>
                    <a:p>
                      <a:pPr algn="ctr" fontAlgn="b"/>
                      <a:r>
                        <a:rPr lang="en-US" sz="1400" u="none" strike="noStrike" dirty="0">
                          <a:effectLst/>
                          <a:latin typeface="Times" panose="02020603050405020304" pitchFamily="18" charset="0"/>
                          <a:cs typeface="Times" panose="02020603050405020304" pitchFamily="18" charset="0"/>
                        </a:rPr>
                        <a:t> </a:t>
                      </a:r>
                      <a:endParaRPr lang="en-US" sz="1400" b="0" i="0" u="none" strike="noStrike" dirty="0">
                        <a:solidFill>
                          <a:srgbClr val="000000"/>
                        </a:solidFill>
                        <a:effectLst/>
                        <a:latin typeface="Times" panose="02020603050405020304" pitchFamily="18" charset="0"/>
                        <a:cs typeface="Times" panose="02020603050405020304" pitchFamily="18" charset="0"/>
                      </a:endParaRPr>
                    </a:p>
                  </a:txBody>
                  <a:tcPr marL="6649" marR="6649" marT="6649" marB="0" anchor="b"/>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FF0000"/>
                          </a:solidFill>
                          <a:effectLst/>
                          <a:uLnTx/>
                          <a:uFillTx/>
                          <a:latin typeface="Times" panose="02020603050405020304" pitchFamily="18" charset="0"/>
                          <a:ea typeface="+mn-ea"/>
                          <a:cs typeface="Times" panose="02020603050405020304" pitchFamily="18" charset="0"/>
                        </a:rPr>
                        <a:t> ?</a:t>
                      </a:r>
                    </a:p>
                  </a:txBody>
                  <a:tcPr marL="6649" marR="6649" marT="6649" marB="0" anchor="b"/>
                </a:tc>
                <a:extLst>
                  <a:ext uri="{0D108BD9-81ED-4DB2-BD59-A6C34878D82A}">
                    <a16:rowId xmlns:a16="http://schemas.microsoft.com/office/drawing/2014/main" val="630347947"/>
                  </a:ext>
                </a:extLst>
              </a:tr>
              <a:tr h="197612">
                <a:tc>
                  <a:txBody>
                    <a:bodyPr/>
                    <a:lstStyle/>
                    <a:p>
                      <a:pPr algn="ctr" fontAlgn="t"/>
                      <a:r>
                        <a:rPr lang="en-US" sz="1400" u="none" strike="noStrike" dirty="0">
                          <a:effectLst/>
                          <a:latin typeface="Times" panose="02020603050405020304" pitchFamily="18" charset="0"/>
                          <a:cs typeface="Times" panose="02020603050405020304" pitchFamily="18" charset="0"/>
                        </a:rPr>
                        <a:t>Append</a:t>
                      </a:r>
                      <a:endParaRPr lang="en-US" sz="1400" b="1" i="0" u="none" strike="noStrike" dirty="0">
                        <a:solidFill>
                          <a:srgbClr val="000000"/>
                        </a:solidFill>
                        <a:effectLst/>
                        <a:latin typeface="Times" panose="02020603050405020304" pitchFamily="18" charset="0"/>
                        <a:cs typeface="Times" panose="02020603050405020304" pitchFamily="18" charset="0"/>
                      </a:endParaRPr>
                    </a:p>
                  </a:txBody>
                  <a:tcPr marL="6649" marR="6649" marT="6649" marB="0">
                    <a:solidFill>
                      <a:schemeClr val="bg1">
                        <a:lumMod val="85000"/>
                      </a:schemeClr>
                    </a:solidFill>
                  </a:tcPr>
                </a:tc>
                <a:tc>
                  <a:txBody>
                    <a:bodyPr/>
                    <a:lstStyle/>
                    <a:p>
                      <a:pPr algn="ctr" fontAlgn="b"/>
                      <a:r>
                        <a:rPr lang="en-US" sz="1400" u="none" strike="noStrike" dirty="0">
                          <a:effectLst/>
                          <a:latin typeface="Times" panose="02020603050405020304" pitchFamily="18" charset="0"/>
                          <a:cs typeface="Times" panose="02020603050405020304" pitchFamily="18" charset="0"/>
                        </a:rPr>
                        <a:t>16</a:t>
                      </a:r>
                      <a:endParaRPr lang="en-US" sz="1400" b="0" i="0" u="none" strike="noStrike" dirty="0">
                        <a:solidFill>
                          <a:srgbClr val="000000"/>
                        </a:solidFill>
                        <a:effectLst/>
                        <a:latin typeface="Times" panose="02020603050405020304" pitchFamily="18" charset="0"/>
                        <a:cs typeface="Times" panose="02020603050405020304" pitchFamily="18" charset="0"/>
                      </a:endParaRPr>
                    </a:p>
                  </a:txBody>
                  <a:tcPr marL="6649" marR="6649" marT="6649" marB="0" anchor="b">
                    <a:solidFill>
                      <a:schemeClr val="bg1">
                        <a:lumMod val="85000"/>
                      </a:schemeClr>
                    </a:solidFill>
                  </a:tcPr>
                </a:tc>
                <a:tc>
                  <a:txBody>
                    <a:bodyPr/>
                    <a:lstStyle/>
                    <a:p>
                      <a:pPr algn="ctr" fontAlgn="b"/>
                      <a:r>
                        <a:rPr lang="en-US" sz="1400" u="none" strike="noStrike" dirty="0">
                          <a:effectLst/>
                          <a:latin typeface="Times" panose="02020603050405020304" pitchFamily="18" charset="0"/>
                          <a:cs typeface="Times" panose="02020603050405020304" pitchFamily="18" charset="0"/>
                        </a:rPr>
                        <a:t> </a:t>
                      </a:r>
                      <a:endParaRPr lang="en-US" sz="1400" b="0" i="0" u="none" strike="noStrike" dirty="0">
                        <a:solidFill>
                          <a:srgbClr val="000000"/>
                        </a:solidFill>
                        <a:effectLst/>
                        <a:latin typeface="Times" panose="02020603050405020304" pitchFamily="18" charset="0"/>
                        <a:cs typeface="Times" panose="02020603050405020304" pitchFamily="18" charset="0"/>
                      </a:endParaRPr>
                    </a:p>
                  </a:txBody>
                  <a:tcPr marL="6649" marR="6649" marT="6649" marB="0" anchor="b"/>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FF0000"/>
                          </a:solidFill>
                          <a:effectLst/>
                          <a:uLnTx/>
                          <a:uFillTx/>
                          <a:latin typeface="Times" panose="02020603050405020304" pitchFamily="18" charset="0"/>
                          <a:ea typeface="+mn-ea"/>
                          <a:cs typeface="Times" panose="02020603050405020304" pitchFamily="18" charset="0"/>
                        </a:rPr>
                        <a:t> ?</a:t>
                      </a:r>
                    </a:p>
                  </a:txBody>
                  <a:tcPr marL="6649" marR="6649" marT="6649" marB="0" anchor="b"/>
                </a:tc>
                <a:extLst>
                  <a:ext uri="{0D108BD9-81ED-4DB2-BD59-A6C34878D82A}">
                    <a16:rowId xmlns:a16="http://schemas.microsoft.com/office/drawing/2014/main" val="3082630579"/>
                  </a:ext>
                </a:extLst>
              </a:tr>
              <a:tr h="197612">
                <a:tc>
                  <a:txBody>
                    <a:bodyPr/>
                    <a:lstStyle/>
                    <a:p>
                      <a:pPr algn="ctr" fontAlgn="t"/>
                      <a:r>
                        <a:rPr lang="en-US" sz="1400" u="none" strike="noStrike" dirty="0">
                          <a:effectLst/>
                          <a:latin typeface="Times" panose="02020603050405020304" pitchFamily="18" charset="0"/>
                          <a:cs typeface="Times" panose="02020603050405020304" pitchFamily="18" charset="0"/>
                        </a:rPr>
                        <a:t>Apply</a:t>
                      </a:r>
                      <a:endParaRPr lang="en-US" sz="1400" b="1" i="0" u="none" strike="noStrike" dirty="0">
                        <a:solidFill>
                          <a:srgbClr val="000000"/>
                        </a:solidFill>
                        <a:effectLst/>
                        <a:latin typeface="Times" panose="02020603050405020304" pitchFamily="18" charset="0"/>
                        <a:cs typeface="Times" panose="02020603050405020304" pitchFamily="18" charset="0"/>
                      </a:endParaRPr>
                    </a:p>
                  </a:txBody>
                  <a:tcPr marL="6649" marR="6649" marT="6649" marB="0">
                    <a:solidFill>
                      <a:schemeClr val="bg1">
                        <a:lumMod val="85000"/>
                      </a:schemeClr>
                    </a:solidFill>
                  </a:tcPr>
                </a:tc>
                <a:tc>
                  <a:txBody>
                    <a:bodyPr/>
                    <a:lstStyle/>
                    <a:p>
                      <a:pPr algn="ctr" fontAlgn="b"/>
                      <a:r>
                        <a:rPr lang="en-US" sz="1400" u="none" strike="noStrike" dirty="0">
                          <a:effectLst/>
                          <a:latin typeface="Times" panose="02020603050405020304" pitchFamily="18" charset="0"/>
                          <a:cs typeface="Times" panose="02020603050405020304" pitchFamily="18" charset="0"/>
                        </a:rPr>
                        <a:t>16</a:t>
                      </a:r>
                      <a:endParaRPr lang="en-US" sz="1400" b="0" i="0" u="none" strike="noStrike" dirty="0">
                        <a:solidFill>
                          <a:srgbClr val="000000"/>
                        </a:solidFill>
                        <a:effectLst/>
                        <a:latin typeface="Times" panose="02020603050405020304" pitchFamily="18" charset="0"/>
                        <a:cs typeface="Times" panose="02020603050405020304" pitchFamily="18" charset="0"/>
                      </a:endParaRPr>
                    </a:p>
                  </a:txBody>
                  <a:tcPr marL="6649" marR="6649" marT="6649" marB="0" anchor="b">
                    <a:solidFill>
                      <a:schemeClr val="bg1">
                        <a:lumMod val="85000"/>
                      </a:schemeClr>
                    </a:solidFill>
                  </a:tcPr>
                </a:tc>
                <a:tc>
                  <a:txBody>
                    <a:bodyPr/>
                    <a:lstStyle/>
                    <a:p>
                      <a:pPr algn="ctr" fontAlgn="b"/>
                      <a:r>
                        <a:rPr lang="en-US" sz="1400" u="none" strike="noStrike" dirty="0">
                          <a:effectLst/>
                          <a:latin typeface="Times" panose="02020603050405020304" pitchFamily="18" charset="0"/>
                          <a:cs typeface="Times" panose="02020603050405020304" pitchFamily="18" charset="0"/>
                        </a:rPr>
                        <a:t> </a:t>
                      </a:r>
                      <a:endParaRPr lang="en-US" sz="1400" b="0" i="0" u="none" strike="noStrike" dirty="0">
                        <a:solidFill>
                          <a:srgbClr val="000000"/>
                        </a:solidFill>
                        <a:effectLst/>
                        <a:latin typeface="Times" panose="02020603050405020304" pitchFamily="18" charset="0"/>
                        <a:cs typeface="Times" panose="02020603050405020304" pitchFamily="18" charset="0"/>
                      </a:endParaRPr>
                    </a:p>
                  </a:txBody>
                  <a:tcPr marL="6649" marR="6649" marT="6649" marB="0" anchor="b">
                    <a:solidFill>
                      <a:srgbClr val="66FF66"/>
                    </a:solidFill>
                  </a:tcPr>
                </a:tc>
                <a:tc>
                  <a:txBody>
                    <a:bodyPr/>
                    <a:lstStyle/>
                    <a:p>
                      <a:pPr algn="ctr" fontAlgn="b"/>
                      <a:r>
                        <a:rPr lang="en-US" sz="1400" u="none" strike="noStrike" dirty="0">
                          <a:effectLst/>
                          <a:latin typeface="Times" panose="02020603050405020304" pitchFamily="18" charset="0"/>
                          <a:cs typeface="Times" panose="02020603050405020304" pitchFamily="18" charset="0"/>
                        </a:rPr>
                        <a:t>BL2</a:t>
                      </a:r>
                      <a:endParaRPr lang="en-US" sz="1400" b="0" i="0" u="none" strike="noStrike" dirty="0">
                        <a:solidFill>
                          <a:srgbClr val="000000"/>
                        </a:solidFill>
                        <a:effectLst/>
                        <a:latin typeface="Times" panose="02020603050405020304" pitchFamily="18" charset="0"/>
                        <a:cs typeface="Times" panose="02020603050405020304" pitchFamily="18" charset="0"/>
                      </a:endParaRPr>
                    </a:p>
                  </a:txBody>
                  <a:tcPr marL="6649" marR="6649" marT="6649" marB="0" anchor="b">
                    <a:solidFill>
                      <a:srgbClr val="66FF66"/>
                    </a:solidFill>
                  </a:tcPr>
                </a:tc>
                <a:extLst>
                  <a:ext uri="{0D108BD9-81ED-4DB2-BD59-A6C34878D82A}">
                    <a16:rowId xmlns:a16="http://schemas.microsoft.com/office/drawing/2014/main" val="3181285027"/>
                  </a:ext>
                </a:extLst>
              </a:tr>
              <a:tr h="197612">
                <a:tc>
                  <a:txBody>
                    <a:bodyPr/>
                    <a:lstStyle/>
                    <a:p>
                      <a:pPr algn="ctr" fontAlgn="t"/>
                      <a:r>
                        <a:rPr lang="en-US" sz="1400" u="none" strike="noStrike" dirty="0">
                          <a:effectLst/>
                          <a:latin typeface="Times" panose="02020603050405020304" pitchFamily="18" charset="0"/>
                          <a:cs typeface="Times" panose="02020603050405020304" pitchFamily="18" charset="0"/>
                        </a:rPr>
                        <a:t>Arrange</a:t>
                      </a:r>
                      <a:endParaRPr lang="en-US" sz="1400" b="1" i="0" u="none" strike="noStrike" dirty="0">
                        <a:solidFill>
                          <a:srgbClr val="000000"/>
                        </a:solidFill>
                        <a:effectLst/>
                        <a:latin typeface="Times" panose="02020603050405020304" pitchFamily="18" charset="0"/>
                        <a:cs typeface="Times" panose="02020603050405020304" pitchFamily="18" charset="0"/>
                      </a:endParaRPr>
                    </a:p>
                  </a:txBody>
                  <a:tcPr marL="6649" marR="6649" marT="6649" marB="0">
                    <a:solidFill>
                      <a:schemeClr val="bg1">
                        <a:lumMod val="85000"/>
                      </a:schemeClr>
                    </a:solidFill>
                  </a:tcPr>
                </a:tc>
                <a:tc>
                  <a:txBody>
                    <a:bodyPr/>
                    <a:lstStyle/>
                    <a:p>
                      <a:pPr algn="ctr" fontAlgn="b"/>
                      <a:r>
                        <a:rPr lang="en-US" sz="1400" u="none" strike="noStrike" dirty="0">
                          <a:effectLst/>
                          <a:latin typeface="Times" panose="02020603050405020304" pitchFamily="18" charset="0"/>
                          <a:cs typeface="Times" panose="02020603050405020304" pitchFamily="18" charset="0"/>
                        </a:rPr>
                        <a:t>32</a:t>
                      </a:r>
                      <a:endParaRPr lang="en-US" sz="1400" b="0" i="0" u="none" strike="noStrike" dirty="0">
                        <a:solidFill>
                          <a:srgbClr val="000000"/>
                        </a:solidFill>
                        <a:effectLst/>
                        <a:latin typeface="Times" panose="02020603050405020304" pitchFamily="18" charset="0"/>
                        <a:cs typeface="Times" panose="02020603050405020304" pitchFamily="18" charset="0"/>
                      </a:endParaRPr>
                    </a:p>
                  </a:txBody>
                  <a:tcPr marL="6649" marR="6649" marT="6649" marB="0" anchor="b">
                    <a:solidFill>
                      <a:schemeClr val="bg1">
                        <a:lumMod val="85000"/>
                      </a:schemeClr>
                    </a:solidFill>
                  </a:tcPr>
                </a:tc>
                <a:tc>
                  <a:txBody>
                    <a:bodyPr/>
                    <a:lstStyle/>
                    <a:p>
                      <a:pPr algn="ctr" fontAlgn="b"/>
                      <a:r>
                        <a:rPr lang="en-US" sz="1400" u="none" strike="noStrike" dirty="0">
                          <a:effectLst/>
                          <a:latin typeface="Times" panose="02020603050405020304" pitchFamily="18" charset="0"/>
                          <a:cs typeface="Times" panose="02020603050405020304" pitchFamily="18" charset="0"/>
                        </a:rPr>
                        <a:t> </a:t>
                      </a:r>
                      <a:endParaRPr lang="en-US" sz="1400" b="0" i="0" u="none" strike="noStrike" dirty="0">
                        <a:solidFill>
                          <a:srgbClr val="000000"/>
                        </a:solidFill>
                        <a:effectLst/>
                        <a:latin typeface="Times" panose="02020603050405020304" pitchFamily="18" charset="0"/>
                        <a:cs typeface="Times" panose="02020603050405020304" pitchFamily="18" charset="0"/>
                      </a:endParaRPr>
                    </a:p>
                  </a:txBody>
                  <a:tcPr marL="6649" marR="6649" marT="6649" marB="0" anchor="b">
                    <a:solidFill>
                      <a:srgbClr val="66FF66"/>
                    </a:solidFill>
                  </a:tcPr>
                </a:tc>
                <a:tc>
                  <a:txBody>
                    <a:bodyPr/>
                    <a:lstStyle/>
                    <a:p>
                      <a:pPr algn="ctr" fontAlgn="b"/>
                      <a:r>
                        <a:rPr lang="en-US" sz="1400" u="none" strike="noStrike" dirty="0">
                          <a:effectLst/>
                          <a:latin typeface="Times" panose="02020603050405020304" pitchFamily="18" charset="0"/>
                          <a:cs typeface="Times" panose="02020603050405020304" pitchFamily="18" charset="0"/>
                        </a:rPr>
                        <a:t>BL4</a:t>
                      </a:r>
                      <a:endParaRPr lang="en-US" sz="1400" b="0" i="0" u="none" strike="noStrike" dirty="0">
                        <a:solidFill>
                          <a:srgbClr val="000000"/>
                        </a:solidFill>
                        <a:effectLst/>
                        <a:latin typeface="Times" panose="02020603050405020304" pitchFamily="18" charset="0"/>
                        <a:cs typeface="Times" panose="02020603050405020304" pitchFamily="18" charset="0"/>
                      </a:endParaRPr>
                    </a:p>
                  </a:txBody>
                  <a:tcPr marL="6649" marR="6649" marT="6649" marB="0" anchor="b">
                    <a:solidFill>
                      <a:srgbClr val="66FF66"/>
                    </a:solidFill>
                  </a:tcPr>
                </a:tc>
                <a:extLst>
                  <a:ext uri="{0D108BD9-81ED-4DB2-BD59-A6C34878D82A}">
                    <a16:rowId xmlns:a16="http://schemas.microsoft.com/office/drawing/2014/main" val="2714256147"/>
                  </a:ext>
                </a:extLst>
              </a:tr>
              <a:tr h="197612">
                <a:tc>
                  <a:txBody>
                    <a:bodyPr/>
                    <a:lstStyle/>
                    <a:p>
                      <a:pPr algn="ctr" fontAlgn="t"/>
                      <a:r>
                        <a:rPr lang="en-US" sz="1400" u="none" strike="noStrike" dirty="0">
                          <a:effectLst/>
                          <a:latin typeface="Times" panose="02020603050405020304" pitchFamily="18" charset="0"/>
                          <a:cs typeface="Times" panose="02020603050405020304" pitchFamily="18" charset="0"/>
                        </a:rPr>
                        <a:t>Assign</a:t>
                      </a:r>
                      <a:endParaRPr lang="en-US" sz="1400" b="1" i="0" u="none" strike="noStrike" dirty="0">
                        <a:solidFill>
                          <a:srgbClr val="000000"/>
                        </a:solidFill>
                        <a:effectLst/>
                        <a:latin typeface="Times" panose="02020603050405020304" pitchFamily="18" charset="0"/>
                        <a:cs typeface="Times" panose="02020603050405020304" pitchFamily="18" charset="0"/>
                      </a:endParaRPr>
                    </a:p>
                  </a:txBody>
                  <a:tcPr marL="6649" marR="6649" marT="6649" marB="0">
                    <a:solidFill>
                      <a:schemeClr val="bg1">
                        <a:lumMod val="85000"/>
                      </a:schemeClr>
                    </a:solidFill>
                  </a:tcPr>
                </a:tc>
                <a:tc>
                  <a:txBody>
                    <a:bodyPr/>
                    <a:lstStyle/>
                    <a:p>
                      <a:pPr algn="ctr" fontAlgn="b"/>
                      <a:r>
                        <a:rPr lang="en-US" sz="1400" u="none" strike="noStrike" dirty="0">
                          <a:effectLst/>
                          <a:latin typeface="Times" panose="02020603050405020304" pitchFamily="18" charset="0"/>
                          <a:cs typeface="Times" panose="02020603050405020304" pitchFamily="18" charset="0"/>
                        </a:rPr>
                        <a:t>5</a:t>
                      </a:r>
                      <a:endParaRPr lang="en-US" sz="1400" b="0" i="0" u="none" strike="noStrike" dirty="0">
                        <a:solidFill>
                          <a:srgbClr val="000000"/>
                        </a:solidFill>
                        <a:effectLst/>
                        <a:latin typeface="Times" panose="02020603050405020304" pitchFamily="18" charset="0"/>
                        <a:cs typeface="Times" panose="02020603050405020304" pitchFamily="18" charset="0"/>
                      </a:endParaRPr>
                    </a:p>
                  </a:txBody>
                  <a:tcPr marL="6649" marR="6649" marT="6649" marB="0" anchor="b">
                    <a:solidFill>
                      <a:schemeClr val="bg1">
                        <a:lumMod val="85000"/>
                      </a:schemeClr>
                    </a:solidFill>
                  </a:tcPr>
                </a:tc>
                <a:tc>
                  <a:txBody>
                    <a:bodyPr/>
                    <a:lstStyle/>
                    <a:p>
                      <a:pPr algn="ctr" fontAlgn="b"/>
                      <a:r>
                        <a:rPr lang="en-US" sz="1400" u="none" strike="noStrike" dirty="0">
                          <a:effectLst/>
                          <a:latin typeface="Times" panose="02020603050405020304" pitchFamily="18" charset="0"/>
                          <a:cs typeface="Times" panose="02020603050405020304" pitchFamily="18" charset="0"/>
                        </a:rPr>
                        <a:t> </a:t>
                      </a:r>
                      <a:endParaRPr lang="en-US" sz="1400" b="0" i="0" u="none" strike="noStrike" dirty="0">
                        <a:solidFill>
                          <a:srgbClr val="000000"/>
                        </a:solidFill>
                        <a:effectLst/>
                        <a:latin typeface="Times" panose="02020603050405020304" pitchFamily="18" charset="0"/>
                        <a:cs typeface="Times" panose="02020603050405020304" pitchFamily="18" charset="0"/>
                      </a:endParaRPr>
                    </a:p>
                  </a:txBody>
                  <a:tcPr marL="6649" marR="6649" marT="6649" marB="0" anchor="b">
                    <a:solidFill>
                      <a:srgbClr val="66FF66"/>
                    </a:solidFill>
                  </a:tcPr>
                </a:tc>
                <a:tc>
                  <a:txBody>
                    <a:bodyPr/>
                    <a:lstStyle/>
                    <a:p>
                      <a:pPr algn="ctr" fontAlgn="b"/>
                      <a:r>
                        <a:rPr lang="en-US" sz="1400" u="none" strike="noStrike" dirty="0">
                          <a:effectLst/>
                          <a:latin typeface="Times" panose="02020603050405020304" pitchFamily="18" charset="0"/>
                          <a:cs typeface="Times" panose="02020603050405020304" pitchFamily="18" charset="0"/>
                        </a:rPr>
                        <a:t>BL2</a:t>
                      </a:r>
                      <a:endParaRPr lang="en-US" sz="1400" b="0" i="0" u="none" strike="noStrike" dirty="0">
                        <a:solidFill>
                          <a:srgbClr val="000000"/>
                        </a:solidFill>
                        <a:effectLst/>
                        <a:latin typeface="Times" panose="02020603050405020304" pitchFamily="18" charset="0"/>
                        <a:cs typeface="Times" panose="02020603050405020304" pitchFamily="18" charset="0"/>
                      </a:endParaRPr>
                    </a:p>
                  </a:txBody>
                  <a:tcPr marL="6649" marR="6649" marT="6649" marB="0" anchor="b">
                    <a:solidFill>
                      <a:srgbClr val="66FF66"/>
                    </a:solidFill>
                  </a:tcPr>
                </a:tc>
                <a:extLst>
                  <a:ext uri="{0D108BD9-81ED-4DB2-BD59-A6C34878D82A}">
                    <a16:rowId xmlns:a16="http://schemas.microsoft.com/office/drawing/2014/main" val="2595019895"/>
                  </a:ext>
                </a:extLst>
              </a:tr>
              <a:tr h="197612">
                <a:tc>
                  <a:txBody>
                    <a:bodyPr/>
                    <a:lstStyle/>
                    <a:p>
                      <a:pPr algn="ctr" fontAlgn="t"/>
                      <a:r>
                        <a:rPr lang="en-US" sz="1400" u="none" strike="noStrike" dirty="0">
                          <a:effectLst/>
                          <a:latin typeface="Times" panose="02020603050405020304" pitchFamily="18" charset="0"/>
                          <a:cs typeface="Times" panose="02020603050405020304" pitchFamily="18" charset="0"/>
                        </a:rPr>
                        <a:t>Associate</a:t>
                      </a:r>
                      <a:endParaRPr lang="en-US" sz="1400" b="1" i="0" u="none" strike="noStrike" dirty="0">
                        <a:solidFill>
                          <a:srgbClr val="000000"/>
                        </a:solidFill>
                        <a:effectLst/>
                        <a:latin typeface="Times" panose="02020603050405020304" pitchFamily="18" charset="0"/>
                        <a:cs typeface="Times" panose="02020603050405020304" pitchFamily="18" charset="0"/>
                      </a:endParaRPr>
                    </a:p>
                  </a:txBody>
                  <a:tcPr marL="6649" marR="6649" marT="6649" marB="0">
                    <a:solidFill>
                      <a:schemeClr val="bg1">
                        <a:lumMod val="85000"/>
                      </a:schemeClr>
                    </a:solidFill>
                  </a:tcPr>
                </a:tc>
                <a:tc>
                  <a:txBody>
                    <a:bodyPr/>
                    <a:lstStyle/>
                    <a:p>
                      <a:pPr algn="ctr" fontAlgn="b"/>
                      <a:r>
                        <a:rPr lang="en-US" sz="1400" u="none" strike="noStrike" dirty="0">
                          <a:effectLst/>
                          <a:latin typeface="Times" panose="02020603050405020304" pitchFamily="18" charset="0"/>
                          <a:cs typeface="Times" panose="02020603050405020304" pitchFamily="18" charset="0"/>
                        </a:rPr>
                        <a:t>28</a:t>
                      </a:r>
                      <a:endParaRPr lang="en-US" sz="1400" b="0" i="0" u="none" strike="noStrike" dirty="0">
                        <a:solidFill>
                          <a:srgbClr val="000000"/>
                        </a:solidFill>
                        <a:effectLst/>
                        <a:latin typeface="Times" panose="02020603050405020304" pitchFamily="18" charset="0"/>
                        <a:cs typeface="Times" panose="02020603050405020304" pitchFamily="18" charset="0"/>
                      </a:endParaRPr>
                    </a:p>
                  </a:txBody>
                  <a:tcPr marL="6649" marR="6649" marT="6649" marB="0" anchor="b">
                    <a:solidFill>
                      <a:schemeClr val="bg1">
                        <a:lumMod val="85000"/>
                      </a:schemeClr>
                    </a:solidFill>
                  </a:tcPr>
                </a:tc>
                <a:tc>
                  <a:txBody>
                    <a:bodyPr/>
                    <a:lstStyle/>
                    <a:p>
                      <a:pPr algn="ctr" fontAlgn="b"/>
                      <a:r>
                        <a:rPr lang="en-US" sz="1400" u="none" strike="noStrike" dirty="0">
                          <a:effectLst/>
                          <a:latin typeface="Times" panose="02020603050405020304" pitchFamily="18" charset="0"/>
                          <a:cs typeface="Times" panose="02020603050405020304" pitchFamily="18" charset="0"/>
                        </a:rPr>
                        <a:t> </a:t>
                      </a:r>
                      <a:endParaRPr lang="en-US" sz="1400" b="0" i="0" u="none" strike="noStrike" dirty="0">
                        <a:solidFill>
                          <a:srgbClr val="000000"/>
                        </a:solidFill>
                        <a:effectLst/>
                        <a:latin typeface="Times" panose="02020603050405020304" pitchFamily="18" charset="0"/>
                        <a:cs typeface="Times" panose="02020603050405020304" pitchFamily="18" charset="0"/>
                      </a:endParaRPr>
                    </a:p>
                  </a:txBody>
                  <a:tcPr marL="6649" marR="6649" marT="6649" marB="0" anchor="b">
                    <a:solidFill>
                      <a:srgbClr val="66FF66"/>
                    </a:solidFill>
                  </a:tcPr>
                </a:tc>
                <a:tc>
                  <a:txBody>
                    <a:bodyPr/>
                    <a:lstStyle/>
                    <a:p>
                      <a:pPr algn="ctr" fontAlgn="b"/>
                      <a:r>
                        <a:rPr lang="en-US" sz="1400" u="none" strike="noStrike" dirty="0">
                          <a:effectLst/>
                          <a:latin typeface="Times" panose="02020603050405020304" pitchFamily="18" charset="0"/>
                          <a:cs typeface="Times" panose="02020603050405020304" pitchFamily="18" charset="0"/>
                        </a:rPr>
                        <a:t>BL1</a:t>
                      </a:r>
                      <a:endParaRPr lang="en-US" sz="1400" b="0" i="0" u="none" strike="noStrike" dirty="0">
                        <a:solidFill>
                          <a:srgbClr val="000000"/>
                        </a:solidFill>
                        <a:effectLst/>
                        <a:latin typeface="Times" panose="02020603050405020304" pitchFamily="18" charset="0"/>
                        <a:cs typeface="Times" panose="02020603050405020304" pitchFamily="18" charset="0"/>
                      </a:endParaRPr>
                    </a:p>
                  </a:txBody>
                  <a:tcPr marL="6649" marR="6649" marT="6649" marB="0" anchor="b">
                    <a:solidFill>
                      <a:srgbClr val="66FF66"/>
                    </a:solidFill>
                  </a:tcPr>
                </a:tc>
                <a:extLst>
                  <a:ext uri="{0D108BD9-81ED-4DB2-BD59-A6C34878D82A}">
                    <a16:rowId xmlns:a16="http://schemas.microsoft.com/office/drawing/2014/main" val="2174697255"/>
                  </a:ext>
                </a:extLst>
              </a:tr>
              <a:tr h="197612">
                <a:tc>
                  <a:txBody>
                    <a:bodyPr/>
                    <a:lstStyle/>
                    <a:p>
                      <a:pPr algn="ctr" fontAlgn="t"/>
                      <a:r>
                        <a:rPr lang="en-US" sz="1400" u="none" strike="noStrike" dirty="0">
                          <a:effectLst/>
                          <a:latin typeface="Times" panose="02020603050405020304" pitchFamily="18" charset="0"/>
                          <a:cs typeface="Times" panose="02020603050405020304" pitchFamily="18" charset="0"/>
                        </a:rPr>
                        <a:t>Assume</a:t>
                      </a:r>
                      <a:endParaRPr lang="en-US" sz="1400" b="1" i="0" u="none" strike="noStrike" dirty="0">
                        <a:solidFill>
                          <a:srgbClr val="000000"/>
                        </a:solidFill>
                        <a:effectLst/>
                        <a:latin typeface="Times" panose="02020603050405020304" pitchFamily="18" charset="0"/>
                        <a:cs typeface="Times" panose="02020603050405020304" pitchFamily="18" charset="0"/>
                      </a:endParaRPr>
                    </a:p>
                  </a:txBody>
                  <a:tcPr marL="6649" marR="6649" marT="6649" marB="0">
                    <a:solidFill>
                      <a:schemeClr val="bg1">
                        <a:lumMod val="85000"/>
                      </a:schemeClr>
                    </a:solidFill>
                  </a:tcPr>
                </a:tc>
                <a:tc>
                  <a:txBody>
                    <a:bodyPr/>
                    <a:lstStyle/>
                    <a:p>
                      <a:pPr algn="ctr" fontAlgn="b"/>
                      <a:r>
                        <a:rPr lang="en-US" sz="1400" u="none" strike="noStrike" dirty="0">
                          <a:effectLst/>
                          <a:latin typeface="Times" panose="02020603050405020304" pitchFamily="18" charset="0"/>
                          <a:cs typeface="Times" panose="02020603050405020304" pitchFamily="18" charset="0"/>
                        </a:rPr>
                        <a:t>33</a:t>
                      </a:r>
                      <a:endParaRPr lang="en-US" sz="1400" b="0" i="0" u="none" strike="noStrike" dirty="0">
                        <a:solidFill>
                          <a:srgbClr val="000000"/>
                        </a:solidFill>
                        <a:effectLst/>
                        <a:latin typeface="Times" panose="02020603050405020304" pitchFamily="18" charset="0"/>
                        <a:cs typeface="Times" panose="02020603050405020304" pitchFamily="18" charset="0"/>
                      </a:endParaRPr>
                    </a:p>
                  </a:txBody>
                  <a:tcPr marL="6649" marR="6649" marT="6649" marB="0" anchor="b">
                    <a:solidFill>
                      <a:schemeClr val="bg1">
                        <a:lumMod val="85000"/>
                      </a:schemeClr>
                    </a:solidFill>
                  </a:tcPr>
                </a:tc>
                <a:tc>
                  <a:txBody>
                    <a:bodyPr/>
                    <a:lstStyle/>
                    <a:p>
                      <a:pPr algn="ctr" fontAlgn="b"/>
                      <a:r>
                        <a:rPr lang="en-US" sz="1400" u="none" strike="noStrike" dirty="0">
                          <a:effectLst/>
                          <a:latin typeface="Times" panose="02020603050405020304" pitchFamily="18" charset="0"/>
                          <a:cs typeface="Times" panose="02020603050405020304" pitchFamily="18" charset="0"/>
                        </a:rPr>
                        <a:t> </a:t>
                      </a:r>
                      <a:endParaRPr lang="en-US" sz="1400" b="0" i="0" u="none" strike="noStrike" dirty="0">
                        <a:solidFill>
                          <a:srgbClr val="000000"/>
                        </a:solidFill>
                        <a:effectLst/>
                        <a:latin typeface="Times" panose="02020603050405020304" pitchFamily="18" charset="0"/>
                        <a:cs typeface="Times" panose="02020603050405020304" pitchFamily="18" charset="0"/>
                      </a:endParaRPr>
                    </a:p>
                  </a:txBody>
                  <a:tcPr marL="6649" marR="6649" marT="6649" marB="0" anchor="b">
                    <a:solidFill>
                      <a:srgbClr val="66FF66"/>
                    </a:solidFill>
                  </a:tcPr>
                </a:tc>
                <a:tc>
                  <a:txBody>
                    <a:bodyPr/>
                    <a:lstStyle/>
                    <a:p>
                      <a:pPr algn="ctr" fontAlgn="b"/>
                      <a:r>
                        <a:rPr lang="en-US" sz="1400" u="none" strike="noStrike" dirty="0">
                          <a:effectLst/>
                          <a:latin typeface="Times" panose="02020603050405020304" pitchFamily="18" charset="0"/>
                          <a:cs typeface="Times" panose="02020603050405020304" pitchFamily="18" charset="0"/>
                        </a:rPr>
                        <a:t>BL3</a:t>
                      </a:r>
                      <a:endParaRPr lang="en-US" sz="1400" b="0" i="0" u="none" strike="noStrike" dirty="0">
                        <a:solidFill>
                          <a:srgbClr val="000000"/>
                        </a:solidFill>
                        <a:effectLst/>
                        <a:latin typeface="Times" panose="02020603050405020304" pitchFamily="18" charset="0"/>
                        <a:cs typeface="Times" panose="02020603050405020304" pitchFamily="18" charset="0"/>
                      </a:endParaRPr>
                    </a:p>
                  </a:txBody>
                  <a:tcPr marL="6649" marR="6649" marT="6649" marB="0" anchor="b">
                    <a:solidFill>
                      <a:srgbClr val="66FF66"/>
                    </a:solidFill>
                  </a:tcPr>
                </a:tc>
                <a:extLst>
                  <a:ext uri="{0D108BD9-81ED-4DB2-BD59-A6C34878D82A}">
                    <a16:rowId xmlns:a16="http://schemas.microsoft.com/office/drawing/2014/main" val="3884194632"/>
                  </a:ext>
                </a:extLst>
              </a:tr>
            </a:tbl>
          </a:graphicData>
        </a:graphic>
      </p:graphicFrame>
      <p:grpSp>
        <p:nvGrpSpPr>
          <p:cNvPr id="41" name="Group 40">
            <a:extLst>
              <a:ext uri="{FF2B5EF4-FFF2-40B4-BE49-F238E27FC236}">
                <a16:creationId xmlns:a16="http://schemas.microsoft.com/office/drawing/2014/main" id="{F15BD449-B713-4610-835D-A961F19296C9}"/>
              </a:ext>
            </a:extLst>
          </p:cNvPr>
          <p:cNvGrpSpPr/>
          <p:nvPr/>
        </p:nvGrpSpPr>
        <p:grpSpPr>
          <a:xfrm>
            <a:off x="4096687" y="2823652"/>
            <a:ext cx="2856423" cy="405623"/>
            <a:chOff x="4096687" y="2823652"/>
            <a:chExt cx="2856423" cy="405623"/>
          </a:xfrm>
        </p:grpSpPr>
        <p:sp>
          <p:nvSpPr>
            <p:cNvPr id="11" name="Freeform: Shape 10"/>
            <p:cNvSpPr/>
            <p:nvPr/>
          </p:nvSpPr>
          <p:spPr>
            <a:xfrm>
              <a:off x="4659786" y="2823652"/>
              <a:ext cx="2057623" cy="353800"/>
            </a:xfrm>
            <a:custGeom>
              <a:avLst/>
              <a:gdLst/>
              <a:ahLst/>
              <a:cxnLst/>
              <a:rect l="0" t="0" r="0" b="0"/>
              <a:pathLst>
                <a:path>
                  <a:moveTo>
                    <a:pt x="0" y="0"/>
                  </a:moveTo>
                  <a:lnTo>
                    <a:pt x="0" y="245906"/>
                  </a:lnTo>
                  <a:lnTo>
                    <a:pt x="1710483" y="245906"/>
                  </a:lnTo>
                  <a:lnTo>
                    <a:pt x="1710483" y="329652"/>
                  </a:lnTo>
                </a:path>
              </a:pathLst>
            </a:custGeom>
            <a:noFill/>
          </p:spPr>
          <p:style>
            <a:lnRef idx="2">
              <a:schemeClr val="accent3">
                <a:hueOff val="0"/>
                <a:satOff val="0"/>
                <a:lumOff val="0"/>
                <a:alphaOff val="0"/>
              </a:schemeClr>
            </a:lnRef>
            <a:fillRef idx="0">
              <a:scrgbClr r="0" g="0" b="0"/>
            </a:fillRef>
            <a:effectRef idx="0">
              <a:schemeClr val="accent4">
                <a:tint val="70000"/>
                <a:hueOff val="0"/>
                <a:satOff val="0"/>
                <a:lumOff val="0"/>
                <a:alphaOff val="0"/>
              </a:schemeClr>
            </a:effectRef>
            <a:fontRef idx="minor">
              <a:schemeClr val="tx1">
                <a:hueOff val="0"/>
                <a:satOff val="0"/>
                <a:lumOff val="0"/>
                <a:alphaOff val="0"/>
              </a:schemeClr>
            </a:fontRef>
          </p:style>
        </p:sp>
        <p:sp>
          <p:nvSpPr>
            <p:cNvPr id="12" name="Freeform: Shape 11"/>
            <p:cNvSpPr/>
            <p:nvPr/>
          </p:nvSpPr>
          <p:spPr>
            <a:xfrm>
              <a:off x="4718934" y="2823652"/>
              <a:ext cx="728491" cy="353800"/>
            </a:xfrm>
            <a:custGeom>
              <a:avLst/>
              <a:gdLst/>
              <a:ahLst/>
              <a:cxnLst/>
              <a:rect l="0" t="0" r="0" b="0"/>
              <a:pathLst>
                <a:path>
                  <a:moveTo>
                    <a:pt x="0" y="0"/>
                  </a:moveTo>
                  <a:lnTo>
                    <a:pt x="0" y="245906"/>
                  </a:lnTo>
                  <a:lnTo>
                    <a:pt x="605588" y="245906"/>
                  </a:lnTo>
                  <a:lnTo>
                    <a:pt x="605588" y="329652"/>
                  </a:lnTo>
                </a:path>
              </a:pathLst>
            </a:custGeom>
            <a:noFill/>
          </p:spPr>
          <p:style>
            <a:lnRef idx="2">
              <a:schemeClr val="accent3">
                <a:hueOff val="0"/>
                <a:satOff val="0"/>
                <a:lumOff val="0"/>
                <a:alphaOff val="0"/>
              </a:schemeClr>
            </a:lnRef>
            <a:fillRef idx="0">
              <a:scrgbClr r="0" g="0" b="0"/>
            </a:fillRef>
            <a:effectRef idx="0">
              <a:schemeClr val="accent4">
                <a:tint val="70000"/>
                <a:hueOff val="0"/>
                <a:satOff val="0"/>
                <a:lumOff val="0"/>
                <a:alphaOff val="0"/>
              </a:schemeClr>
            </a:effectRef>
            <a:fontRef idx="minor">
              <a:schemeClr val="tx1">
                <a:hueOff val="0"/>
                <a:satOff val="0"/>
                <a:lumOff val="0"/>
                <a:alphaOff val="0"/>
              </a:schemeClr>
            </a:fontRef>
          </p:style>
        </p:sp>
        <p:sp>
          <p:nvSpPr>
            <p:cNvPr id="13" name="Freeform: Shape 12"/>
            <p:cNvSpPr/>
            <p:nvPr/>
          </p:nvSpPr>
          <p:spPr>
            <a:xfrm>
              <a:off x="4150714" y="2823652"/>
              <a:ext cx="600638" cy="353800"/>
            </a:xfrm>
            <a:custGeom>
              <a:avLst/>
              <a:gdLst/>
              <a:ahLst/>
              <a:cxnLst/>
              <a:rect l="0" t="0" r="0" b="0"/>
              <a:pathLst>
                <a:path>
                  <a:moveTo>
                    <a:pt x="499305" y="0"/>
                  </a:moveTo>
                  <a:lnTo>
                    <a:pt x="499305" y="245906"/>
                  </a:lnTo>
                  <a:lnTo>
                    <a:pt x="0" y="245906"/>
                  </a:lnTo>
                  <a:lnTo>
                    <a:pt x="0" y="329652"/>
                  </a:lnTo>
                </a:path>
              </a:pathLst>
            </a:custGeom>
            <a:noFill/>
          </p:spPr>
          <p:style>
            <a:lnRef idx="2">
              <a:schemeClr val="accent3">
                <a:hueOff val="0"/>
                <a:satOff val="0"/>
                <a:lumOff val="0"/>
                <a:alphaOff val="0"/>
              </a:schemeClr>
            </a:lnRef>
            <a:fillRef idx="0">
              <a:scrgbClr r="0" g="0" b="0"/>
            </a:fillRef>
            <a:effectRef idx="0">
              <a:schemeClr val="accent4">
                <a:tint val="70000"/>
                <a:hueOff val="0"/>
                <a:satOff val="0"/>
                <a:lumOff val="0"/>
                <a:alphaOff val="0"/>
              </a:schemeClr>
            </a:effectRef>
            <a:fontRef idx="minor">
              <a:schemeClr val="tx1">
                <a:hueOff val="0"/>
                <a:satOff val="0"/>
                <a:lumOff val="0"/>
                <a:alphaOff val="0"/>
              </a:schemeClr>
            </a:fontRef>
          </p:style>
        </p:sp>
        <p:cxnSp>
          <p:nvCxnSpPr>
            <p:cNvPr id="9" name="Straight Connector 8">
              <a:extLst>
                <a:ext uri="{FF2B5EF4-FFF2-40B4-BE49-F238E27FC236}">
                  <a16:creationId xmlns:a16="http://schemas.microsoft.com/office/drawing/2014/main" id="{552E495E-F351-4849-A462-8AB40C30ADF7}"/>
                </a:ext>
              </a:extLst>
            </p:cNvPr>
            <p:cNvCxnSpPr>
              <a:cxnSpLocks/>
            </p:cNvCxnSpPr>
            <p:nvPr/>
          </p:nvCxnSpPr>
          <p:spPr bwMode="auto">
            <a:xfrm>
              <a:off x="4096687" y="3109173"/>
              <a:ext cx="2851644"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2" name="Straight Connector 21">
              <a:extLst>
                <a:ext uri="{FF2B5EF4-FFF2-40B4-BE49-F238E27FC236}">
                  <a16:creationId xmlns:a16="http://schemas.microsoft.com/office/drawing/2014/main" id="{D7933E2F-04D0-49C1-9742-DEF3DF33A0CF}"/>
                </a:ext>
              </a:extLst>
            </p:cNvPr>
            <p:cNvCxnSpPr/>
            <p:nvPr/>
          </p:nvCxnSpPr>
          <p:spPr bwMode="auto">
            <a:xfrm>
              <a:off x="4096687" y="3109173"/>
              <a:ext cx="0" cy="120102"/>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6" name="Straight Connector 25">
              <a:extLst>
                <a:ext uri="{FF2B5EF4-FFF2-40B4-BE49-F238E27FC236}">
                  <a16:creationId xmlns:a16="http://schemas.microsoft.com/office/drawing/2014/main" id="{EE8FECA0-BDBD-4616-874D-1E575AFB7ABA}"/>
                </a:ext>
              </a:extLst>
            </p:cNvPr>
            <p:cNvCxnSpPr>
              <a:cxnSpLocks/>
            </p:cNvCxnSpPr>
            <p:nvPr/>
          </p:nvCxnSpPr>
          <p:spPr bwMode="auto">
            <a:xfrm>
              <a:off x="5176417" y="2964588"/>
              <a:ext cx="0" cy="249735"/>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8" name="Straight Connector 37">
              <a:extLst>
                <a:ext uri="{FF2B5EF4-FFF2-40B4-BE49-F238E27FC236}">
                  <a16:creationId xmlns:a16="http://schemas.microsoft.com/office/drawing/2014/main" id="{F7404DD9-369A-4212-AE2B-94E6A7956F66}"/>
                </a:ext>
              </a:extLst>
            </p:cNvPr>
            <p:cNvCxnSpPr/>
            <p:nvPr/>
          </p:nvCxnSpPr>
          <p:spPr bwMode="auto">
            <a:xfrm>
              <a:off x="6094846" y="3089455"/>
              <a:ext cx="0" cy="13982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4" name="Straight Connector 63">
              <a:extLst>
                <a:ext uri="{FF2B5EF4-FFF2-40B4-BE49-F238E27FC236}">
                  <a16:creationId xmlns:a16="http://schemas.microsoft.com/office/drawing/2014/main" id="{1C540AB7-F898-4B36-B921-D263109529EC}"/>
                </a:ext>
              </a:extLst>
            </p:cNvPr>
            <p:cNvCxnSpPr/>
            <p:nvPr/>
          </p:nvCxnSpPr>
          <p:spPr bwMode="auto">
            <a:xfrm>
              <a:off x="6953110" y="3083355"/>
              <a:ext cx="0" cy="120102"/>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sp>
        <p:nvSpPr>
          <p:cNvPr id="39" name="Title 1">
            <a:extLst>
              <a:ext uri="{FF2B5EF4-FFF2-40B4-BE49-F238E27FC236}">
                <a16:creationId xmlns:a16="http://schemas.microsoft.com/office/drawing/2014/main" id="{CBCBB137-D7F7-4981-835A-45F3F347C4A6}"/>
              </a:ext>
            </a:extLst>
          </p:cNvPr>
          <p:cNvSpPr>
            <a:spLocks noGrp="1"/>
          </p:cNvSpPr>
          <p:nvPr>
            <p:ph type="title"/>
          </p:nvPr>
        </p:nvSpPr>
        <p:spPr>
          <a:xfrm>
            <a:off x="881357" y="488386"/>
            <a:ext cx="7671851" cy="426668"/>
          </a:xfrm>
        </p:spPr>
        <p:txBody>
          <a:bodyPr>
            <a:noAutofit/>
          </a:bodyPr>
          <a:lstStyle/>
          <a:p>
            <a:pPr algn="ctr" eaLnBrk="1" hangingPunct="1">
              <a:defRPr/>
            </a:pPr>
            <a:r>
              <a:rPr lang="en-US" sz="3200" dirty="0">
                <a:latin typeface="Times New Roman" panose="02020603050405020304" pitchFamily="18" charset="0"/>
                <a:cs typeface="Times New Roman" panose="02020603050405020304" pitchFamily="18" charset="0"/>
              </a:rPr>
              <a:t>Cognitive based verb classification</a:t>
            </a:r>
          </a:p>
        </p:txBody>
      </p:sp>
    </p:spTree>
    <p:extLst>
      <p:ext uri="{BB962C8B-B14F-4D97-AF65-F5344CB8AC3E}">
        <p14:creationId xmlns:p14="http://schemas.microsoft.com/office/powerpoint/2010/main" val="240308212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Freeform: Shape 13"/>
          <p:cNvSpPr/>
          <p:nvPr/>
        </p:nvSpPr>
        <p:spPr>
          <a:xfrm>
            <a:off x="2749407" y="3469456"/>
            <a:ext cx="2025276" cy="353800"/>
          </a:xfrm>
          <a:custGeom>
            <a:avLst/>
            <a:gdLst/>
            <a:ahLst/>
            <a:cxnLst/>
            <a:rect l="0" t="0" r="0" b="0"/>
            <a:pathLst>
              <a:path>
                <a:moveTo>
                  <a:pt x="1683593" y="0"/>
                </a:moveTo>
                <a:lnTo>
                  <a:pt x="1683593" y="245906"/>
                </a:lnTo>
                <a:lnTo>
                  <a:pt x="0" y="245906"/>
                </a:lnTo>
                <a:lnTo>
                  <a:pt x="0" y="329652"/>
                </a:lnTo>
              </a:path>
            </a:pathLst>
          </a:custGeom>
          <a:noFill/>
        </p:spPr>
        <p:style>
          <a:lnRef idx="2">
            <a:schemeClr val="accent3">
              <a:hueOff val="0"/>
              <a:satOff val="0"/>
              <a:lumOff val="0"/>
              <a:alphaOff val="0"/>
            </a:schemeClr>
          </a:lnRef>
          <a:fillRef idx="0">
            <a:scrgbClr r="0" g="0" b="0"/>
          </a:fillRef>
          <a:effectRef idx="0">
            <a:schemeClr val="accent4">
              <a:tint val="70000"/>
              <a:hueOff val="0"/>
              <a:satOff val="0"/>
              <a:lumOff val="0"/>
              <a:alphaOff val="0"/>
            </a:schemeClr>
          </a:effectRef>
          <a:fontRef idx="minor">
            <a:schemeClr val="tx1">
              <a:hueOff val="0"/>
              <a:satOff val="0"/>
              <a:lumOff val="0"/>
              <a:alphaOff val="0"/>
            </a:schemeClr>
          </a:fontRef>
        </p:style>
      </p:sp>
      <p:sp>
        <p:nvSpPr>
          <p:cNvPr id="15" name="Freeform: Shape 14"/>
          <p:cNvSpPr/>
          <p:nvPr/>
        </p:nvSpPr>
        <p:spPr>
          <a:xfrm>
            <a:off x="4096687" y="2027560"/>
            <a:ext cx="2159460" cy="483691"/>
          </a:xfrm>
          <a:custGeom>
            <a:avLst/>
            <a:gdLst/>
            <a:ahLst/>
            <a:cxnLst/>
            <a:rect l="0" t="0" r="0" b="0"/>
            <a:pathLst>
              <a:path>
                <a:moveTo>
                  <a:pt x="1795139" y="0"/>
                </a:moveTo>
                <a:lnTo>
                  <a:pt x="1795139" y="366932"/>
                </a:lnTo>
                <a:lnTo>
                  <a:pt x="0" y="366932"/>
                </a:lnTo>
                <a:lnTo>
                  <a:pt x="0" y="450678"/>
                </a:lnTo>
              </a:path>
            </a:pathLst>
          </a:custGeom>
          <a:noFill/>
          <a:ln>
            <a:solidFill>
              <a:schemeClr val="accent3"/>
            </a:solidFill>
          </a:ln>
        </p:spPr>
        <p:style>
          <a:lnRef idx="2">
            <a:scrgbClr r="0" g="0" b="0"/>
          </a:lnRef>
          <a:fillRef idx="0">
            <a:scrgbClr r="0" g="0" b="0"/>
          </a:fillRef>
          <a:effectRef idx="0">
            <a:schemeClr val="accent3">
              <a:tint val="90000"/>
              <a:hueOff val="0"/>
              <a:satOff val="0"/>
              <a:lumOff val="0"/>
              <a:alphaOff val="0"/>
            </a:schemeClr>
          </a:effectRef>
          <a:fontRef idx="minor">
            <a:schemeClr val="tx1">
              <a:hueOff val="0"/>
              <a:satOff val="0"/>
              <a:lumOff val="0"/>
              <a:alphaOff val="0"/>
            </a:schemeClr>
          </a:fontRef>
        </p:style>
      </p:sp>
      <p:sp>
        <p:nvSpPr>
          <p:cNvPr id="18" name="Rectangle: Rounded Corners 17"/>
          <p:cNvSpPr/>
          <p:nvPr/>
        </p:nvSpPr>
        <p:spPr>
          <a:xfrm>
            <a:off x="3717579" y="2456106"/>
            <a:ext cx="1979457" cy="413059"/>
          </a:xfrm>
          <a:prstGeom prst="roundRect">
            <a:avLst>
              <a:gd name="adj" fmla="val 10000"/>
            </a:avLst>
          </a:prstGeom>
          <a:solidFill>
            <a:schemeClr val="tx2">
              <a:lumMod val="60000"/>
              <a:lumOff val="40000"/>
            </a:schemeClr>
          </a:solidFill>
          <a:ln>
            <a:solidFill>
              <a:schemeClr val="accent3">
                <a:lumMod val="75000"/>
              </a:schemeClr>
            </a:solidFill>
          </a:ln>
        </p:spPr>
        <p:style>
          <a:lnRef idx="2">
            <a:scrgbClr r="0" g="0" b="0"/>
          </a:lnRef>
          <a:fillRef idx="1">
            <a:scrgbClr r="0" g="0" b="0"/>
          </a:fillRef>
          <a:effectRef idx="0">
            <a:schemeClr val="accent2">
              <a:hueOff val="0"/>
              <a:satOff val="0"/>
              <a:lumOff val="0"/>
              <a:alphaOff val="0"/>
            </a:schemeClr>
          </a:effectRef>
          <a:fontRef idx="minor">
            <a:schemeClr val="lt1"/>
          </a:fontRef>
        </p:style>
      </p:sp>
      <p:sp>
        <p:nvSpPr>
          <p:cNvPr id="19" name="Freeform: Shape 18"/>
          <p:cNvSpPr/>
          <p:nvPr/>
        </p:nvSpPr>
        <p:spPr>
          <a:xfrm>
            <a:off x="3833032" y="2551529"/>
            <a:ext cx="1979457" cy="413059"/>
          </a:xfrm>
          <a:custGeom>
            <a:avLst/>
            <a:gdLst>
              <a:gd name="connsiteX0" fmla="*/ 0 w 1645504"/>
              <a:gd name="connsiteY0" fmla="*/ 38487 h 384866"/>
              <a:gd name="connsiteX1" fmla="*/ 38487 w 1645504"/>
              <a:gd name="connsiteY1" fmla="*/ 0 h 384866"/>
              <a:gd name="connsiteX2" fmla="*/ 1607017 w 1645504"/>
              <a:gd name="connsiteY2" fmla="*/ 0 h 384866"/>
              <a:gd name="connsiteX3" fmla="*/ 1645504 w 1645504"/>
              <a:gd name="connsiteY3" fmla="*/ 38487 h 384866"/>
              <a:gd name="connsiteX4" fmla="*/ 1645504 w 1645504"/>
              <a:gd name="connsiteY4" fmla="*/ 346379 h 384866"/>
              <a:gd name="connsiteX5" fmla="*/ 1607017 w 1645504"/>
              <a:gd name="connsiteY5" fmla="*/ 384866 h 384866"/>
              <a:gd name="connsiteX6" fmla="*/ 38487 w 1645504"/>
              <a:gd name="connsiteY6" fmla="*/ 384866 h 384866"/>
              <a:gd name="connsiteX7" fmla="*/ 0 w 1645504"/>
              <a:gd name="connsiteY7" fmla="*/ 346379 h 384866"/>
              <a:gd name="connsiteX8" fmla="*/ 0 w 1645504"/>
              <a:gd name="connsiteY8" fmla="*/ 38487 h 384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45504" h="384866">
                <a:moveTo>
                  <a:pt x="0" y="38487"/>
                </a:moveTo>
                <a:cubicBezTo>
                  <a:pt x="0" y="17231"/>
                  <a:pt x="17231" y="0"/>
                  <a:pt x="38487" y="0"/>
                </a:cubicBezTo>
                <a:lnTo>
                  <a:pt x="1607017" y="0"/>
                </a:lnTo>
                <a:cubicBezTo>
                  <a:pt x="1628273" y="0"/>
                  <a:pt x="1645504" y="17231"/>
                  <a:pt x="1645504" y="38487"/>
                </a:cubicBezTo>
                <a:lnTo>
                  <a:pt x="1645504" y="346379"/>
                </a:lnTo>
                <a:cubicBezTo>
                  <a:pt x="1645504" y="367635"/>
                  <a:pt x="1628273" y="384866"/>
                  <a:pt x="1607017" y="384866"/>
                </a:cubicBezTo>
                <a:lnTo>
                  <a:pt x="38487" y="384866"/>
                </a:lnTo>
                <a:cubicBezTo>
                  <a:pt x="17231" y="384866"/>
                  <a:pt x="0" y="367635"/>
                  <a:pt x="0" y="346379"/>
                </a:cubicBezTo>
                <a:lnTo>
                  <a:pt x="0" y="38487"/>
                </a:lnTo>
                <a:close/>
              </a:path>
            </a:pathLst>
          </a:custGeom>
          <a:solidFill>
            <a:schemeClr val="bg1"/>
          </a:solidFill>
          <a:ln>
            <a:solidFill>
              <a:schemeClr val="tx2">
                <a:lumMod val="60000"/>
                <a:lumOff val="40000"/>
              </a:schemeClr>
            </a:solidFill>
          </a:ln>
        </p:spPr>
        <p:style>
          <a:lnRef idx="2">
            <a:scrgbClr r="0" g="0" b="0"/>
          </a:lnRef>
          <a:fillRef idx="1">
            <a:scrgbClr r="0" g="0" b="0"/>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72232" tIns="72232" rIns="72232" bIns="72232" numCol="1" spcCol="1270" anchor="ctr" anchorCtr="0">
            <a:noAutofit/>
          </a:bodyPr>
          <a:lstStyle/>
          <a:p>
            <a:pPr algn="ctr" defTabSz="711200">
              <a:lnSpc>
                <a:spcPct val="90000"/>
              </a:lnSpc>
              <a:spcBef>
                <a:spcPct val="0"/>
              </a:spcBef>
              <a:spcAft>
                <a:spcPct val="35000"/>
              </a:spcAft>
            </a:pPr>
            <a:r>
              <a:rPr lang="en-US" sz="1200" b="1" dirty="0">
                <a:latin typeface="Times" panose="02020603050405020304" pitchFamily="18" charset="0"/>
                <a:cs typeface="Times" panose="02020603050405020304" pitchFamily="18" charset="0"/>
              </a:rPr>
              <a:t>Bloom Verb List</a:t>
            </a:r>
          </a:p>
        </p:txBody>
      </p:sp>
      <p:sp>
        <p:nvSpPr>
          <p:cNvPr id="21" name="Freeform: Shape 20"/>
          <p:cNvSpPr/>
          <p:nvPr/>
        </p:nvSpPr>
        <p:spPr>
          <a:xfrm>
            <a:off x="3573470" y="3231690"/>
            <a:ext cx="1207930" cy="431639"/>
          </a:xfrm>
          <a:custGeom>
            <a:avLst/>
            <a:gdLst>
              <a:gd name="connsiteX0" fmla="*/ 0 w 1062792"/>
              <a:gd name="connsiteY0" fmla="*/ 67760 h 677600"/>
              <a:gd name="connsiteX1" fmla="*/ 67760 w 1062792"/>
              <a:gd name="connsiteY1" fmla="*/ 0 h 677600"/>
              <a:gd name="connsiteX2" fmla="*/ 995032 w 1062792"/>
              <a:gd name="connsiteY2" fmla="*/ 0 h 677600"/>
              <a:gd name="connsiteX3" fmla="*/ 1062792 w 1062792"/>
              <a:gd name="connsiteY3" fmla="*/ 67760 h 677600"/>
              <a:gd name="connsiteX4" fmla="*/ 1062792 w 1062792"/>
              <a:gd name="connsiteY4" fmla="*/ 609840 h 677600"/>
              <a:gd name="connsiteX5" fmla="*/ 995032 w 1062792"/>
              <a:gd name="connsiteY5" fmla="*/ 677600 h 677600"/>
              <a:gd name="connsiteX6" fmla="*/ 67760 w 1062792"/>
              <a:gd name="connsiteY6" fmla="*/ 677600 h 677600"/>
              <a:gd name="connsiteX7" fmla="*/ 0 w 1062792"/>
              <a:gd name="connsiteY7" fmla="*/ 609840 h 677600"/>
              <a:gd name="connsiteX8" fmla="*/ 0 w 1062792"/>
              <a:gd name="connsiteY8" fmla="*/ 67760 h 677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62792" h="677600">
                <a:moveTo>
                  <a:pt x="0" y="67760"/>
                </a:moveTo>
                <a:cubicBezTo>
                  <a:pt x="0" y="30337"/>
                  <a:pt x="30337" y="0"/>
                  <a:pt x="67760" y="0"/>
                </a:cubicBezTo>
                <a:lnTo>
                  <a:pt x="995032" y="0"/>
                </a:lnTo>
                <a:cubicBezTo>
                  <a:pt x="1032455" y="0"/>
                  <a:pt x="1062792" y="30337"/>
                  <a:pt x="1062792" y="67760"/>
                </a:cubicBezTo>
                <a:lnTo>
                  <a:pt x="1062792" y="609840"/>
                </a:lnTo>
                <a:cubicBezTo>
                  <a:pt x="1062792" y="647263"/>
                  <a:pt x="1032455" y="677600"/>
                  <a:pt x="995032" y="677600"/>
                </a:cubicBezTo>
                <a:lnTo>
                  <a:pt x="67760" y="677600"/>
                </a:lnTo>
                <a:cubicBezTo>
                  <a:pt x="30337" y="677600"/>
                  <a:pt x="0" y="647263"/>
                  <a:pt x="0" y="609840"/>
                </a:cubicBezTo>
                <a:lnTo>
                  <a:pt x="0" y="67760"/>
                </a:lnTo>
                <a:close/>
              </a:path>
            </a:pathLst>
          </a:custGeom>
          <a:ln>
            <a:solidFill>
              <a:schemeClr val="tx1"/>
            </a:solidFill>
          </a:ln>
        </p:spPr>
        <p:style>
          <a:lnRef idx="2">
            <a:schemeClr val="accent3">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61756" tIns="61756" rIns="61756" bIns="61756" numCol="1" spcCol="1270" anchor="ctr" anchorCtr="0">
            <a:noAutofit/>
          </a:bodyPr>
          <a:lstStyle/>
          <a:p>
            <a:pPr marL="0" lvl="0" indent="0" algn="ctr" defTabSz="488950">
              <a:lnSpc>
                <a:spcPct val="90000"/>
              </a:lnSpc>
              <a:spcBef>
                <a:spcPct val="0"/>
              </a:spcBef>
              <a:spcAft>
                <a:spcPct val="35000"/>
              </a:spcAft>
              <a:buNone/>
            </a:pPr>
            <a:r>
              <a:rPr lang="en-US" sz="1200" b="1" kern="1200" dirty="0">
                <a:solidFill>
                  <a:prstClr val="black">
                    <a:hueOff val="0"/>
                    <a:satOff val="0"/>
                    <a:lumOff val="0"/>
                    <a:alphaOff val="0"/>
                  </a:prstClr>
                </a:solidFill>
                <a:latin typeface="Times" panose="02020603050405020304" pitchFamily="18" charset="0"/>
                <a:ea typeface="+mn-ea"/>
                <a:cs typeface="Times" panose="02020603050405020304" pitchFamily="18" charset="0"/>
              </a:rPr>
              <a:t>Understanding</a:t>
            </a:r>
            <a:endParaRPr lang="en-US" sz="1000" b="1" kern="1200" dirty="0">
              <a:solidFill>
                <a:prstClr val="black">
                  <a:hueOff val="0"/>
                  <a:satOff val="0"/>
                  <a:lumOff val="0"/>
                  <a:alphaOff val="0"/>
                </a:prstClr>
              </a:solidFill>
              <a:latin typeface="Times" panose="02020603050405020304" pitchFamily="18" charset="0"/>
              <a:ea typeface="+mn-ea"/>
              <a:cs typeface="Times" panose="02020603050405020304" pitchFamily="18" charset="0"/>
            </a:endParaRPr>
          </a:p>
        </p:txBody>
      </p:sp>
      <p:sp>
        <p:nvSpPr>
          <p:cNvPr id="23" name="Freeform: Shape 22"/>
          <p:cNvSpPr/>
          <p:nvPr/>
        </p:nvSpPr>
        <p:spPr>
          <a:xfrm>
            <a:off x="4844029" y="3229275"/>
            <a:ext cx="788426" cy="413059"/>
          </a:xfrm>
          <a:custGeom>
            <a:avLst/>
            <a:gdLst>
              <a:gd name="connsiteX0" fmla="*/ 0 w 904004"/>
              <a:gd name="connsiteY0" fmla="*/ 64843 h 648432"/>
              <a:gd name="connsiteX1" fmla="*/ 64843 w 904004"/>
              <a:gd name="connsiteY1" fmla="*/ 0 h 648432"/>
              <a:gd name="connsiteX2" fmla="*/ 839161 w 904004"/>
              <a:gd name="connsiteY2" fmla="*/ 0 h 648432"/>
              <a:gd name="connsiteX3" fmla="*/ 904004 w 904004"/>
              <a:gd name="connsiteY3" fmla="*/ 64843 h 648432"/>
              <a:gd name="connsiteX4" fmla="*/ 904004 w 904004"/>
              <a:gd name="connsiteY4" fmla="*/ 583589 h 648432"/>
              <a:gd name="connsiteX5" fmla="*/ 839161 w 904004"/>
              <a:gd name="connsiteY5" fmla="*/ 648432 h 648432"/>
              <a:gd name="connsiteX6" fmla="*/ 64843 w 904004"/>
              <a:gd name="connsiteY6" fmla="*/ 648432 h 648432"/>
              <a:gd name="connsiteX7" fmla="*/ 0 w 904004"/>
              <a:gd name="connsiteY7" fmla="*/ 583589 h 648432"/>
              <a:gd name="connsiteX8" fmla="*/ 0 w 904004"/>
              <a:gd name="connsiteY8" fmla="*/ 64843 h 648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4004" h="648432">
                <a:moveTo>
                  <a:pt x="0" y="64843"/>
                </a:moveTo>
                <a:cubicBezTo>
                  <a:pt x="0" y="29031"/>
                  <a:pt x="29031" y="0"/>
                  <a:pt x="64843" y="0"/>
                </a:cubicBezTo>
                <a:lnTo>
                  <a:pt x="839161" y="0"/>
                </a:lnTo>
                <a:cubicBezTo>
                  <a:pt x="874973" y="0"/>
                  <a:pt x="904004" y="29031"/>
                  <a:pt x="904004" y="64843"/>
                </a:cubicBezTo>
                <a:lnTo>
                  <a:pt x="904004" y="583589"/>
                </a:lnTo>
                <a:cubicBezTo>
                  <a:pt x="904004" y="619401"/>
                  <a:pt x="874973" y="648432"/>
                  <a:pt x="839161" y="648432"/>
                </a:cubicBezTo>
                <a:lnTo>
                  <a:pt x="64843" y="648432"/>
                </a:lnTo>
                <a:cubicBezTo>
                  <a:pt x="29031" y="648432"/>
                  <a:pt x="0" y="619401"/>
                  <a:pt x="0" y="583589"/>
                </a:cubicBezTo>
                <a:lnTo>
                  <a:pt x="0" y="64843"/>
                </a:lnTo>
                <a:close/>
              </a:path>
            </a:pathLst>
          </a:custGeom>
          <a:ln>
            <a:solidFill>
              <a:schemeClr val="tx1"/>
            </a:solidFill>
          </a:ln>
        </p:spPr>
        <p:style>
          <a:lnRef idx="2">
            <a:schemeClr val="accent3">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64712" tIns="64712" rIns="64712" bIns="64712" numCol="1" spcCol="1270" anchor="ctr" anchorCtr="0">
            <a:noAutofit/>
          </a:bodyPr>
          <a:lstStyle/>
          <a:p>
            <a:pPr marL="0" lvl="0" indent="0" algn="ctr" defTabSz="488950">
              <a:lnSpc>
                <a:spcPct val="90000"/>
              </a:lnSpc>
              <a:spcBef>
                <a:spcPct val="0"/>
              </a:spcBef>
              <a:spcAft>
                <a:spcPct val="35000"/>
              </a:spcAft>
              <a:buNone/>
            </a:pPr>
            <a:r>
              <a:rPr lang="en-US" sz="1200" b="1" kern="1200" dirty="0">
                <a:solidFill>
                  <a:schemeClr val="tx1"/>
                </a:solidFill>
                <a:latin typeface="Times" panose="02020603050405020304" pitchFamily="18" charset="0"/>
                <a:ea typeface="+mn-ea"/>
                <a:cs typeface="Times" panose="02020603050405020304" pitchFamily="18" charset="0"/>
              </a:rPr>
              <a:t>Applying</a:t>
            </a:r>
          </a:p>
        </p:txBody>
      </p:sp>
      <p:sp>
        <p:nvSpPr>
          <p:cNvPr id="25" name="Freeform: Shape 24"/>
          <p:cNvSpPr/>
          <p:nvPr/>
        </p:nvSpPr>
        <p:spPr>
          <a:xfrm>
            <a:off x="5688597" y="3214323"/>
            <a:ext cx="812499" cy="413059"/>
          </a:xfrm>
          <a:custGeom>
            <a:avLst/>
            <a:gdLst>
              <a:gd name="connsiteX0" fmla="*/ 0 w 904004"/>
              <a:gd name="connsiteY0" fmla="*/ 64843 h 648432"/>
              <a:gd name="connsiteX1" fmla="*/ 64843 w 904004"/>
              <a:gd name="connsiteY1" fmla="*/ 0 h 648432"/>
              <a:gd name="connsiteX2" fmla="*/ 839161 w 904004"/>
              <a:gd name="connsiteY2" fmla="*/ 0 h 648432"/>
              <a:gd name="connsiteX3" fmla="*/ 904004 w 904004"/>
              <a:gd name="connsiteY3" fmla="*/ 64843 h 648432"/>
              <a:gd name="connsiteX4" fmla="*/ 904004 w 904004"/>
              <a:gd name="connsiteY4" fmla="*/ 583589 h 648432"/>
              <a:gd name="connsiteX5" fmla="*/ 839161 w 904004"/>
              <a:gd name="connsiteY5" fmla="*/ 648432 h 648432"/>
              <a:gd name="connsiteX6" fmla="*/ 64843 w 904004"/>
              <a:gd name="connsiteY6" fmla="*/ 648432 h 648432"/>
              <a:gd name="connsiteX7" fmla="*/ 0 w 904004"/>
              <a:gd name="connsiteY7" fmla="*/ 583589 h 648432"/>
              <a:gd name="connsiteX8" fmla="*/ 0 w 904004"/>
              <a:gd name="connsiteY8" fmla="*/ 64843 h 648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4004" h="648432">
                <a:moveTo>
                  <a:pt x="0" y="64843"/>
                </a:moveTo>
                <a:cubicBezTo>
                  <a:pt x="0" y="29031"/>
                  <a:pt x="29031" y="0"/>
                  <a:pt x="64843" y="0"/>
                </a:cubicBezTo>
                <a:lnTo>
                  <a:pt x="839161" y="0"/>
                </a:lnTo>
                <a:cubicBezTo>
                  <a:pt x="874973" y="0"/>
                  <a:pt x="904004" y="29031"/>
                  <a:pt x="904004" y="64843"/>
                </a:cubicBezTo>
                <a:lnTo>
                  <a:pt x="904004" y="583589"/>
                </a:lnTo>
                <a:cubicBezTo>
                  <a:pt x="904004" y="619401"/>
                  <a:pt x="874973" y="648432"/>
                  <a:pt x="839161" y="648432"/>
                </a:cubicBezTo>
                <a:lnTo>
                  <a:pt x="64843" y="648432"/>
                </a:lnTo>
                <a:cubicBezTo>
                  <a:pt x="29031" y="648432"/>
                  <a:pt x="0" y="619401"/>
                  <a:pt x="0" y="583589"/>
                </a:cubicBezTo>
                <a:lnTo>
                  <a:pt x="0" y="64843"/>
                </a:lnTo>
                <a:close/>
              </a:path>
            </a:pathLst>
          </a:custGeom>
          <a:ln>
            <a:solidFill>
              <a:schemeClr val="tx1"/>
            </a:solidFill>
          </a:ln>
        </p:spPr>
        <p:style>
          <a:lnRef idx="2">
            <a:schemeClr val="accent3">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64712" tIns="64712" rIns="64712" bIns="64712" numCol="1" spcCol="1270" anchor="ctr" anchorCtr="0">
            <a:noAutofit/>
          </a:bodyPr>
          <a:lstStyle/>
          <a:p>
            <a:pPr marL="0" lvl="0" indent="0" algn="ctr" defTabSz="533400">
              <a:lnSpc>
                <a:spcPct val="90000"/>
              </a:lnSpc>
              <a:spcBef>
                <a:spcPct val="0"/>
              </a:spcBef>
              <a:spcAft>
                <a:spcPct val="35000"/>
              </a:spcAft>
              <a:buNone/>
            </a:pPr>
            <a:r>
              <a:rPr lang="en-US" sz="1200" b="1" kern="1200" dirty="0">
                <a:solidFill>
                  <a:prstClr val="black">
                    <a:hueOff val="0"/>
                    <a:satOff val="0"/>
                    <a:lumOff val="0"/>
                    <a:alphaOff val="0"/>
                  </a:prstClr>
                </a:solidFill>
                <a:latin typeface="Times" panose="02020603050405020304" pitchFamily="18" charset="0"/>
                <a:ea typeface="+mn-ea"/>
                <a:cs typeface="Times" panose="02020603050405020304" pitchFamily="18" charset="0"/>
              </a:rPr>
              <a:t>Analyzing</a:t>
            </a:r>
          </a:p>
        </p:txBody>
      </p:sp>
      <p:sp>
        <p:nvSpPr>
          <p:cNvPr id="27" name="Freeform: Shape 26"/>
          <p:cNvSpPr/>
          <p:nvPr/>
        </p:nvSpPr>
        <p:spPr>
          <a:xfrm>
            <a:off x="6542082" y="3191676"/>
            <a:ext cx="812498" cy="413059"/>
          </a:xfrm>
          <a:custGeom>
            <a:avLst/>
            <a:gdLst>
              <a:gd name="connsiteX0" fmla="*/ 0 w 904004"/>
              <a:gd name="connsiteY0" fmla="*/ 64843 h 648432"/>
              <a:gd name="connsiteX1" fmla="*/ 64843 w 904004"/>
              <a:gd name="connsiteY1" fmla="*/ 0 h 648432"/>
              <a:gd name="connsiteX2" fmla="*/ 839161 w 904004"/>
              <a:gd name="connsiteY2" fmla="*/ 0 h 648432"/>
              <a:gd name="connsiteX3" fmla="*/ 904004 w 904004"/>
              <a:gd name="connsiteY3" fmla="*/ 64843 h 648432"/>
              <a:gd name="connsiteX4" fmla="*/ 904004 w 904004"/>
              <a:gd name="connsiteY4" fmla="*/ 583589 h 648432"/>
              <a:gd name="connsiteX5" fmla="*/ 839161 w 904004"/>
              <a:gd name="connsiteY5" fmla="*/ 648432 h 648432"/>
              <a:gd name="connsiteX6" fmla="*/ 64843 w 904004"/>
              <a:gd name="connsiteY6" fmla="*/ 648432 h 648432"/>
              <a:gd name="connsiteX7" fmla="*/ 0 w 904004"/>
              <a:gd name="connsiteY7" fmla="*/ 583589 h 648432"/>
              <a:gd name="connsiteX8" fmla="*/ 0 w 904004"/>
              <a:gd name="connsiteY8" fmla="*/ 64843 h 648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4004" h="648432">
                <a:moveTo>
                  <a:pt x="0" y="64843"/>
                </a:moveTo>
                <a:cubicBezTo>
                  <a:pt x="0" y="29031"/>
                  <a:pt x="29031" y="0"/>
                  <a:pt x="64843" y="0"/>
                </a:cubicBezTo>
                <a:lnTo>
                  <a:pt x="839161" y="0"/>
                </a:lnTo>
                <a:cubicBezTo>
                  <a:pt x="874973" y="0"/>
                  <a:pt x="904004" y="29031"/>
                  <a:pt x="904004" y="64843"/>
                </a:cubicBezTo>
                <a:lnTo>
                  <a:pt x="904004" y="583589"/>
                </a:lnTo>
                <a:cubicBezTo>
                  <a:pt x="904004" y="619401"/>
                  <a:pt x="874973" y="648432"/>
                  <a:pt x="839161" y="648432"/>
                </a:cubicBezTo>
                <a:lnTo>
                  <a:pt x="64843" y="648432"/>
                </a:lnTo>
                <a:cubicBezTo>
                  <a:pt x="29031" y="648432"/>
                  <a:pt x="0" y="619401"/>
                  <a:pt x="0" y="583589"/>
                </a:cubicBezTo>
                <a:lnTo>
                  <a:pt x="0" y="64843"/>
                </a:lnTo>
                <a:close/>
              </a:path>
            </a:pathLst>
          </a:custGeom>
          <a:ln>
            <a:solidFill>
              <a:schemeClr val="tx1"/>
            </a:solidFill>
          </a:ln>
        </p:spPr>
        <p:style>
          <a:lnRef idx="2">
            <a:schemeClr val="accent3">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64712" tIns="64712" rIns="64712" bIns="64712" numCol="1" spcCol="1270" anchor="ctr" anchorCtr="0">
            <a:noAutofit/>
          </a:bodyPr>
          <a:lstStyle/>
          <a:p>
            <a:pPr marL="0" lvl="0" indent="0" algn="ctr" defTabSz="533400">
              <a:lnSpc>
                <a:spcPct val="90000"/>
              </a:lnSpc>
              <a:spcBef>
                <a:spcPct val="0"/>
              </a:spcBef>
              <a:spcAft>
                <a:spcPct val="35000"/>
              </a:spcAft>
              <a:buNone/>
            </a:pPr>
            <a:r>
              <a:rPr lang="en-US" sz="1200" b="1" kern="1200" dirty="0">
                <a:latin typeface="Times" panose="02020603050405020304" pitchFamily="18" charset="0"/>
                <a:cs typeface="Times" panose="02020603050405020304" pitchFamily="18" charset="0"/>
              </a:rPr>
              <a:t>Creating</a:t>
            </a:r>
          </a:p>
        </p:txBody>
      </p:sp>
      <p:sp>
        <p:nvSpPr>
          <p:cNvPr id="28" name="Rectangle: Rounded Corners 27"/>
          <p:cNvSpPr/>
          <p:nvPr/>
        </p:nvSpPr>
        <p:spPr>
          <a:xfrm>
            <a:off x="7313897" y="2432418"/>
            <a:ext cx="1644810" cy="480897"/>
          </a:xfrm>
          <a:prstGeom prst="roundRect">
            <a:avLst>
              <a:gd name="adj" fmla="val 10000"/>
            </a:avLst>
          </a:prstGeom>
          <a:solidFill>
            <a:srgbClr val="002060"/>
          </a:solidFill>
        </p:spPr>
        <p:style>
          <a:lnRef idx="2">
            <a:schemeClr val="lt1">
              <a:hueOff val="0"/>
              <a:satOff val="0"/>
              <a:lumOff val="0"/>
              <a:alphaOff val="0"/>
            </a:schemeClr>
          </a:lnRef>
          <a:fillRef idx="1">
            <a:scrgbClr r="0" g="0" b="0"/>
          </a:fillRef>
          <a:effectRef idx="0">
            <a:schemeClr val="accent2">
              <a:hueOff val="0"/>
              <a:satOff val="0"/>
              <a:lumOff val="0"/>
              <a:alphaOff val="0"/>
            </a:schemeClr>
          </a:effectRef>
          <a:fontRef idx="minor">
            <a:schemeClr val="lt1"/>
          </a:fontRef>
        </p:style>
      </p:sp>
      <p:sp>
        <p:nvSpPr>
          <p:cNvPr id="29" name="Freeform: Shape 28"/>
          <p:cNvSpPr/>
          <p:nvPr/>
        </p:nvSpPr>
        <p:spPr>
          <a:xfrm>
            <a:off x="7429351" y="2527841"/>
            <a:ext cx="1644810" cy="480897"/>
          </a:xfrm>
          <a:custGeom>
            <a:avLst/>
            <a:gdLst>
              <a:gd name="connsiteX0" fmla="*/ 0 w 1367315"/>
              <a:gd name="connsiteY0" fmla="*/ 44807 h 448074"/>
              <a:gd name="connsiteX1" fmla="*/ 44807 w 1367315"/>
              <a:gd name="connsiteY1" fmla="*/ 0 h 448074"/>
              <a:gd name="connsiteX2" fmla="*/ 1322508 w 1367315"/>
              <a:gd name="connsiteY2" fmla="*/ 0 h 448074"/>
              <a:gd name="connsiteX3" fmla="*/ 1367315 w 1367315"/>
              <a:gd name="connsiteY3" fmla="*/ 44807 h 448074"/>
              <a:gd name="connsiteX4" fmla="*/ 1367315 w 1367315"/>
              <a:gd name="connsiteY4" fmla="*/ 403267 h 448074"/>
              <a:gd name="connsiteX5" fmla="*/ 1322508 w 1367315"/>
              <a:gd name="connsiteY5" fmla="*/ 448074 h 448074"/>
              <a:gd name="connsiteX6" fmla="*/ 44807 w 1367315"/>
              <a:gd name="connsiteY6" fmla="*/ 448074 h 448074"/>
              <a:gd name="connsiteX7" fmla="*/ 0 w 1367315"/>
              <a:gd name="connsiteY7" fmla="*/ 403267 h 448074"/>
              <a:gd name="connsiteX8" fmla="*/ 0 w 1367315"/>
              <a:gd name="connsiteY8" fmla="*/ 44807 h 4480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315" h="448074">
                <a:moveTo>
                  <a:pt x="0" y="44807"/>
                </a:moveTo>
                <a:cubicBezTo>
                  <a:pt x="0" y="20061"/>
                  <a:pt x="20061" y="0"/>
                  <a:pt x="44807" y="0"/>
                </a:cubicBezTo>
                <a:lnTo>
                  <a:pt x="1322508" y="0"/>
                </a:lnTo>
                <a:cubicBezTo>
                  <a:pt x="1347254" y="0"/>
                  <a:pt x="1367315" y="20061"/>
                  <a:pt x="1367315" y="44807"/>
                </a:cubicBezTo>
                <a:lnTo>
                  <a:pt x="1367315" y="403267"/>
                </a:lnTo>
                <a:cubicBezTo>
                  <a:pt x="1367315" y="428013"/>
                  <a:pt x="1347254" y="448074"/>
                  <a:pt x="1322508" y="448074"/>
                </a:cubicBezTo>
                <a:lnTo>
                  <a:pt x="44807" y="448074"/>
                </a:lnTo>
                <a:cubicBezTo>
                  <a:pt x="20061" y="448074"/>
                  <a:pt x="0" y="428013"/>
                  <a:pt x="0" y="403267"/>
                </a:cubicBezTo>
                <a:lnTo>
                  <a:pt x="0" y="44807"/>
                </a:lnTo>
                <a:close/>
              </a:path>
            </a:pathLst>
          </a:custGeom>
          <a:ln>
            <a:solidFill>
              <a:srgbClr val="0070C0"/>
            </a:solidFill>
          </a:ln>
        </p:spPr>
        <p:style>
          <a:lnRef idx="2">
            <a:scrgbClr r="0" g="0" b="0"/>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74084" tIns="74084" rIns="74084" bIns="74084" numCol="1" spcCol="1270" anchor="ctr" anchorCtr="0">
            <a:noAutofit/>
          </a:bodyPr>
          <a:lstStyle/>
          <a:p>
            <a:pPr marL="0" lvl="0" indent="0" algn="ctr" defTabSz="711200">
              <a:lnSpc>
                <a:spcPct val="90000"/>
              </a:lnSpc>
              <a:spcBef>
                <a:spcPct val="0"/>
              </a:spcBef>
              <a:spcAft>
                <a:spcPct val="35000"/>
              </a:spcAft>
              <a:buNone/>
            </a:pPr>
            <a:r>
              <a:rPr lang="en-US" sz="1200" b="1" kern="1200" dirty="0">
                <a:latin typeface="Times" panose="02020603050405020304" pitchFamily="18" charset="0"/>
                <a:cs typeface="Times" panose="02020603050405020304" pitchFamily="18" charset="0"/>
              </a:rPr>
              <a:t>CS Verb List</a:t>
            </a:r>
          </a:p>
        </p:txBody>
      </p:sp>
      <p:sp>
        <p:nvSpPr>
          <p:cNvPr id="30" name="Rectangle: Rounded Corners 29"/>
          <p:cNvSpPr/>
          <p:nvPr/>
        </p:nvSpPr>
        <p:spPr>
          <a:xfrm>
            <a:off x="7446848" y="3233171"/>
            <a:ext cx="1087470" cy="616092"/>
          </a:xfrm>
          <a:prstGeom prst="roundRect">
            <a:avLst>
              <a:gd name="adj" fmla="val 10000"/>
            </a:avLst>
          </a:prstGeom>
          <a:solidFill>
            <a:schemeClr val="accent4">
              <a:lumMod val="60000"/>
              <a:lumOff val="40000"/>
            </a:schemeClr>
          </a:solidFill>
          <a:ln>
            <a:solidFill>
              <a:schemeClr val="accent4">
                <a:lumMod val="60000"/>
                <a:lumOff val="40000"/>
              </a:schemeClr>
            </a:solidFill>
          </a:ln>
        </p:spPr>
        <p:style>
          <a:lnRef idx="2">
            <a:scrgbClr r="0" g="0" b="0"/>
          </a:lnRef>
          <a:fillRef idx="1">
            <a:scrgbClr r="0" g="0" b="0"/>
          </a:fillRef>
          <a:effectRef idx="0">
            <a:schemeClr val="accent3">
              <a:hueOff val="0"/>
              <a:satOff val="0"/>
              <a:lumOff val="0"/>
              <a:alphaOff val="0"/>
            </a:schemeClr>
          </a:effectRef>
          <a:fontRef idx="minor">
            <a:schemeClr val="lt1"/>
          </a:fontRef>
        </p:style>
      </p:sp>
      <p:sp>
        <p:nvSpPr>
          <p:cNvPr id="31" name="Freeform: Shape 30"/>
          <p:cNvSpPr/>
          <p:nvPr/>
        </p:nvSpPr>
        <p:spPr>
          <a:xfrm>
            <a:off x="7556672" y="3328594"/>
            <a:ext cx="1213944" cy="616092"/>
          </a:xfrm>
          <a:custGeom>
            <a:avLst/>
            <a:gdLst>
              <a:gd name="connsiteX0" fmla="*/ 0 w 904004"/>
              <a:gd name="connsiteY0" fmla="*/ 57404 h 574042"/>
              <a:gd name="connsiteX1" fmla="*/ 57404 w 904004"/>
              <a:gd name="connsiteY1" fmla="*/ 0 h 574042"/>
              <a:gd name="connsiteX2" fmla="*/ 846600 w 904004"/>
              <a:gd name="connsiteY2" fmla="*/ 0 h 574042"/>
              <a:gd name="connsiteX3" fmla="*/ 904004 w 904004"/>
              <a:gd name="connsiteY3" fmla="*/ 57404 h 574042"/>
              <a:gd name="connsiteX4" fmla="*/ 904004 w 904004"/>
              <a:gd name="connsiteY4" fmla="*/ 516638 h 574042"/>
              <a:gd name="connsiteX5" fmla="*/ 846600 w 904004"/>
              <a:gd name="connsiteY5" fmla="*/ 574042 h 574042"/>
              <a:gd name="connsiteX6" fmla="*/ 57404 w 904004"/>
              <a:gd name="connsiteY6" fmla="*/ 574042 h 574042"/>
              <a:gd name="connsiteX7" fmla="*/ 0 w 904004"/>
              <a:gd name="connsiteY7" fmla="*/ 516638 h 574042"/>
              <a:gd name="connsiteX8" fmla="*/ 0 w 904004"/>
              <a:gd name="connsiteY8" fmla="*/ 57404 h 5740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4004" h="574042">
                <a:moveTo>
                  <a:pt x="0" y="57404"/>
                </a:moveTo>
                <a:cubicBezTo>
                  <a:pt x="0" y="25701"/>
                  <a:pt x="25701" y="0"/>
                  <a:pt x="57404" y="0"/>
                </a:cubicBezTo>
                <a:lnTo>
                  <a:pt x="846600" y="0"/>
                </a:lnTo>
                <a:cubicBezTo>
                  <a:pt x="878303" y="0"/>
                  <a:pt x="904004" y="25701"/>
                  <a:pt x="904004" y="57404"/>
                </a:cubicBezTo>
                <a:lnTo>
                  <a:pt x="904004" y="516638"/>
                </a:lnTo>
                <a:cubicBezTo>
                  <a:pt x="904004" y="548341"/>
                  <a:pt x="878303" y="574042"/>
                  <a:pt x="846600" y="574042"/>
                </a:cubicBezTo>
                <a:lnTo>
                  <a:pt x="57404" y="574042"/>
                </a:lnTo>
                <a:cubicBezTo>
                  <a:pt x="25701" y="574042"/>
                  <a:pt x="0" y="548341"/>
                  <a:pt x="0" y="516638"/>
                </a:cubicBezTo>
                <a:lnTo>
                  <a:pt x="0" y="57404"/>
                </a:lnTo>
                <a:close/>
              </a:path>
            </a:pathLst>
          </a:custGeom>
          <a:ln w="44450">
            <a:solidFill>
              <a:srgbClr val="FF0000"/>
            </a:solidFill>
          </a:ln>
        </p:spPr>
        <p:style>
          <a:lnRef idx="2">
            <a:scrgbClr r="0" g="0" b="0"/>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58723" tIns="58723" rIns="58723" bIns="58723" numCol="1" spcCol="1270" anchor="ctr" anchorCtr="0">
            <a:noAutofit/>
          </a:bodyPr>
          <a:lstStyle/>
          <a:p>
            <a:pPr algn="ctr" defTabSz="711200">
              <a:lnSpc>
                <a:spcPct val="90000"/>
              </a:lnSpc>
              <a:spcBef>
                <a:spcPct val="0"/>
              </a:spcBef>
              <a:spcAft>
                <a:spcPct val="35000"/>
              </a:spcAft>
            </a:pPr>
            <a:r>
              <a:rPr lang="en-US" sz="1200" dirty="0">
                <a:latin typeface="Times" panose="02020603050405020304" pitchFamily="18" charset="0"/>
                <a:cs typeface="Times" panose="02020603050405020304" pitchFamily="18" charset="0"/>
              </a:rPr>
              <a:t>WordNet Synonym</a:t>
            </a:r>
          </a:p>
        </p:txBody>
      </p:sp>
      <p:sp>
        <p:nvSpPr>
          <p:cNvPr id="34" name="Rectangle: Rounded Corners 33"/>
          <p:cNvSpPr/>
          <p:nvPr/>
        </p:nvSpPr>
        <p:spPr>
          <a:xfrm>
            <a:off x="7098643" y="4178083"/>
            <a:ext cx="1200241" cy="636355"/>
          </a:xfrm>
          <a:prstGeom prst="roundRect">
            <a:avLst>
              <a:gd name="adj" fmla="val 10000"/>
            </a:avLst>
          </a:prstGeom>
          <a:solidFill>
            <a:schemeClr val="bg1">
              <a:lumMod val="50000"/>
            </a:schemeClr>
          </a:solidFill>
        </p:spPr>
        <p:style>
          <a:lnRef idx="2">
            <a:schemeClr val="lt1">
              <a:hueOff val="0"/>
              <a:satOff val="0"/>
              <a:lumOff val="0"/>
              <a:alphaOff val="0"/>
            </a:schemeClr>
          </a:lnRef>
          <a:fillRef idx="1">
            <a:scrgbClr r="0" g="0" b="0"/>
          </a:fillRef>
          <a:effectRef idx="0">
            <a:schemeClr val="accent3">
              <a:hueOff val="0"/>
              <a:satOff val="0"/>
              <a:lumOff val="0"/>
              <a:alphaOff val="0"/>
            </a:schemeClr>
          </a:effectRef>
          <a:fontRef idx="minor">
            <a:schemeClr val="lt1"/>
          </a:fontRef>
        </p:style>
      </p:sp>
      <p:sp>
        <p:nvSpPr>
          <p:cNvPr id="35" name="Freeform: Shape 34"/>
          <p:cNvSpPr/>
          <p:nvPr/>
        </p:nvSpPr>
        <p:spPr>
          <a:xfrm>
            <a:off x="7208330" y="4273506"/>
            <a:ext cx="1329795" cy="636355"/>
          </a:xfrm>
          <a:custGeom>
            <a:avLst/>
            <a:gdLst>
              <a:gd name="connsiteX0" fmla="*/ 0 w 997749"/>
              <a:gd name="connsiteY0" fmla="*/ 59292 h 592922"/>
              <a:gd name="connsiteX1" fmla="*/ 59292 w 997749"/>
              <a:gd name="connsiteY1" fmla="*/ 0 h 592922"/>
              <a:gd name="connsiteX2" fmla="*/ 938457 w 997749"/>
              <a:gd name="connsiteY2" fmla="*/ 0 h 592922"/>
              <a:gd name="connsiteX3" fmla="*/ 997749 w 997749"/>
              <a:gd name="connsiteY3" fmla="*/ 59292 h 592922"/>
              <a:gd name="connsiteX4" fmla="*/ 997749 w 997749"/>
              <a:gd name="connsiteY4" fmla="*/ 533630 h 592922"/>
              <a:gd name="connsiteX5" fmla="*/ 938457 w 997749"/>
              <a:gd name="connsiteY5" fmla="*/ 592922 h 592922"/>
              <a:gd name="connsiteX6" fmla="*/ 59292 w 997749"/>
              <a:gd name="connsiteY6" fmla="*/ 592922 h 592922"/>
              <a:gd name="connsiteX7" fmla="*/ 0 w 997749"/>
              <a:gd name="connsiteY7" fmla="*/ 533630 h 592922"/>
              <a:gd name="connsiteX8" fmla="*/ 0 w 997749"/>
              <a:gd name="connsiteY8" fmla="*/ 59292 h 592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97749" h="592922">
                <a:moveTo>
                  <a:pt x="0" y="59292"/>
                </a:moveTo>
                <a:cubicBezTo>
                  <a:pt x="0" y="26546"/>
                  <a:pt x="26546" y="0"/>
                  <a:pt x="59292" y="0"/>
                </a:cubicBezTo>
                <a:lnTo>
                  <a:pt x="938457" y="0"/>
                </a:lnTo>
                <a:cubicBezTo>
                  <a:pt x="971203" y="0"/>
                  <a:pt x="997749" y="26546"/>
                  <a:pt x="997749" y="59292"/>
                </a:cubicBezTo>
                <a:lnTo>
                  <a:pt x="997749" y="533630"/>
                </a:lnTo>
                <a:cubicBezTo>
                  <a:pt x="997749" y="566376"/>
                  <a:pt x="971203" y="592922"/>
                  <a:pt x="938457" y="592922"/>
                </a:cubicBezTo>
                <a:lnTo>
                  <a:pt x="59292" y="592922"/>
                </a:lnTo>
                <a:cubicBezTo>
                  <a:pt x="26546" y="592922"/>
                  <a:pt x="0" y="566376"/>
                  <a:pt x="0" y="533630"/>
                </a:cubicBezTo>
                <a:lnTo>
                  <a:pt x="0" y="59292"/>
                </a:lnTo>
                <a:close/>
              </a:path>
            </a:pathLst>
          </a:custGeom>
          <a:ln>
            <a:solidFill>
              <a:schemeClr val="accent5">
                <a:lumMod val="75000"/>
              </a:schemeClr>
            </a:solidFill>
          </a:ln>
        </p:spPr>
        <p:style>
          <a:lnRef idx="2">
            <a:scrgbClr r="0" g="0" b="0"/>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59276" tIns="59276" rIns="59276" bIns="59276" numCol="1" spcCol="1270" anchor="ctr" anchorCtr="0">
            <a:noAutofit/>
          </a:bodyPr>
          <a:lstStyle/>
          <a:p>
            <a:pPr lvl="0" indent="0" algn="ctr" defTabSz="711200">
              <a:lnSpc>
                <a:spcPct val="90000"/>
              </a:lnSpc>
              <a:spcBef>
                <a:spcPct val="0"/>
              </a:spcBef>
              <a:spcAft>
                <a:spcPct val="35000"/>
              </a:spcAft>
              <a:buNone/>
            </a:pPr>
            <a:r>
              <a:rPr lang="en-US" sz="1200" dirty="0">
                <a:latin typeface="Times" panose="02020603050405020304" pitchFamily="18" charset="0"/>
                <a:cs typeface="Times" panose="02020603050405020304" pitchFamily="18" charset="0"/>
              </a:rPr>
              <a:t>VerbNet Class</a:t>
            </a:r>
          </a:p>
        </p:txBody>
      </p:sp>
      <p:sp>
        <p:nvSpPr>
          <p:cNvPr id="42" name="Rectangle: Rounded Corners 41">
            <a:extLst>
              <a:ext uri="{FF2B5EF4-FFF2-40B4-BE49-F238E27FC236}">
                <a16:creationId xmlns:a16="http://schemas.microsoft.com/office/drawing/2014/main" id="{1562CECE-5381-4E5E-B838-162171D99567}"/>
              </a:ext>
            </a:extLst>
          </p:cNvPr>
          <p:cNvSpPr/>
          <p:nvPr/>
        </p:nvSpPr>
        <p:spPr>
          <a:xfrm>
            <a:off x="5343719" y="1649002"/>
            <a:ext cx="1979457" cy="601302"/>
          </a:xfrm>
          <a:prstGeom prst="roundRect">
            <a:avLst>
              <a:gd name="adj" fmla="val 10000"/>
            </a:avLst>
          </a:prstGeom>
          <a:solidFill>
            <a:srgbClr val="FFFFCC"/>
          </a:solidFill>
        </p:spPr>
        <p:style>
          <a:lnRef idx="2">
            <a:schemeClr val="lt1">
              <a:hueOff val="0"/>
              <a:satOff val="0"/>
              <a:lumOff val="0"/>
              <a:alphaOff val="0"/>
            </a:schemeClr>
          </a:lnRef>
          <a:fillRef idx="1">
            <a:scrgbClr r="0" g="0" b="0"/>
          </a:fillRef>
          <a:effectRef idx="0">
            <a:schemeClr val="accent2">
              <a:hueOff val="0"/>
              <a:satOff val="0"/>
              <a:lumOff val="0"/>
              <a:alphaOff val="0"/>
            </a:schemeClr>
          </a:effectRef>
          <a:fontRef idx="minor">
            <a:schemeClr val="lt1"/>
          </a:fontRef>
        </p:style>
      </p:sp>
      <p:sp>
        <p:nvSpPr>
          <p:cNvPr id="49" name="Rectangle: Rounded Corners 48">
            <a:extLst>
              <a:ext uri="{FF2B5EF4-FFF2-40B4-BE49-F238E27FC236}">
                <a16:creationId xmlns:a16="http://schemas.microsoft.com/office/drawing/2014/main" id="{8D7637B2-BA96-4BFA-999D-7AC50642C44F}"/>
              </a:ext>
            </a:extLst>
          </p:cNvPr>
          <p:cNvSpPr/>
          <p:nvPr/>
        </p:nvSpPr>
        <p:spPr>
          <a:xfrm>
            <a:off x="6848342" y="5129971"/>
            <a:ext cx="1200241" cy="636355"/>
          </a:xfrm>
          <a:prstGeom prst="roundRect">
            <a:avLst>
              <a:gd name="adj" fmla="val 10000"/>
            </a:avLst>
          </a:prstGeom>
          <a:solidFill>
            <a:schemeClr val="bg1">
              <a:lumMod val="50000"/>
            </a:schemeClr>
          </a:solidFill>
        </p:spPr>
        <p:style>
          <a:lnRef idx="2">
            <a:schemeClr val="lt1">
              <a:hueOff val="0"/>
              <a:satOff val="0"/>
              <a:lumOff val="0"/>
              <a:alphaOff val="0"/>
            </a:schemeClr>
          </a:lnRef>
          <a:fillRef idx="1">
            <a:scrgbClr r="0" g="0" b="0"/>
          </a:fillRef>
          <a:effectRef idx="0">
            <a:schemeClr val="accent3">
              <a:hueOff val="0"/>
              <a:satOff val="0"/>
              <a:lumOff val="0"/>
              <a:alphaOff val="0"/>
            </a:schemeClr>
          </a:effectRef>
          <a:fontRef idx="minor">
            <a:schemeClr val="lt1"/>
          </a:fontRef>
        </p:style>
      </p:sp>
      <p:sp>
        <p:nvSpPr>
          <p:cNvPr id="50" name="Freeform: Shape 49">
            <a:extLst>
              <a:ext uri="{FF2B5EF4-FFF2-40B4-BE49-F238E27FC236}">
                <a16:creationId xmlns:a16="http://schemas.microsoft.com/office/drawing/2014/main" id="{F92D1342-D00A-4E05-A8B3-EB1A3ECABC4F}"/>
              </a:ext>
            </a:extLst>
          </p:cNvPr>
          <p:cNvSpPr/>
          <p:nvPr/>
        </p:nvSpPr>
        <p:spPr>
          <a:xfrm>
            <a:off x="6958029" y="5208423"/>
            <a:ext cx="1329795" cy="636355"/>
          </a:xfrm>
          <a:custGeom>
            <a:avLst/>
            <a:gdLst>
              <a:gd name="connsiteX0" fmla="*/ 0 w 997749"/>
              <a:gd name="connsiteY0" fmla="*/ 59292 h 592922"/>
              <a:gd name="connsiteX1" fmla="*/ 59292 w 997749"/>
              <a:gd name="connsiteY1" fmla="*/ 0 h 592922"/>
              <a:gd name="connsiteX2" fmla="*/ 938457 w 997749"/>
              <a:gd name="connsiteY2" fmla="*/ 0 h 592922"/>
              <a:gd name="connsiteX3" fmla="*/ 997749 w 997749"/>
              <a:gd name="connsiteY3" fmla="*/ 59292 h 592922"/>
              <a:gd name="connsiteX4" fmla="*/ 997749 w 997749"/>
              <a:gd name="connsiteY4" fmla="*/ 533630 h 592922"/>
              <a:gd name="connsiteX5" fmla="*/ 938457 w 997749"/>
              <a:gd name="connsiteY5" fmla="*/ 592922 h 592922"/>
              <a:gd name="connsiteX6" fmla="*/ 59292 w 997749"/>
              <a:gd name="connsiteY6" fmla="*/ 592922 h 592922"/>
              <a:gd name="connsiteX7" fmla="*/ 0 w 997749"/>
              <a:gd name="connsiteY7" fmla="*/ 533630 h 592922"/>
              <a:gd name="connsiteX8" fmla="*/ 0 w 997749"/>
              <a:gd name="connsiteY8" fmla="*/ 59292 h 592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97749" h="592922">
                <a:moveTo>
                  <a:pt x="0" y="59292"/>
                </a:moveTo>
                <a:cubicBezTo>
                  <a:pt x="0" y="26546"/>
                  <a:pt x="26546" y="0"/>
                  <a:pt x="59292" y="0"/>
                </a:cubicBezTo>
                <a:lnTo>
                  <a:pt x="938457" y="0"/>
                </a:lnTo>
                <a:cubicBezTo>
                  <a:pt x="971203" y="0"/>
                  <a:pt x="997749" y="26546"/>
                  <a:pt x="997749" y="59292"/>
                </a:cubicBezTo>
                <a:lnTo>
                  <a:pt x="997749" y="533630"/>
                </a:lnTo>
                <a:cubicBezTo>
                  <a:pt x="997749" y="566376"/>
                  <a:pt x="971203" y="592922"/>
                  <a:pt x="938457" y="592922"/>
                </a:cubicBezTo>
                <a:lnTo>
                  <a:pt x="59292" y="592922"/>
                </a:lnTo>
                <a:cubicBezTo>
                  <a:pt x="26546" y="592922"/>
                  <a:pt x="0" y="566376"/>
                  <a:pt x="0" y="533630"/>
                </a:cubicBezTo>
                <a:lnTo>
                  <a:pt x="0" y="59292"/>
                </a:lnTo>
                <a:close/>
              </a:path>
            </a:pathLst>
          </a:custGeom>
          <a:ln>
            <a:solidFill>
              <a:schemeClr val="accent5">
                <a:lumMod val="75000"/>
              </a:schemeClr>
            </a:solidFill>
          </a:ln>
        </p:spPr>
        <p:style>
          <a:lnRef idx="2">
            <a:scrgbClr r="0" g="0" b="0"/>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59276" tIns="59276" rIns="59276" bIns="59276" numCol="1" spcCol="1270" anchor="ctr" anchorCtr="0">
            <a:noAutofit/>
          </a:bodyPr>
          <a:lstStyle/>
          <a:p>
            <a:pPr lvl="0" algn="ctr" defTabSz="711200">
              <a:lnSpc>
                <a:spcPct val="90000"/>
              </a:lnSpc>
              <a:spcAft>
                <a:spcPct val="35000"/>
              </a:spcAft>
            </a:pPr>
            <a:r>
              <a:rPr lang="en-US" sz="1200" dirty="0">
                <a:latin typeface="Times" panose="02020603050405020304" pitchFamily="18" charset="0"/>
                <a:cs typeface="Times" panose="02020603050405020304" pitchFamily="18" charset="0"/>
              </a:rPr>
              <a:t>SVD</a:t>
            </a:r>
          </a:p>
        </p:txBody>
      </p:sp>
      <p:sp>
        <p:nvSpPr>
          <p:cNvPr id="17" name="Slide Number Placeholder 16">
            <a:extLst>
              <a:ext uri="{FF2B5EF4-FFF2-40B4-BE49-F238E27FC236}">
                <a16:creationId xmlns:a16="http://schemas.microsoft.com/office/drawing/2014/main" id="{04D65B36-5590-4C71-81D1-7286531DDF47}"/>
              </a:ext>
            </a:extLst>
          </p:cNvPr>
          <p:cNvSpPr>
            <a:spLocks noGrp="1"/>
          </p:cNvSpPr>
          <p:nvPr>
            <p:ph type="sldNum" sz="quarter" idx="12"/>
          </p:nvPr>
        </p:nvSpPr>
        <p:spPr>
          <a:xfrm>
            <a:off x="7283366" y="0"/>
            <a:ext cx="1860633" cy="316104"/>
          </a:xfrm>
        </p:spPr>
        <p:txBody>
          <a:bodyPr/>
          <a:lstStyle/>
          <a:p>
            <a:pPr>
              <a:defRPr/>
            </a:pPr>
            <a:fld id="{46C95EAB-5877-4365-885A-A60EB0348E4F}" type="slidenum">
              <a:rPr lang="en-US" altLang="en-US" sz="1000" smtClean="0"/>
              <a:pPr>
                <a:defRPr/>
              </a:pPr>
              <a:t>32</a:t>
            </a:fld>
            <a:endParaRPr lang="en-US" altLang="en-US" sz="1000"/>
          </a:p>
        </p:txBody>
      </p:sp>
      <p:pic>
        <p:nvPicPr>
          <p:cNvPr id="54" name="Picture 53">
            <a:extLst>
              <a:ext uri="{FF2B5EF4-FFF2-40B4-BE49-F238E27FC236}">
                <a16:creationId xmlns:a16="http://schemas.microsoft.com/office/drawing/2014/main" id="{80D05597-5F80-4452-AA8C-A77828A6EB37}"/>
              </a:ext>
            </a:extLst>
          </p:cNvPr>
          <p:cNvPicPr>
            <a:picLocks noChangeAspect="1"/>
          </p:cNvPicPr>
          <p:nvPr/>
        </p:nvPicPr>
        <p:blipFill>
          <a:blip r:embed="rId2"/>
          <a:stretch>
            <a:fillRect/>
          </a:stretch>
        </p:blipFill>
        <p:spPr>
          <a:xfrm>
            <a:off x="99244" y="530024"/>
            <a:ext cx="619100" cy="439030"/>
          </a:xfrm>
          <a:prstGeom prst="rect">
            <a:avLst/>
          </a:prstGeom>
        </p:spPr>
      </p:pic>
      <p:cxnSp>
        <p:nvCxnSpPr>
          <p:cNvPr id="80" name="Connector: Elbow 79">
            <a:extLst>
              <a:ext uri="{FF2B5EF4-FFF2-40B4-BE49-F238E27FC236}">
                <a16:creationId xmlns:a16="http://schemas.microsoft.com/office/drawing/2014/main" id="{A6722F18-EF4B-4899-BD4F-71891E1A9B01}"/>
              </a:ext>
            </a:extLst>
          </p:cNvPr>
          <p:cNvCxnSpPr>
            <a:cxnSpLocks/>
            <a:endCxn id="28" idx="0"/>
          </p:cNvCxnSpPr>
          <p:nvPr/>
        </p:nvCxnSpPr>
        <p:spPr bwMode="auto">
          <a:xfrm>
            <a:off x="7438629" y="1978384"/>
            <a:ext cx="697673" cy="454034"/>
          </a:xfrm>
          <a:prstGeom prst="bentConnector2">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 name="Connector: Elbow 5">
            <a:extLst>
              <a:ext uri="{FF2B5EF4-FFF2-40B4-BE49-F238E27FC236}">
                <a16:creationId xmlns:a16="http://schemas.microsoft.com/office/drawing/2014/main" id="{BA343350-E3FD-4D1B-9D1D-7FC4D89DBAA2}"/>
              </a:ext>
            </a:extLst>
          </p:cNvPr>
          <p:cNvCxnSpPr>
            <a:cxnSpLocks/>
            <a:stCxn id="42" idx="1"/>
            <a:endCxn id="18" idx="0"/>
          </p:cNvCxnSpPr>
          <p:nvPr/>
        </p:nvCxnSpPr>
        <p:spPr bwMode="auto">
          <a:xfrm rot="10800000" flipV="1">
            <a:off x="4707309" y="1949652"/>
            <a:ext cx="636411" cy="506453"/>
          </a:xfrm>
          <a:prstGeom prst="bentConnector2">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7" name="Connector: Elbow 36">
            <a:extLst>
              <a:ext uri="{FF2B5EF4-FFF2-40B4-BE49-F238E27FC236}">
                <a16:creationId xmlns:a16="http://schemas.microsoft.com/office/drawing/2014/main" id="{40BD286C-A43C-4CB9-BB75-DF9475B0674C}"/>
              </a:ext>
            </a:extLst>
          </p:cNvPr>
          <p:cNvCxnSpPr>
            <a:endCxn id="30" idx="0"/>
          </p:cNvCxnSpPr>
          <p:nvPr/>
        </p:nvCxnSpPr>
        <p:spPr bwMode="auto">
          <a:xfrm rot="5400000">
            <a:off x="7960215" y="3015545"/>
            <a:ext cx="247995" cy="187257"/>
          </a:xfrm>
          <a:prstGeom prst="bentConnector3">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9" name="Connector: Elbow 78">
            <a:extLst>
              <a:ext uri="{FF2B5EF4-FFF2-40B4-BE49-F238E27FC236}">
                <a16:creationId xmlns:a16="http://schemas.microsoft.com/office/drawing/2014/main" id="{649F2FAB-957A-47C4-83F1-A3D991F93096}"/>
              </a:ext>
            </a:extLst>
          </p:cNvPr>
          <p:cNvCxnSpPr/>
          <p:nvPr/>
        </p:nvCxnSpPr>
        <p:spPr bwMode="auto">
          <a:xfrm rot="5400000">
            <a:off x="7878275" y="3972538"/>
            <a:ext cx="247995" cy="187257"/>
          </a:xfrm>
          <a:prstGeom prst="bentConnector3">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1" name="Connector: Elbow 80">
            <a:extLst>
              <a:ext uri="{FF2B5EF4-FFF2-40B4-BE49-F238E27FC236}">
                <a16:creationId xmlns:a16="http://schemas.microsoft.com/office/drawing/2014/main" id="{F813A441-CA3B-4621-8D9D-75F5A6E1291F}"/>
              </a:ext>
            </a:extLst>
          </p:cNvPr>
          <p:cNvCxnSpPr/>
          <p:nvPr/>
        </p:nvCxnSpPr>
        <p:spPr bwMode="auto">
          <a:xfrm rot="5400000">
            <a:off x="7655601" y="4921228"/>
            <a:ext cx="247995" cy="187257"/>
          </a:xfrm>
          <a:prstGeom prst="bentConnector3">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98" name="Rectangle 97">
            <a:extLst>
              <a:ext uri="{FF2B5EF4-FFF2-40B4-BE49-F238E27FC236}">
                <a16:creationId xmlns:a16="http://schemas.microsoft.com/office/drawing/2014/main" id="{5B0FE977-E016-4E87-A9B9-E87FB7F8FDA1}"/>
              </a:ext>
            </a:extLst>
          </p:cNvPr>
          <p:cNvSpPr/>
          <p:nvPr/>
        </p:nvSpPr>
        <p:spPr>
          <a:xfrm>
            <a:off x="5500331" y="1736703"/>
            <a:ext cx="2000881" cy="557606"/>
          </a:xfrm>
          <a:prstGeom prst="rect">
            <a:avLst/>
          </a:prstGeom>
          <a:solidFill>
            <a:srgbClr val="FF99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solidFill>
                  <a:schemeClr val="tx1"/>
                </a:solidFill>
                <a:latin typeface="Times" panose="02020603050405020304" pitchFamily="18" charset="0"/>
                <a:cs typeface="Times" panose="02020603050405020304" pitchFamily="18" charset="0"/>
              </a:rPr>
              <a:t>List of Extract Verbs</a:t>
            </a:r>
          </a:p>
        </p:txBody>
      </p:sp>
      <p:grpSp>
        <p:nvGrpSpPr>
          <p:cNvPr id="41" name="Group 40">
            <a:extLst>
              <a:ext uri="{FF2B5EF4-FFF2-40B4-BE49-F238E27FC236}">
                <a16:creationId xmlns:a16="http://schemas.microsoft.com/office/drawing/2014/main" id="{F15BD449-B713-4610-835D-A961F19296C9}"/>
              </a:ext>
            </a:extLst>
          </p:cNvPr>
          <p:cNvGrpSpPr/>
          <p:nvPr/>
        </p:nvGrpSpPr>
        <p:grpSpPr>
          <a:xfrm>
            <a:off x="4096687" y="2823652"/>
            <a:ext cx="2856423" cy="405623"/>
            <a:chOff x="4096687" y="2823652"/>
            <a:chExt cx="2856423" cy="405623"/>
          </a:xfrm>
        </p:grpSpPr>
        <p:sp>
          <p:nvSpPr>
            <p:cNvPr id="11" name="Freeform: Shape 10"/>
            <p:cNvSpPr/>
            <p:nvPr/>
          </p:nvSpPr>
          <p:spPr>
            <a:xfrm>
              <a:off x="4659786" y="2823652"/>
              <a:ext cx="2057623" cy="353800"/>
            </a:xfrm>
            <a:custGeom>
              <a:avLst/>
              <a:gdLst/>
              <a:ahLst/>
              <a:cxnLst/>
              <a:rect l="0" t="0" r="0" b="0"/>
              <a:pathLst>
                <a:path>
                  <a:moveTo>
                    <a:pt x="0" y="0"/>
                  </a:moveTo>
                  <a:lnTo>
                    <a:pt x="0" y="245906"/>
                  </a:lnTo>
                  <a:lnTo>
                    <a:pt x="1710483" y="245906"/>
                  </a:lnTo>
                  <a:lnTo>
                    <a:pt x="1710483" y="329652"/>
                  </a:lnTo>
                </a:path>
              </a:pathLst>
            </a:custGeom>
            <a:noFill/>
          </p:spPr>
          <p:style>
            <a:lnRef idx="2">
              <a:schemeClr val="accent3">
                <a:hueOff val="0"/>
                <a:satOff val="0"/>
                <a:lumOff val="0"/>
                <a:alphaOff val="0"/>
              </a:schemeClr>
            </a:lnRef>
            <a:fillRef idx="0">
              <a:scrgbClr r="0" g="0" b="0"/>
            </a:fillRef>
            <a:effectRef idx="0">
              <a:schemeClr val="accent4">
                <a:tint val="70000"/>
                <a:hueOff val="0"/>
                <a:satOff val="0"/>
                <a:lumOff val="0"/>
                <a:alphaOff val="0"/>
              </a:schemeClr>
            </a:effectRef>
            <a:fontRef idx="minor">
              <a:schemeClr val="tx1">
                <a:hueOff val="0"/>
                <a:satOff val="0"/>
                <a:lumOff val="0"/>
                <a:alphaOff val="0"/>
              </a:schemeClr>
            </a:fontRef>
          </p:style>
        </p:sp>
        <p:sp>
          <p:nvSpPr>
            <p:cNvPr id="12" name="Freeform: Shape 11"/>
            <p:cNvSpPr/>
            <p:nvPr/>
          </p:nvSpPr>
          <p:spPr>
            <a:xfrm>
              <a:off x="4718934" y="2823652"/>
              <a:ext cx="728491" cy="353800"/>
            </a:xfrm>
            <a:custGeom>
              <a:avLst/>
              <a:gdLst/>
              <a:ahLst/>
              <a:cxnLst/>
              <a:rect l="0" t="0" r="0" b="0"/>
              <a:pathLst>
                <a:path>
                  <a:moveTo>
                    <a:pt x="0" y="0"/>
                  </a:moveTo>
                  <a:lnTo>
                    <a:pt x="0" y="245906"/>
                  </a:lnTo>
                  <a:lnTo>
                    <a:pt x="605588" y="245906"/>
                  </a:lnTo>
                  <a:lnTo>
                    <a:pt x="605588" y="329652"/>
                  </a:lnTo>
                </a:path>
              </a:pathLst>
            </a:custGeom>
            <a:noFill/>
          </p:spPr>
          <p:style>
            <a:lnRef idx="2">
              <a:schemeClr val="accent3">
                <a:hueOff val="0"/>
                <a:satOff val="0"/>
                <a:lumOff val="0"/>
                <a:alphaOff val="0"/>
              </a:schemeClr>
            </a:lnRef>
            <a:fillRef idx="0">
              <a:scrgbClr r="0" g="0" b="0"/>
            </a:fillRef>
            <a:effectRef idx="0">
              <a:schemeClr val="accent4">
                <a:tint val="70000"/>
                <a:hueOff val="0"/>
                <a:satOff val="0"/>
                <a:lumOff val="0"/>
                <a:alphaOff val="0"/>
              </a:schemeClr>
            </a:effectRef>
            <a:fontRef idx="minor">
              <a:schemeClr val="tx1">
                <a:hueOff val="0"/>
                <a:satOff val="0"/>
                <a:lumOff val="0"/>
                <a:alphaOff val="0"/>
              </a:schemeClr>
            </a:fontRef>
          </p:style>
        </p:sp>
        <p:sp>
          <p:nvSpPr>
            <p:cNvPr id="13" name="Freeform: Shape 12"/>
            <p:cNvSpPr/>
            <p:nvPr/>
          </p:nvSpPr>
          <p:spPr>
            <a:xfrm>
              <a:off x="4150714" y="2823652"/>
              <a:ext cx="600638" cy="353800"/>
            </a:xfrm>
            <a:custGeom>
              <a:avLst/>
              <a:gdLst/>
              <a:ahLst/>
              <a:cxnLst/>
              <a:rect l="0" t="0" r="0" b="0"/>
              <a:pathLst>
                <a:path>
                  <a:moveTo>
                    <a:pt x="499305" y="0"/>
                  </a:moveTo>
                  <a:lnTo>
                    <a:pt x="499305" y="245906"/>
                  </a:lnTo>
                  <a:lnTo>
                    <a:pt x="0" y="245906"/>
                  </a:lnTo>
                  <a:lnTo>
                    <a:pt x="0" y="329652"/>
                  </a:lnTo>
                </a:path>
              </a:pathLst>
            </a:custGeom>
            <a:noFill/>
          </p:spPr>
          <p:style>
            <a:lnRef idx="2">
              <a:schemeClr val="accent3">
                <a:hueOff val="0"/>
                <a:satOff val="0"/>
                <a:lumOff val="0"/>
                <a:alphaOff val="0"/>
              </a:schemeClr>
            </a:lnRef>
            <a:fillRef idx="0">
              <a:scrgbClr r="0" g="0" b="0"/>
            </a:fillRef>
            <a:effectRef idx="0">
              <a:schemeClr val="accent4">
                <a:tint val="70000"/>
                <a:hueOff val="0"/>
                <a:satOff val="0"/>
                <a:lumOff val="0"/>
                <a:alphaOff val="0"/>
              </a:schemeClr>
            </a:effectRef>
            <a:fontRef idx="minor">
              <a:schemeClr val="tx1">
                <a:hueOff val="0"/>
                <a:satOff val="0"/>
                <a:lumOff val="0"/>
                <a:alphaOff val="0"/>
              </a:schemeClr>
            </a:fontRef>
          </p:style>
        </p:sp>
        <p:cxnSp>
          <p:nvCxnSpPr>
            <p:cNvPr id="9" name="Straight Connector 8">
              <a:extLst>
                <a:ext uri="{FF2B5EF4-FFF2-40B4-BE49-F238E27FC236}">
                  <a16:creationId xmlns:a16="http://schemas.microsoft.com/office/drawing/2014/main" id="{552E495E-F351-4849-A462-8AB40C30ADF7}"/>
                </a:ext>
              </a:extLst>
            </p:cNvPr>
            <p:cNvCxnSpPr>
              <a:cxnSpLocks/>
            </p:cNvCxnSpPr>
            <p:nvPr/>
          </p:nvCxnSpPr>
          <p:spPr bwMode="auto">
            <a:xfrm>
              <a:off x="4096687" y="3109173"/>
              <a:ext cx="2851644"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2" name="Straight Connector 21">
              <a:extLst>
                <a:ext uri="{FF2B5EF4-FFF2-40B4-BE49-F238E27FC236}">
                  <a16:creationId xmlns:a16="http://schemas.microsoft.com/office/drawing/2014/main" id="{D7933E2F-04D0-49C1-9742-DEF3DF33A0CF}"/>
                </a:ext>
              </a:extLst>
            </p:cNvPr>
            <p:cNvCxnSpPr/>
            <p:nvPr/>
          </p:nvCxnSpPr>
          <p:spPr bwMode="auto">
            <a:xfrm>
              <a:off x="4096687" y="3109173"/>
              <a:ext cx="0" cy="120102"/>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6" name="Straight Connector 25">
              <a:extLst>
                <a:ext uri="{FF2B5EF4-FFF2-40B4-BE49-F238E27FC236}">
                  <a16:creationId xmlns:a16="http://schemas.microsoft.com/office/drawing/2014/main" id="{EE8FECA0-BDBD-4616-874D-1E575AFB7ABA}"/>
                </a:ext>
              </a:extLst>
            </p:cNvPr>
            <p:cNvCxnSpPr>
              <a:cxnSpLocks/>
            </p:cNvCxnSpPr>
            <p:nvPr/>
          </p:nvCxnSpPr>
          <p:spPr bwMode="auto">
            <a:xfrm>
              <a:off x="5176417" y="2964588"/>
              <a:ext cx="0" cy="249735"/>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8" name="Straight Connector 37">
              <a:extLst>
                <a:ext uri="{FF2B5EF4-FFF2-40B4-BE49-F238E27FC236}">
                  <a16:creationId xmlns:a16="http://schemas.microsoft.com/office/drawing/2014/main" id="{F7404DD9-369A-4212-AE2B-94E6A7956F66}"/>
                </a:ext>
              </a:extLst>
            </p:cNvPr>
            <p:cNvCxnSpPr/>
            <p:nvPr/>
          </p:nvCxnSpPr>
          <p:spPr bwMode="auto">
            <a:xfrm>
              <a:off x="6094846" y="3089455"/>
              <a:ext cx="0" cy="13982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4" name="Straight Connector 63">
              <a:extLst>
                <a:ext uri="{FF2B5EF4-FFF2-40B4-BE49-F238E27FC236}">
                  <a16:creationId xmlns:a16="http://schemas.microsoft.com/office/drawing/2014/main" id="{1C540AB7-F898-4B36-B921-D263109529EC}"/>
                </a:ext>
              </a:extLst>
            </p:cNvPr>
            <p:cNvCxnSpPr/>
            <p:nvPr/>
          </p:nvCxnSpPr>
          <p:spPr bwMode="auto">
            <a:xfrm>
              <a:off x="6953110" y="3083355"/>
              <a:ext cx="0" cy="120102"/>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graphicFrame>
        <p:nvGraphicFramePr>
          <p:cNvPr id="39" name="Table 38">
            <a:extLst>
              <a:ext uri="{FF2B5EF4-FFF2-40B4-BE49-F238E27FC236}">
                <a16:creationId xmlns:a16="http://schemas.microsoft.com/office/drawing/2014/main" id="{62377986-494A-44FB-ACC0-28D788F7C37E}"/>
              </a:ext>
            </a:extLst>
          </p:cNvPr>
          <p:cNvGraphicFramePr>
            <a:graphicFrameLocks noGrp="1"/>
          </p:cNvGraphicFramePr>
          <p:nvPr>
            <p:extLst>
              <p:ext uri="{D42A27DB-BD31-4B8C-83A1-F6EECF244321}">
                <p14:modId xmlns:p14="http://schemas.microsoft.com/office/powerpoint/2010/main" val="4141995696"/>
              </p:ext>
            </p:extLst>
          </p:nvPr>
        </p:nvGraphicFramePr>
        <p:xfrm>
          <a:off x="330967" y="1736703"/>
          <a:ext cx="2990593" cy="4214027"/>
        </p:xfrm>
        <a:graphic>
          <a:graphicData uri="http://schemas.openxmlformats.org/drawingml/2006/table">
            <a:tbl>
              <a:tblPr>
                <a:tableStyleId>{5C22544A-7EE6-4342-B048-85BDC9FD1C3A}</a:tableStyleId>
              </a:tblPr>
              <a:tblGrid>
                <a:gridCol w="976608">
                  <a:extLst>
                    <a:ext uri="{9D8B030D-6E8A-4147-A177-3AD203B41FA5}">
                      <a16:colId xmlns:a16="http://schemas.microsoft.com/office/drawing/2014/main" val="1427112876"/>
                    </a:ext>
                  </a:extLst>
                </a:gridCol>
                <a:gridCol w="439380">
                  <a:extLst>
                    <a:ext uri="{9D8B030D-6E8A-4147-A177-3AD203B41FA5}">
                      <a16:colId xmlns:a16="http://schemas.microsoft.com/office/drawing/2014/main" val="2844935561"/>
                    </a:ext>
                  </a:extLst>
                </a:gridCol>
                <a:gridCol w="946390">
                  <a:extLst>
                    <a:ext uri="{9D8B030D-6E8A-4147-A177-3AD203B41FA5}">
                      <a16:colId xmlns:a16="http://schemas.microsoft.com/office/drawing/2014/main" val="3634603429"/>
                    </a:ext>
                  </a:extLst>
                </a:gridCol>
                <a:gridCol w="628215">
                  <a:extLst>
                    <a:ext uri="{9D8B030D-6E8A-4147-A177-3AD203B41FA5}">
                      <a16:colId xmlns:a16="http://schemas.microsoft.com/office/drawing/2014/main" val="3359992484"/>
                    </a:ext>
                  </a:extLst>
                </a:gridCol>
              </a:tblGrid>
              <a:tr h="0">
                <a:tc>
                  <a:txBody>
                    <a:bodyPr/>
                    <a:lstStyle/>
                    <a:p>
                      <a:pPr algn="ctr" fontAlgn="t"/>
                      <a:r>
                        <a:rPr lang="en-US" sz="1400" b="1" u="none" strike="noStrike" dirty="0">
                          <a:effectLst/>
                          <a:latin typeface="Times" panose="02020603050405020304" pitchFamily="18" charset="0"/>
                          <a:cs typeface="Times" panose="02020603050405020304" pitchFamily="18" charset="0"/>
                        </a:rPr>
                        <a:t>Verb</a:t>
                      </a:r>
                      <a:endParaRPr lang="en-US" sz="1400" b="1" i="0" u="none" strike="noStrike" dirty="0">
                        <a:solidFill>
                          <a:srgbClr val="000000"/>
                        </a:solidFill>
                        <a:effectLst/>
                        <a:latin typeface="Times" panose="02020603050405020304" pitchFamily="18" charset="0"/>
                        <a:cs typeface="Times" panose="02020603050405020304" pitchFamily="18" charset="0"/>
                      </a:endParaRPr>
                    </a:p>
                  </a:txBody>
                  <a:tcPr marL="6649" marR="6649" marT="6649" marB="0">
                    <a:solidFill>
                      <a:schemeClr val="bg1">
                        <a:lumMod val="85000"/>
                      </a:schemeClr>
                    </a:solidFill>
                  </a:tcPr>
                </a:tc>
                <a:tc>
                  <a:txBody>
                    <a:bodyPr/>
                    <a:lstStyle/>
                    <a:p>
                      <a:pPr algn="ctr" fontAlgn="b"/>
                      <a:r>
                        <a:rPr lang="en-US" sz="1400" b="1" u="none" strike="noStrike" dirty="0" err="1">
                          <a:effectLst/>
                          <a:latin typeface="Times" panose="02020603050405020304" pitchFamily="18" charset="0"/>
                          <a:cs typeface="Times" panose="02020603050405020304" pitchFamily="18" charset="0"/>
                        </a:rPr>
                        <a:t>Freq</a:t>
                      </a:r>
                      <a:endParaRPr lang="en-US" sz="1400" b="1" i="0" u="none" strike="noStrike" dirty="0">
                        <a:solidFill>
                          <a:srgbClr val="000000"/>
                        </a:solidFill>
                        <a:effectLst/>
                        <a:latin typeface="Times" panose="02020603050405020304" pitchFamily="18" charset="0"/>
                        <a:cs typeface="Times" panose="02020603050405020304" pitchFamily="18" charset="0"/>
                      </a:endParaRPr>
                    </a:p>
                  </a:txBody>
                  <a:tcPr marL="6649" marR="6649" marT="6649" marB="0" anchor="b">
                    <a:solidFill>
                      <a:schemeClr val="bg1">
                        <a:lumMod val="85000"/>
                      </a:schemeClr>
                    </a:solidFill>
                  </a:tcPr>
                </a:tc>
                <a:tc>
                  <a:txBody>
                    <a:bodyPr/>
                    <a:lstStyle/>
                    <a:p>
                      <a:pPr algn="ctr" fontAlgn="b"/>
                      <a:r>
                        <a:rPr lang="en-US" sz="1400" b="1" u="none" strike="noStrike" dirty="0">
                          <a:effectLst/>
                          <a:latin typeface="Times" panose="02020603050405020304" pitchFamily="18" charset="0"/>
                          <a:cs typeface="Times" panose="02020603050405020304" pitchFamily="18" charset="0"/>
                        </a:rPr>
                        <a:t>Verb-Syn</a:t>
                      </a:r>
                      <a:endParaRPr lang="en-US" sz="1400" b="1" i="0" u="none" strike="noStrike" dirty="0">
                        <a:solidFill>
                          <a:srgbClr val="000000"/>
                        </a:solidFill>
                        <a:effectLst/>
                        <a:latin typeface="Times" panose="02020603050405020304" pitchFamily="18" charset="0"/>
                        <a:cs typeface="Times" panose="02020603050405020304" pitchFamily="18" charset="0"/>
                      </a:endParaRPr>
                    </a:p>
                  </a:txBody>
                  <a:tcPr marL="6649" marR="6649" marT="6649" marB="0" anchor="b">
                    <a:solidFill>
                      <a:schemeClr val="bg1">
                        <a:lumMod val="85000"/>
                      </a:schemeClr>
                    </a:solidFill>
                  </a:tcPr>
                </a:tc>
                <a:tc>
                  <a:txBody>
                    <a:bodyPr/>
                    <a:lstStyle/>
                    <a:p>
                      <a:pPr algn="ctr" fontAlgn="b"/>
                      <a:r>
                        <a:rPr lang="en-US" sz="1400" b="1" u="none" strike="noStrike" dirty="0">
                          <a:effectLst/>
                          <a:latin typeface="Times" panose="02020603050405020304" pitchFamily="18" charset="0"/>
                          <a:cs typeface="Times" panose="02020603050405020304" pitchFamily="18" charset="0"/>
                        </a:rPr>
                        <a:t>B-Level</a:t>
                      </a:r>
                      <a:endParaRPr lang="en-US" sz="1400" b="1" i="0" u="none" strike="noStrike" dirty="0">
                        <a:solidFill>
                          <a:srgbClr val="000000"/>
                        </a:solidFill>
                        <a:effectLst/>
                        <a:latin typeface="Times" panose="02020603050405020304" pitchFamily="18" charset="0"/>
                        <a:cs typeface="Times" panose="02020603050405020304" pitchFamily="18" charset="0"/>
                      </a:endParaRPr>
                    </a:p>
                  </a:txBody>
                  <a:tcPr marL="6649" marR="6649" marT="6649" marB="0" anchor="b">
                    <a:solidFill>
                      <a:schemeClr val="bg1">
                        <a:lumMod val="85000"/>
                      </a:schemeClr>
                    </a:solidFill>
                  </a:tcPr>
                </a:tc>
                <a:extLst>
                  <a:ext uri="{0D108BD9-81ED-4DB2-BD59-A6C34878D82A}">
                    <a16:rowId xmlns:a16="http://schemas.microsoft.com/office/drawing/2014/main" val="4124690673"/>
                  </a:ext>
                </a:extLst>
              </a:tr>
              <a:tr h="197612">
                <a:tc>
                  <a:txBody>
                    <a:bodyPr/>
                    <a:lstStyle/>
                    <a:p>
                      <a:pPr algn="ctr" fontAlgn="t"/>
                      <a:r>
                        <a:rPr lang="en-US" sz="1400" u="none" strike="noStrike" dirty="0">
                          <a:effectLst/>
                          <a:latin typeface="Times" panose="02020603050405020304" pitchFamily="18" charset="0"/>
                          <a:cs typeface="Times" panose="02020603050405020304" pitchFamily="18" charset="0"/>
                        </a:rPr>
                        <a:t>Access</a:t>
                      </a:r>
                      <a:endParaRPr lang="en-US" sz="1400" b="1" i="0" u="none" strike="noStrike" dirty="0">
                        <a:solidFill>
                          <a:srgbClr val="000000"/>
                        </a:solidFill>
                        <a:effectLst/>
                        <a:latin typeface="Times" panose="02020603050405020304" pitchFamily="18" charset="0"/>
                        <a:cs typeface="Times" panose="02020603050405020304" pitchFamily="18" charset="0"/>
                      </a:endParaRPr>
                    </a:p>
                  </a:txBody>
                  <a:tcPr marL="6649" marR="6649" marT="6649" marB="0">
                    <a:solidFill>
                      <a:schemeClr val="bg1">
                        <a:lumMod val="85000"/>
                      </a:schemeClr>
                    </a:solidFill>
                  </a:tcPr>
                </a:tc>
                <a:tc>
                  <a:txBody>
                    <a:bodyPr/>
                    <a:lstStyle/>
                    <a:p>
                      <a:pPr algn="ctr" fontAlgn="b"/>
                      <a:r>
                        <a:rPr lang="en-US" sz="1400" u="none" strike="noStrike" dirty="0">
                          <a:effectLst/>
                          <a:latin typeface="Times" panose="02020603050405020304" pitchFamily="18" charset="0"/>
                          <a:cs typeface="Times" panose="02020603050405020304" pitchFamily="18" charset="0"/>
                        </a:rPr>
                        <a:t>23</a:t>
                      </a:r>
                      <a:endParaRPr lang="en-US" sz="1400" b="0" i="0" u="none" strike="noStrike" dirty="0">
                        <a:solidFill>
                          <a:srgbClr val="000000"/>
                        </a:solidFill>
                        <a:effectLst/>
                        <a:latin typeface="Times" panose="02020603050405020304" pitchFamily="18" charset="0"/>
                        <a:cs typeface="Times" panose="02020603050405020304" pitchFamily="18" charset="0"/>
                      </a:endParaRPr>
                    </a:p>
                  </a:txBody>
                  <a:tcPr marL="6649" marR="6649" marT="6649" marB="0" anchor="b">
                    <a:solidFill>
                      <a:schemeClr val="bg1">
                        <a:lumMod val="85000"/>
                      </a:schemeClr>
                    </a:solidFill>
                  </a:tcPr>
                </a:tc>
                <a:tc>
                  <a:txBody>
                    <a:bodyPr/>
                    <a:lstStyle/>
                    <a:p>
                      <a:pPr algn="ctr" fontAlgn="b"/>
                      <a:r>
                        <a:rPr lang="en-US" sz="1400" u="none" strike="noStrike" dirty="0">
                          <a:effectLst/>
                          <a:latin typeface="Times" panose="02020603050405020304" pitchFamily="18" charset="0"/>
                          <a:cs typeface="Times" panose="02020603050405020304" pitchFamily="18" charset="0"/>
                        </a:rPr>
                        <a:t> </a:t>
                      </a:r>
                      <a:endParaRPr lang="en-US" sz="1400" b="0" i="0" u="none" strike="noStrike" dirty="0">
                        <a:solidFill>
                          <a:srgbClr val="000000"/>
                        </a:solidFill>
                        <a:effectLst/>
                        <a:latin typeface="Times" panose="02020603050405020304" pitchFamily="18" charset="0"/>
                        <a:cs typeface="Times" panose="02020603050405020304" pitchFamily="18" charset="0"/>
                      </a:endParaRPr>
                    </a:p>
                  </a:txBody>
                  <a:tcPr marL="6649" marR="6649" marT="6649" marB="0" anchor="b"/>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FF0000"/>
                          </a:solidFill>
                          <a:effectLst/>
                          <a:uLnTx/>
                          <a:uFillTx/>
                          <a:latin typeface="Times" panose="02020603050405020304" pitchFamily="18" charset="0"/>
                          <a:ea typeface="+mn-ea"/>
                          <a:cs typeface="Times" panose="02020603050405020304" pitchFamily="18" charset="0"/>
                        </a:rPr>
                        <a:t> ?</a:t>
                      </a:r>
                    </a:p>
                  </a:txBody>
                  <a:tcPr marL="6649" marR="6649" marT="6649" marB="0" anchor="b"/>
                </a:tc>
                <a:extLst>
                  <a:ext uri="{0D108BD9-81ED-4DB2-BD59-A6C34878D82A}">
                    <a16:rowId xmlns:a16="http://schemas.microsoft.com/office/drawing/2014/main" val="1320438575"/>
                  </a:ext>
                </a:extLst>
              </a:tr>
              <a:tr h="253865">
                <a:tc>
                  <a:txBody>
                    <a:bodyPr/>
                    <a:lstStyle/>
                    <a:p>
                      <a:pPr algn="ctr" fontAlgn="t"/>
                      <a:r>
                        <a:rPr lang="en-US" sz="1400" u="none" strike="noStrike" dirty="0">
                          <a:effectLst/>
                          <a:latin typeface="Times" panose="02020603050405020304" pitchFamily="18" charset="0"/>
                          <a:cs typeface="Times" panose="02020603050405020304" pitchFamily="18" charset="0"/>
                        </a:rPr>
                        <a:t>Accomplish</a:t>
                      </a:r>
                      <a:endParaRPr lang="en-US" sz="1400" b="1" i="0" u="none" strike="noStrike" dirty="0">
                        <a:solidFill>
                          <a:srgbClr val="000000"/>
                        </a:solidFill>
                        <a:effectLst/>
                        <a:latin typeface="Times" panose="02020603050405020304" pitchFamily="18" charset="0"/>
                        <a:cs typeface="Times" panose="02020603050405020304" pitchFamily="18" charset="0"/>
                      </a:endParaRPr>
                    </a:p>
                  </a:txBody>
                  <a:tcPr marL="6649" marR="6649" marT="6649" marB="0">
                    <a:solidFill>
                      <a:schemeClr val="bg1">
                        <a:lumMod val="85000"/>
                      </a:schemeClr>
                    </a:solidFill>
                  </a:tcPr>
                </a:tc>
                <a:tc>
                  <a:txBody>
                    <a:bodyPr/>
                    <a:lstStyle/>
                    <a:p>
                      <a:pPr algn="ctr" fontAlgn="b"/>
                      <a:r>
                        <a:rPr lang="en-US" sz="1400" u="none" strike="noStrike" dirty="0">
                          <a:effectLst/>
                          <a:latin typeface="Times" panose="02020603050405020304" pitchFamily="18" charset="0"/>
                          <a:cs typeface="Times" panose="02020603050405020304" pitchFamily="18" charset="0"/>
                        </a:rPr>
                        <a:t>22</a:t>
                      </a:r>
                      <a:endParaRPr lang="en-US" sz="1400" b="0" i="0" u="none" strike="noStrike" dirty="0">
                        <a:solidFill>
                          <a:srgbClr val="000000"/>
                        </a:solidFill>
                        <a:effectLst/>
                        <a:latin typeface="Times" panose="02020603050405020304" pitchFamily="18" charset="0"/>
                        <a:cs typeface="Times" panose="02020603050405020304" pitchFamily="18" charset="0"/>
                      </a:endParaRPr>
                    </a:p>
                  </a:txBody>
                  <a:tcPr marL="6649" marR="6649" marT="6649" marB="0" anchor="b">
                    <a:solidFill>
                      <a:schemeClr val="bg1">
                        <a:lumMod val="85000"/>
                      </a:schemeClr>
                    </a:solidFill>
                  </a:tcPr>
                </a:tc>
                <a:tc>
                  <a:txBody>
                    <a:bodyPr/>
                    <a:lstStyle/>
                    <a:p>
                      <a:pPr algn="ctr" fontAlgn="b"/>
                      <a:r>
                        <a:rPr lang="en-US" sz="1400" u="none" strike="noStrike" dirty="0">
                          <a:effectLst/>
                          <a:latin typeface="Times" panose="02020603050405020304" pitchFamily="18" charset="0"/>
                          <a:cs typeface="Times" panose="02020603050405020304" pitchFamily="18" charset="0"/>
                        </a:rPr>
                        <a:t> </a:t>
                      </a:r>
                      <a:endParaRPr lang="en-US" sz="1400" b="0" i="0" u="none" strike="noStrike" dirty="0">
                        <a:solidFill>
                          <a:srgbClr val="000000"/>
                        </a:solidFill>
                        <a:effectLst/>
                        <a:latin typeface="Times" panose="02020603050405020304" pitchFamily="18" charset="0"/>
                        <a:cs typeface="Times" panose="02020603050405020304" pitchFamily="18" charset="0"/>
                      </a:endParaRPr>
                    </a:p>
                  </a:txBody>
                  <a:tcPr marL="6649" marR="6649" marT="6649" marB="0" anchor="b"/>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FF0000"/>
                          </a:solidFill>
                          <a:effectLst/>
                          <a:uLnTx/>
                          <a:uFillTx/>
                          <a:latin typeface="Times" panose="02020603050405020304" pitchFamily="18" charset="0"/>
                          <a:ea typeface="+mn-ea"/>
                          <a:cs typeface="Times" panose="02020603050405020304" pitchFamily="18" charset="0"/>
                        </a:rPr>
                        <a:t> ?</a:t>
                      </a:r>
                    </a:p>
                  </a:txBody>
                  <a:tcPr marL="6649" marR="6649" marT="6649" marB="0" anchor="b"/>
                </a:tc>
                <a:extLst>
                  <a:ext uri="{0D108BD9-81ED-4DB2-BD59-A6C34878D82A}">
                    <a16:rowId xmlns:a16="http://schemas.microsoft.com/office/drawing/2014/main" val="3562525016"/>
                  </a:ext>
                </a:extLst>
              </a:tr>
              <a:tr h="208666">
                <a:tc>
                  <a:txBody>
                    <a:bodyPr/>
                    <a:lstStyle/>
                    <a:p>
                      <a:pPr algn="ctr" fontAlgn="t"/>
                      <a:r>
                        <a:rPr lang="en-US" sz="1400" u="none" strike="noStrike" dirty="0">
                          <a:effectLst/>
                          <a:latin typeface="Times" panose="02020603050405020304" pitchFamily="18" charset="0"/>
                          <a:cs typeface="Times" panose="02020603050405020304" pitchFamily="18" charset="0"/>
                        </a:rPr>
                        <a:t>Account</a:t>
                      </a:r>
                      <a:endParaRPr lang="en-US" sz="1400" b="1" i="0" u="none" strike="noStrike" dirty="0">
                        <a:solidFill>
                          <a:srgbClr val="000000"/>
                        </a:solidFill>
                        <a:effectLst/>
                        <a:latin typeface="Times" panose="02020603050405020304" pitchFamily="18" charset="0"/>
                        <a:cs typeface="Times" panose="02020603050405020304" pitchFamily="18" charset="0"/>
                      </a:endParaRPr>
                    </a:p>
                  </a:txBody>
                  <a:tcPr marL="6649" marR="6649" marT="6649" marB="0">
                    <a:solidFill>
                      <a:schemeClr val="bg1">
                        <a:lumMod val="85000"/>
                      </a:schemeClr>
                    </a:solidFill>
                  </a:tcPr>
                </a:tc>
                <a:tc>
                  <a:txBody>
                    <a:bodyPr/>
                    <a:lstStyle/>
                    <a:p>
                      <a:pPr algn="ctr" fontAlgn="b"/>
                      <a:r>
                        <a:rPr lang="en-US" sz="1400" u="none" strike="noStrike" dirty="0">
                          <a:effectLst/>
                          <a:latin typeface="Times" panose="02020603050405020304" pitchFamily="18" charset="0"/>
                          <a:cs typeface="Times" panose="02020603050405020304" pitchFamily="18" charset="0"/>
                        </a:rPr>
                        <a:t>7</a:t>
                      </a:r>
                      <a:endParaRPr lang="en-US" sz="1400" b="0" i="0" u="none" strike="noStrike" dirty="0">
                        <a:solidFill>
                          <a:srgbClr val="000000"/>
                        </a:solidFill>
                        <a:effectLst/>
                        <a:latin typeface="Times" panose="02020603050405020304" pitchFamily="18" charset="0"/>
                        <a:cs typeface="Times" panose="02020603050405020304" pitchFamily="18" charset="0"/>
                      </a:endParaRPr>
                    </a:p>
                  </a:txBody>
                  <a:tcPr marL="6649" marR="6649" marT="6649" marB="0" anchor="b">
                    <a:solidFill>
                      <a:schemeClr val="bg1">
                        <a:lumMod val="85000"/>
                      </a:schemeClr>
                    </a:solidFill>
                  </a:tcPr>
                </a:tc>
                <a:tc>
                  <a:txBody>
                    <a:bodyPr/>
                    <a:lstStyle/>
                    <a:p>
                      <a:pPr algn="ctr" fontAlgn="b"/>
                      <a:r>
                        <a:rPr lang="en-US" sz="1400" u="none" strike="noStrike" dirty="0">
                          <a:effectLst/>
                          <a:latin typeface="Times" panose="02020603050405020304" pitchFamily="18" charset="0"/>
                          <a:cs typeface="Times" panose="02020603050405020304" pitchFamily="18" charset="0"/>
                        </a:rPr>
                        <a:t> </a:t>
                      </a:r>
                      <a:endParaRPr lang="en-US" sz="1400" b="0" i="0" u="none" strike="noStrike" dirty="0">
                        <a:solidFill>
                          <a:srgbClr val="000000"/>
                        </a:solidFill>
                        <a:effectLst/>
                        <a:latin typeface="Times" panose="02020603050405020304" pitchFamily="18" charset="0"/>
                        <a:cs typeface="Times" panose="02020603050405020304" pitchFamily="18" charset="0"/>
                      </a:endParaRPr>
                    </a:p>
                  </a:txBody>
                  <a:tcPr marL="6649" marR="6649" marT="6649" marB="0" anchor="b"/>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FF0000"/>
                          </a:solidFill>
                          <a:effectLst/>
                          <a:uLnTx/>
                          <a:uFillTx/>
                          <a:latin typeface="Times" panose="02020603050405020304" pitchFamily="18" charset="0"/>
                          <a:ea typeface="+mn-ea"/>
                          <a:cs typeface="Times" panose="02020603050405020304" pitchFamily="18" charset="0"/>
                        </a:rPr>
                        <a:t> ?</a:t>
                      </a:r>
                    </a:p>
                  </a:txBody>
                  <a:tcPr marL="6649" marR="6649" marT="6649" marB="0" anchor="b"/>
                </a:tc>
                <a:extLst>
                  <a:ext uri="{0D108BD9-81ED-4DB2-BD59-A6C34878D82A}">
                    <a16:rowId xmlns:a16="http://schemas.microsoft.com/office/drawing/2014/main" val="252773826"/>
                  </a:ext>
                </a:extLst>
              </a:tr>
              <a:tr h="197612">
                <a:tc>
                  <a:txBody>
                    <a:bodyPr/>
                    <a:lstStyle/>
                    <a:p>
                      <a:pPr algn="ctr" fontAlgn="t"/>
                      <a:r>
                        <a:rPr lang="en-US" sz="1400" u="none" strike="noStrike" dirty="0">
                          <a:effectLst/>
                          <a:latin typeface="Times" panose="02020603050405020304" pitchFamily="18" charset="0"/>
                          <a:cs typeface="Times" panose="02020603050405020304" pitchFamily="18" charset="0"/>
                        </a:rPr>
                        <a:t>Acquire</a:t>
                      </a:r>
                      <a:endParaRPr lang="en-US" sz="1400" b="1" i="0" u="none" strike="noStrike" dirty="0">
                        <a:solidFill>
                          <a:srgbClr val="000000"/>
                        </a:solidFill>
                        <a:effectLst/>
                        <a:latin typeface="Times" panose="02020603050405020304" pitchFamily="18" charset="0"/>
                        <a:cs typeface="Times" panose="02020603050405020304" pitchFamily="18" charset="0"/>
                      </a:endParaRPr>
                    </a:p>
                  </a:txBody>
                  <a:tcPr marL="6649" marR="6649" marT="6649" marB="0">
                    <a:solidFill>
                      <a:schemeClr val="bg1">
                        <a:lumMod val="85000"/>
                      </a:schemeClr>
                    </a:solidFill>
                  </a:tcPr>
                </a:tc>
                <a:tc>
                  <a:txBody>
                    <a:bodyPr/>
                    <a:lstStyle/>
                    <a:p>
                      <a:pPr algn="ctr" fontAlgn="b"/>
                      <a:r>
                        <a:rPr lang="en-US" sz="1400" u="none" strike="noStrike" dirty="0">
                          <a:effectLst/>
                          <a:latin typeface="Times" panose="02020603050405020304" pitchFamily="18" charset="0"/>
                          <a:cs typeface="Times" panose="02020603050405020304" pitchFamily="18" charset="0"/>
                        </a:rPr>
                        <a:t>11</a:t>
                      </a:r>
                      <a:endParaRPr lang="en-US" sz="1400" b="0" i="0" u="none" strike="noStrike" dirty="0">
                        <a:solidFill>
                          <a:srgbClr val="000000"/>
                        </a:solidFill>
                        <a:effectLst/>
                        <a:latin typeface="Times" panose="02020603050405020304" pitchFamily="18" charset="0"/>
                        <a:cs typeface="Times" panose="02020603050405020304" pitchFamily="18" charset="0"/>
                      </a:endParaRPr>
                    </a:p>
                  </a:txBody>
                  <a:tcPr marL="6649" marR="6649" marT="6649" marB="0" anchor="b">
                    <a:solidFill>
                      <a:schemeClr val="bg1">
                        <a:lumMod val="85000"/>
                      </a:schemeClr>
                    </a:solidFill>
                  </a:tcPr>
                </a:tc>
                <a:tc>
                  <a:txBody>
                    <a:bodyPr/>
                    <a:lstStyle/>
                    <a:p>
                      <a:pPr algn="ctr" fontAlgn="b"/>
                      <a:r>
                        <a:rPr lang="en-US" sz="1400" u="none" strike="noStrike" dirty="0">
                          <a:effectLst/>
                          <a:latin typeface="Times" panose="02020603050405020304" pitchFamily="18" charset="0"/>
                          <a:cs typeface="Times" panose="02020603050405020304" pitchFamily="18" charset="0"/>
                        </a:rPr>
                        <a:t> </a:t>
                      </a:r>
                      <a:endParaRPr lang="en-US" sz="1400" b="0" i="0" u="none" strike="noStrike" dirty="0">
                        <a:solidFill>
                          <a:srgbClr val="000000"/>
                        </a:solidFill>
                        <a:effectLst/>
                        <a:latin typeface="Times" panose="02020603050405020304" pitchFamily="18" charset="0"/>
                        <a:cs typeface="Times" panose="02020603050405020304" pitchFamily="18" charset="0"/>
                      </a:endParaRPr>
                    </a:p>
                  </a:txBody>
                  <a:tcPr marL="6649" marR="6649" marT="6649" marB="0" anchor="b">
                    <a:solidFill>
                      <a:srgbClr val="66FF66"/>
                    </a:solidFill>
                  </a:tcPr>
                </a:tc>
                <a:tc>
                  <a:txBody>
                    <a:bodyPr/>
                    <a:lstStyle/>
                    <a:p>
                      <a:pPr algn="ctr" fontAlgn="b"/>
                      <a:r>
                        <a:rPr lang="en-US" sz="1400" u="none" strike="noStrike" dirty="0">
                          <a:effectLst/>
                          <a:latin typeface="Times" panose="02020603050405020304" pitchFamily="18" charset="0"/>
                          <a:cs typeface="Times" panose="02020603050405020304" pitchFamily="18" charset="0"/>
                        </a:rPr>
                        <a:t>BL2</a:t>
                      </a:r>
                      <a:endParaRPr lang="en-US" sz="1400" b="0" i="0" u="none" strike="noStrike" dirty="0">
                        <a:solidFill>
                          <a:srgbClr val="000000"/>
                        </a:solidFill>
                        <a:effectLst/>
                        <a:latin typeface="Times" panose="02020603050405020304" pitchFamily="18" charset="0"/>
                        <a:cs typeface="Times" panose="02020603050405020304" pitchFamily="18" charset="0"/>
                      </a:endParaRPr>
                    </a:p>
                  </a:txBody>
                  <a:tcPr marL="6649" marR="6649" marT="6649" marB="0" anchor="b">
                    <a:solidFill>
                      <a:srgbClr val="66FF66"/>
                    </a:solidFill>
                  </a:tcPr>
                </a:tc>
                <a:extLst>
                  <a:ext uri="{0D108BD9-81ED-4DB2-BD59-A6C34878D82A}">
                    <a16:rowId xmlns:a16="http://schemas.microsoft.com/office/drawing/2014/main" val="2561318666"/>
                  </a:ext>
                </a:extLst>
              </a:tr>
              <a:tr h="206396">
                <a:tc>
                  <a:txBody>
                    <a:bodyPr/>
                    <a:lstStyle/>
                    <a:p>
                      <a:pPr algn="ctr" fontAlgn="t"/>
                      <a:r>
                        <a:rPr lang="en-US" sz="1400" u="none" strike="noStrike" dirty="0">
                          <a:effectLst/>
                          <a:latin typeface="Times" panose="02020603050405020304" pitchFamily="18" charset="0"/>
                          <a:cs typeface="Times" panose="02020603050405020304" pitchFamily="18" charset="0"/>
                        </a:rPr>
                        <a:t>Add</a:t>
                      </a:r>
                      <a:endParaRPr lang="en-US" sz="1400" b="1" i="0" u="none" strike="noStrike" dirty="0">
                        <a:solidFill>
                          <a:srgbClr val="000000"/>
                        </a:solidFill>
                        <a:effectLst/>
                        <a:latin typeface="Times" panose="02020603050405020304" pitchFamily="18" charset="0"/>
                        <a:cs typeface="Times" panose="02020603050405020304" pitchFamily="18" charset="0"/>
                      </a:endParaRPr>
                    </a:p>
                  </a:txBody>
                  <a:tcPr marL="6649" marR="6649" marT="6649" marB="0">
                    <a:solidFill>
                      <a:schemeClr val="bg1">
                        <a:lumMod val="85000"/>
                      </a:schemeClr>
                    </a:solidFill>
                  </a:tcPr>
                </a:tc>
                <a:tc>
                  <a:txBody>
                    <a:bodyPr/>
                    <a:lstStyle/>
                    <a:p>
                      <a:pPr algn="ctr" fontAlgn="b"/>
                      <a:r>
                        <a:rPr lang="en-US" sz="1400" u="none" strike="noStrike" dirty="0">
                          <a:effectLst/>
                          <a:latin typeface="Times" panose="02020603050405020304" pitchFamily="18" charset="0"/>
                          <a:cs typeface="Times" panose="02020603050405020304" pitchFamily="18" charset="0"/>
                        </a:rPr>
                        <a:t>31</a:t>
                      </a:r>
                      <a:endParaRPr lang="en-US" sz="1400" b="0" i="0" u="none" strike="noStrike" dirty="0">
                        <a:solidFill>
                          <a:srgbClr val="000000"/>
                        </a:solidFill>
                        <a:effectLst/>
                        <a:latin typeface="Times" panose="02020603050405020304" pitchFamily="18" charset="0"/>
                        <a:cs typeface="Times" panose="02020603050405020304" pitchFamily="18" charset="0"/>
                      </a:endParaRPr>
                    </a:p>
                  </a:txBody>
                  <a:tcPr marL="6649" marR="6649" marT="6649" marB="0" anchor="b">
                    <a:solidFill>
                      <a:schemeClr val="bg1">
                        <a:lumMod val="85000"/>
                      </a:schemeClr>
                    </a:solidFill>
                  </a:tcPr>
                </a:tc>
                <a:tc>
                  <a:txBody>
                    <a:bodyPr/>
                    <a:lstStyle/>
                    <a:p>
                      <a:pPr algn="ctr" fontAlgn="b"/>
                      <a:r>
                        <a:rPr lang="en-US" sz="1400" u="none" strike="noStrike" dirty="0">
                          <a:effectLst/>
                          <a:latin typeface="Times" panose="02020603050405020304" pitchFamily="18" charset="0"/>
                          <a:cs typeface="Times" panose="02020603050405020304" pitchFamily="18" charset="0"/>
                        </a:rPr>
                        <a:t> </a:t>
                      </a:r>
                      <a:endParaRPr lang="en-US" sz="1400" b="0" i="0" u="none" strike="noStrike" dirty="0">
                        <a:solidFill>
                          <a:srgbClr val="000000"/>
                        </a:solidFill>
                        <a:effectLst/>
                        <a:latin typeface="Times" panose="02020603050405020304" pitchFamily="18" charset="0"/>
                        <a:cs typeface="Times" panose="02020603050405020304" pitchFamily="18" charset="0"/>
                      </a:endParaRPr>
                    </a:p>
                  </a:txBody>
                  <a:tcPr marL="6649" marR="6649" marT="6649" marB="0" anchor="b">
                    <a:solidFill>
                      <a:srgbClr val="66FF66"/>
                    </a:solidFill>
                  </a:tcPr>
                </a:tc>
                <a:tc>
                  <a:txBody>
                    <a:bodyPr/>
                    <a:lstStyle/>
                    <a:p>
                      <a:pPr algn="ctr" fontAlgn="b"/>
                      <a:r>
                        <a:rPr lang="en-US" sz="1400" u="none" strike="noStrike" dirty="0">
                          <a:effectLst/>
                          <a:latin typeface="Times" panose="02020603050405020304" pitchFamily="18" charset="0"/>
                          <a:cs typeface="Times" panose="02020603050405020304" pitchFamily="18" charset="0"/>
                        </a:rPr>
                        <a:t>BL1</a:t>
                      </a:r>
                      <a:endParaRPr lang="en-US" sz="1400" b="0" i="0" u="none" strike="noStrike" dirty="0">
                        <a:solidFill>
                          <a:srgbClr val="000000"/>
                        </a:solidFill>
                        <a:effectLst/>
                        <a:latin typeface="Times" panose="02020603050405020304" pitchFamily="18" charset="0"/>
                        <a:cs typeface="Times" panose="02020603050405020304" pitchFamily="18" charset="0"/>
                      </a:endParaRPr>
                    </a:p>
                  </a:txBody>
                  <a:tcPr marL="6649" marR="6649" marT="6649" marB="0" anchor="b">
                    <a:solidFill>
                      <a:srgbClr val="66FF66"/>
                    </a:solidFill>
                  </a:tcPr>
                </a:tc>
                <a:extLst>
                  <a:ext uri="{0D108BD9-81ED-4DB2-BD59-A6C34878D82A}">
                    <a16:rowId xmlns:a16="http://schemas.microsoft.com/office/drawing/2014/main" val="2063035687"/>
                  </a:ext>
                </a:extLst>
              </a:tr>
              <a:tr h="197612">
                <a:tc>
                  <a:txBody>
                    <a:bodyPr/>
                    <a:lstStyle/>
                    <a:p>
                      <a:pPr algn="ctr" fontAlgn="t"/>
                      <a:r>
                        <a:rPr lang="en-US" sz="1400" u="none" strike="noStrike" dirty="0">
                          <a:effectLst/>
                          <a:latin typeface="Times" panose="02020603050405020304" pitchFamily="18" charset="0"/>
                          <a:cs typeface="Times" panose="02020603050405020304" pitchFamily="18" charset="0"/>
                        </a:rPr>
                        <a:t>Address</a:t>
                      </a:r>
                      <a:endParaRPr lang="en-US" sz="1400" b="1" i="0" u="none" strike="noStrike" dirty="0">
                        <a:solidFill>
                          <a:srgbClr val="000000"/>
                        </a:solidFill>
                        <a:effectLst/>
                        <a:latin typeface="Times" panose="02020603050405020304" pitchFamily="18" charset="0"/>
                        <a:cs typeface="Times" panose="02020603050405020304" pitchFamily="18" charset="0"/>
                      </a:endParaRPr>
                    </a:p>
                  </a:txBody>
                  <a:tcPr marL="6649" marR="6649" marT="6649" marB="0">
                    <a:solidFill>
                      <a:schemeClr val="bg1">
                        <a:lumMod val="85000"/>
                      </a:schemeClr>
                    </a:solidFill>
                  </a:tcPr>
                </a:tc>
                <a:tc>
                  <a:txBody>
                    <a:bodyPr/>
                    <a:lstStyle/>
                    <a:p>
                      <a:pPr algn="ctr" fontAlgn="b"/>
                      <a:r>
                        <a:rPr lang="en-US" sz="1400" u="none" strike="noStrike" dirty="0">
                          <a:effectLst/>
                          <a:latin typeface="Times" panose="02020603050405020304" pitchFamily="18" charset="0"/>
                          <a:cs typeface="Times" panose="02020603050405020304" pitchFamily="18" charset="0"/>
                        </a:rPr>
                        <a:t>20</a:t>
                      </a:r>
                      <a:endParaRPr lang="en-US" sz="1400" b="0" i="0" u="none" strike="noStrike" dirty="0">
                        <a:solidFill>
                          <a:srgbClr val="000000"/>
                        </a:solidFill>
                        <a:effectLst/>
                        <a:latin typeface="Times" panose="02020603050405020304" pitchFamily="18" charset="0"/>
                        <a:cs typeface="Times" panose="02020603050405020304" pitchFamily="18" charset="0"/>
                      </a:endParaRPr>
                    </a:p>
                  </a:txBody>
                  <a:tcPr marL="6649" marR="6649" marT="6649" marB="0" anchor="b">
                    <a:solidFill>
                      <a:schemeClr val="bg1">
                        <a:lumMod val="85000"/>
                      </a:schemeClr>
                    </a:solidFill>
                  </a:tcPr>
                </a:tc>
                <a:tc>
                  <a:txBody>
                    <a:bodyPr/>
                    <a:lstStyle/>
                    <a:p>
                      <a:pPr algn="ctr" fontAlgn="b"/>
                      <a:r>
                        <a:rPr lang="en-US" sz="1400" u="none" strike="noStrike" dirty="0">
                          <a:effectLst/>
                          <a:latin typeface="Times" panose="02020603050405020304" pitchFamily="18" charset="0"/>
                          <a:cs typeface="Times" panose="02020603050405020304" pitchFamily="18" charset="0"/>
                        </a:rPr>
                        <a:t> </a:t>
                      </a:r>
                      <a:endParaRPr lang="en-US" sz="1400" b="0" i="0" u="none" strike="noStrike" dirty="0">
                        <a:solidFill>
                          <a:srgbClr val="000000"/>
                        </a:solidFill>
                        <a:effectLst/>
                        <a:latin typeface="Times" panose="02020603050405020304" pitchFamily="18" charset="0"/>
                        <a:cs typeface="Times" panose="02020603050405020304" pitchFamily="18" charset="0"/>
                      </a:endParaRPr>
                    </a:p>
                  </a:txBody>
                  <a:tcPr marL="6649" marR="6649" marT="6649" marB="0" anchor="b"/>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FF0000"/>
                          </a:solidFill>
                          <a:effectLst/>
                          <a:uLnTx/>
                          <a:uFillTx/>
                          <a:latin typeface="Times" panose="02020603050405020304" pitchFamily="18" charset="0"/>
                          <a:ea typeface="+mn-ea"/>
                          <a:cs typeface="Times" panose="02020603050405020304" pitchFamily="18" charset="0"/>
                        </a:rPr>
                        <a:t> ?</a:t>
                      </a:r>
                    </a:p>
                  </a:txBody>
                  <a:tcPr marL="6649" marR="6649" marT="6649" marB="0" anchor="b"/>
                </a:tc>
                <a:extLst>
                  <a:ext uri="{0D108BD9-81ED-4DB2-BD59-A6C34878D82A}">
                    <a16:rowId xmlns:a16="http://schemas.microsoft.com/office/drawing/2014/main" val="3566453649"/>
                  </a:ext>
                </a:extLst>
              </a:tr>
              <a:tr h="197612">
                <a:tc>
                  <a:txBody>
                    <a:bodyPr/>
                    <a:lstStyle/>
                    <a:p>
                      <a:pPr algn="ctr" fontAlgn="t"/>
                      <a:r>
                        <a:rPr lang="en-US" sz="1400" u="none" strike="noStrike" dirty="0">
                          <a:effectLst/>
                          <a:latin typeface="Times" panose="02020603050405020304" pitchFamily="18" charset="0"/>
                          <a:cs typeface="Times" panose="02020603050405020304" pitchFamily="18" charset="0"/>
                        </a:rPr>
                        <a:t>Adopt</a:t>
                      </a:r>
                      <a:endParaRPr lang="en-US" sz="1400" b="1" i="0" u="none" strike="noStrike" dirty="0">
                        <a:solidFill>
                          <a:srgbClr val="000000"/>
                        </a:solidFill>
                        <a:effectLst/>
                        <a:latin typeface="Times" panose="02020603050405020304" pitchFamily="18" charset="0"/>
                        <a:cs typeface="Times" panose="02020603050405020304" pitchFamily="18" charset="0"/>
                      </a:endParaRPr>
                    </a:p>
                  </a:txBody>
                  <a:tcPr marL="6649" marR="6649" marT="6649" marB="0">
                    <a:solidFill>
                      <a:schemeClr val="bg1">
                        <a:lumMod val="85000"/>
                      </a:schemeClr>
                    </a:solidFill>
                  </a:tcPr>
                </a:tc>
                <a:tc>
                  <a:txBody>
                    <a:bodyPr/>
                    <a:lstStyle/>
                    <a:p>
                      <a:pPr algn="ctr" fontAlgn="b"/>
                      <a:r>
                        <a:rPr lang="en-US" sz="1400" u="none" strike="noStrike" dirty="0">
                          <a:effectLst/>
                          <a:latin typeface="Times" panose="02020603050405020304" pitchFamily="18" charset="0"/>
                          <a:cs typeface="Times" panose="02020603050405020304" pitchFamily="18" charset="0"/>
                        </a:rPr>
                        <a:t>10</a:t>
                      </a:r>
                      <a:endParaRPr lang="en-US" sz="1400" b="0" i="0" u="none" strike="noStrike" dirty="0">
                        <a:solidFill>
                          <a:srgbClr val="000000"/>
                        </a:solidFill>
                        <a:effectLst/>
                        <a:latin typeface="Times" panose="02020603050405020304" pitchFamily="18" charset="0"/>
                        <a:cs typeface="Times" panose="02020603050405020304" pitchFamily="18" charset="0"/>
                      </a:endParaRPr>
                    </a:p>
                  </a:txBody>
                  <a:tcPr marL="6649" marR="6649" marT="6649" marB="0" anchor="b">
                    <a:solidFill>
                      <a:schemeClr val="bg1">
                        <a:lumMod val="85000"/>
                      </a:schemeClr>
                    </a:solidFill>
                  </a:tcPr>
                </a:tc>
                <a:tc>
                  <a:txBody>
                    <a:bodyPr/>
                    <a:lstStyle/>
                    <a:p>
                      <a:pPr algn="ctr" fontAlgn="b"/>
                      <a:r>
                        <a:rPr lang="en-US" sz="1400" u="none" strike="noStrike" dirty="0">
                          <a:effectLst/>
                          <a:latin typeface="Times" panose="02020603050405020304" pitchFamily="18" charset="0"/>
                          <a:cs typeface="Times" panose="02020603050405020304" pitchFamily="18" charset="0"/>
                        </a:rPr>
                        <a:t> </a:t>
                      </a:r>
                      <a:endParaRPr lang="en-US" sz="1400" b="0" i="0" u="none" strike="noStrike" dirty="0">
                        <a:solidFill>
                          <a:srgbClr val="000000"/>
                        </a:solidFill>
                        <a:effectLst/>
                        <a:latin typeface="Times" panose="02020603050405020304" pitchFamily="18" charset="0"/>
                        <a:cs typeface="Times" panose="02020603050405020304" pitchFamily="18" charset="0"/>
                      </a:endParaRPr>
                    </a:p>
                  </a:txBody>
                  <a:tcPr marL="6649" marR="6649" marT="6649" marB="0" anchor="b"/>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FF0000"/>
                          </a:solidFill>
                          <a:effectLst/>
                          <a:uLnTx/>
                          <a:uFillTx/>
                          <a:latin typeface="Times" panose="02020603050405020304" pitchFamily="18" charset="0"/>
                          <a:ea typeface="+mn-ea"/>
                          <a:cs typeface="Times" panose="02020603050405020304" pitchFamily="18" charset="0"/>
                        </a:rPr>
                        <a:t> ?</a:t>
                      </a:r>
                    </a:p>
                  </a:txBody>
                  <a:tcPr marL="6649" marR="6649" marT="6649" marB="0" anchor="b"/>
                </a:tc>
                <a:extLst>
                  <a:ext uri="{0D108BD9-81ED-4DB2-BD59-A6C34878D82A}">
                    <a16:rowId xmlns:a16="http://schemas.microsoft.com/office/drawing/2014/main" val="167544105"/>
                  </a:ext>
                </a:extLst>
              </a:tr>
              <a:tr h="197612">
                <a:tc>
                  <a:txBody>
                    <a:bodyPr/>
                    <a:lstStyle/>
                    <a:p>
                      <a:pPr algn="ctr" fontAlgn="t"/>
                      <a:r>
                        <a:rPr lang="en-US" sz="1400" u="none" strike="noStrike" dirty="0">
                          <a:effectLst/>
                          <a:latin typeface="Times" panose="02020603050405020304" pitchFamily="18" charset="0"/>
                          <a:cs typeface="Times" panose="02020603050405020304" pitchFamily="18" charset="0"/>
                        </a:rPr>
                        <a:t>allocate</a:t>
                      </a:r>
                      <a:endParaRPr lang="en-US" sz="1400" b="1" i="0" u="none" strike="noStrike" dirty="0">
                        <a:solidFill>
                          <a:srgbClr val="000000"/>
                        </a:solidFill>
                        <a:effectLst/>
                        <a:latin typeface="Times" panose="02020603050405020304" pitchFamily="18" charset="0"/>
                        <a:cs typeface="Times" panose="02020603050405020304" pitchFamily="18" charset="0"/>
                      </a:endParaRPr>
                    </a:p>
                  </a:txBody>
                  <a:tcPr marL="6649" marR="6649" marT="6649" marB="0">
                    <a:solidFill>
                      <a:schemeClr val="bg1">
                        <a:lumMod val="85000"/>
                      </a:schemeClr>
                    </a:solidFill>
                  </a:tcPr>
                </a:tc>
                <a:tc>
                  <a:txBody>
                    <a:bodyPr/>
                    <a:lstStyle/>
                    <a:p>
                      <a:pPr algn="ctr" fontAlgn="b"/>
                      <a:r>
                        <a:rPr lang="en-US" sz="1400" u="none" strike="noStrike" dirty="0">
                          <a:effectLst/>
                          <a:latin typeface="Times" panose="02020603050405020304" pitchFamily="18" charset="0"/>
                          <a:cs typeface="Times" panose="02020603050405020304" pitchFamily="18" charset="0"/>
                        </a:rPr>
                        <a:t>10</a:t>
                      </a:r>
                      <a:endParaRPr lang="en-US" sz="1400" b="0" i="0" u="none" strike="noStrike" dirty="0">
                        <a:solidFill>
                          <a:srgbClr val="000000"/>
                        </a:solidFill>
                        <a:effectLst/>
                        <a:latin typeface="Times" panose="02020603050405020304" pitchFamily="18" charset="0"/>
                        <a:cs typeface="Times" panose="02020603050405020304" pitchFamily="18" charset="0"/>
                      </a:endParaRPr>
                    </a:p>
                  </a:txBody>
                  <a:tcPr marL="6649" marR="6649" marT="6649" marB="0" anchor="b">
                    <a:solidFill>
                      <a:schemeClr val="bg1">
                        <a:lumMod val="85000"/>
                      </a:schemeClr>
                    </a:solidFill>
                  </a:tcPr>
                </a:tc>
                <a:tc>
                  <a:txBody>
                    <a:bodyPr/>
                    <a:lstStyle/>
                    <a:p>
                      <a:pPr algn="ctr" fontAlgn="b"/>
                      <a:r>
                        <a:rPr lang="en-US" sz="1400" u="none" strike="noStrike" dirty="0">
                          <a:effectLst/>
                          <a:latin typeface="Times" panose="02020603050405020304" pitchFamily="18" charset="0"/>
                          <a:cs typeface="Times" panose="02020603050405020304" pitchFamily="18" charset="0"/>
                        </a:rPr>
                        <a:t> </a:t>
                      </a:r>
                      <a:endParaRPr lang="en-US" sz="1400" b="0" i="0" u="none" strike="noStrike" dirty="0">
                        <a:solidFill>
                          <a:srgbClr val="000000"/>
                        </a:solidFill>
                        <a:effectLst/>
                        <a:latin typeface="Times" panose="02020603050405020304" pitchFamily="18" charset="0"/>
                        <a:cs typeface="Times" panose="02020603050405020304" pitchFamily="18" charset="0"/>
                      </a:endParaRPr>
                    </a:p>
                  </a:txBody>
                  <a:tcPr marL="6649" marR="6649" marT="6649" marB="0" anchor="b">
                    <a:solidFill>
                      <a:srgbClr val="66FF66"/>
                    </a:solidFill>
                  </a:tcPr>
                </a:tc>
                <a:tc>
                  <a:txBody>
                    <a:bodyPr/>
                    <a:lstStyle/>
                    <a:p>
                      <a:pPr algn="ctr" fontAlgn="b"/>
                      <a:r>
                        <a:rPr lang="en-US" sz="1400" u="none" strike="noStrike" dirty="0">
                          <a:effectLst/>
                          <a:latin typeface="Times" panose="02020603050405020304" pitchFamily="18" charset="0"/>
                          <a:cs typeface="Times" panose="02020603050405020304" pitchFamily="18" charset="0"/>
                        </a:rPr>
                        <a:t>BL2</a:t>
                      </a:r>
                      <a:endParaRPr lang="en-US" sz="1400" b="0" i="0" u="none" strike="noStrike" dirty="0">
                        <a:solidFill>
                          <a:srgbClr val="000000"/>
                        </a:solidFill>
                        <a:effectLst/>
                        <a:latin typeface="Times" panose="02020603050405020304" pitchFamily="18" charset="0"/>
                        <a:cs typeface="Times" panose="02020603050405020304" pitchFamily="18" charset="0"/>
                      </a:endParaRPr>
                    </a:p>
                  </a:txBody>
                  <a:tcPr marL="6649" marR="6649" marT="6649" marB="0" anchor="b">
                    <a:solidFill>
                      <a:srgbClr val="66FF66"/>
                    </a:solidFill>
                  </a:tcPr>
                </a:tc>
                <a:extLst>
                  <a:ext uri="{0D108BD9-81ED-4DB2-BD59-A6C34878D82A}">
                    <a16:rowId xmlns:a16="http://schemas.microsoft.com/office/drawing/2014/main" val="1549701905"/>
                  </a:ext>
                </a:extLst>
              </a:tr>
              <a:tr h="197612">
                <a:tc>
                  <a:txBody>
                    <a:bodyPr/>
                    <a:lstStyle/>
                    <a:p>
                      <a:pPr algn="ctr" fontAlgn="t"/>
                      <a:r>
                        <a:rPr lang="en-US" sz="1400" u="none" strike="noStrike" dirty="0">
                          <a:effectLst/>
                          <a:latin typeface="Times" panose="02020603050405020304" pitchFamily="18" charset="0"/>
                          <a:cs typeface="Times" panose="02020603050405020304" pitchFamily="18" charset="0"/>
                        </a:rPr>
                        <a:t>Proof</a:t>
                      </a:r>
                      <a:endParaRPr lang="en-US" sz="1400" b="1" i="0" u="none" strike="noStrike" dirty="0">
                        <a:solidFill>
                          <a:srgbClr val="000000"/>
                        </a:solidFill>
                        <a:effectLst/>
                        <a:latin typeface="Times" panose="02020603050405020304" pitchFamily="18" charset="0"/>
                        <a:cs typeface="Times" panose="02020603050405020304" pitchFamily="18" charset="0"/>
                      </a:endParaRPr>
                    </a:p>
                  </a:txBody>
                  <a:tcPr marL="6649" marR="6649" marT="6649" marB="0">
                    <a:solidFill>
                      <a:schemeClr val="bg1">
                        <a:lumMod val="85000"/>
                      </a:schemeClr>
                    </a:solidFill>
                  </a:tcPr>
                </a:tc>
                <a:tc>
                  <a:txBody>
                    <a:bodyPr/>
                    <a:lstStyle/>
                    <a:p>
                      <a:pPr algn="ctr" fontAlgn="b"/>
                      <a:r>
                        <a:rPr lang="en-US" sz="1400" u="none" strike="noStrike" dirty="0">
                          <a:effectLst/>
                          <a:latin typeface="Times" panose="02020603050405020304" pitchFamily="18" charset="0"/>
                          <a:cs typeface="Times" panose="02020603050405020304" pitchFamily="18" charset="0"/>
                        </a:rPr>
                        <a:t>16</a:t>
                      </a:r>
                      <a:endParaRPr lang="en-US" sz="1400" b="0" i="0" u="none" strike="noStrike" dirty="0">
                        <a:solidFill>
                          <a:srgbClr val="000000"/>
                        </a:solidFill>
                        <a:effectLst/>
                        <a:latin typeface="Times" panose="02020603050405020304" pitchFamily="18" charset="0"/>
                        <a:cs typeface="Times" panose="02020603050405020304" pitchFamily="18" charset="0"/>
                      </a:endParaRPr>
                    </a:p>
                  </a:txBody>
                  <a:tcPr marL="6649" marR="6649" marT="6649" marB="0" anchor="b">
                    <a:solidFill>
                      <a:schemeClr val="bg1">
                        <a:lumMod val="85000"/>
                      </a:schemeClr>
                    </a:solidFill>
                  </a:tcPr>
                </a:tc>
                <a:tc>
                  <a:txBody>
                    <a:bodyPr/>
                    <a:lstStyle/>
                    <a:p>
                      <a:pPr algn="ctr" fontAlgn="b"/>
                      <a:r>
                        <a:rPr lang="en-US" sz="1400" u="none" strike="noStrike" dirty="0">
                          <a:effectLst/>
                          <a:latin typeface="Times" panose="02020603050405020304" pitchFamily="18" charset="0"/>
                          <a:cs typeface="Times" panose="02020603050405020304" pitchFamily="18" charset="0"/>
                        </a:rPr>
                        <a:t> </a:t>
                      </a:r>
                      <a:endParaRPr lang="en-US" sz="1400" b="0" i="0" u="none" strike="noStrike" dirty="0">
                        <a:solidFill>
                          <a:srgbClr val="000000"/>
                        </a:solidFill>
                        <a:effectLst/>
                        <a:latin typeface="Times" panose="02020603050405020304" pitchFamily="18" charset="0"/>
                        <a:cs typeface="Times" panose="02020603050405020304" pitchFamily="18" charset="0"/>
                      </a:endParaRPr>
                    </a:p>
                  </a:txBody>
                  <a:tcPr marL="6649" marR="6649" marT="6649" marB="0" anchor="b"/>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FF0000"/>
                          </a:solidFill>
                          <a:effectLst/>
                          <a:uLnTx/>
                          <a:uFillTx/>
                          <a:latin typeface="Times" panose="02020603050405020304" pitchFamily="18" charset="0"/>
                          <a:ea typeface="+mn-ea"/>
                          <a:cs typeface="Times" panose="02020603050405020304" pitchFamily="18" charset="0"/>
                        </a:rPr>
                        <a:t> ?</a:t>
                      </a:r>
                    </a:p>
                  </a:txBody>
                  <a:tcPr marL="6649" marR="6649" marT="6649" marB="0" anchor="b"/>
                </a:tc>
                <a:extLst>
                  <a:ext uri="{0D108BD9-81ED-4DB2-BD59-A6C34878D82A}">
                    <a16:rowId xmlns:a16="http://schemas.microsoft.com/office/drawing/2014/main" val="1204992892"/>
                  </a:ext>
                </a:extLst>
              </a:tr>
              <a:tr h="197612">
                <a:tc>
                  <a:txBody>
                    <a:bodyPr/>
                    <a:lstStyle/>
                    <a:p>
                      <a:pPr algn="ctr" fontAlgn="t"/>
                      <a:r>
                        <a:rPr lang="en-US" sz="1400" u="none" strike="noStrike" dirty="0">
                          <a:effectLst/>
                          <a:latin typeface="Times" panose="02020603050405020304" pitchFamily="18" charset="0"/>
                          <a:cs typeface="Times" panose="02020603050405020304" pitchFamily="18" charset="0"/>
                        </a:rPr>
                        <a:t>Analyze</a:t>
                      </a:r>
                      <a:endParaRPr lang="en-US" sz="1400" b="1" i="0" u="none" strike="noStrike" dirty="0">
                        <a:solidFill>
                          <a:srgbClr val="000000"/>
                        </a:solidFill>
                        <a:effectLst/>
                        <a:latin typeface="Times" panose="02020603050405020304" pitchFamily="18" charset="0"/>
                        <a:cs typeface="Times" panose="02020603050405020304" pitchFamily="18" charset="0"/>
                      </a:endParaRPr>
                    </a:p>
                  </a:txBody>
                  <a:tcPr marL="6649" marR="6649" marT="6649" marB="0">
                    <a:solidFill>
                      <a:schemeClr val="bg1">
                        <a:lumMod val="85000"/>
                      </a:schemeClr>
                    </a:solidFill>
                  </a:tcPr>
                </a:tc>
                <a:tc>
                  <a:txBody>
                    <a:bodyPr/>
                    <a:lstStyle/>
                    <a:p>
                      <a:pPr algn="ctr" fontAlgn="b"/>
                      <a:r>
                        <a:rPr lang="en-US" sz="1400" u="none" strike="noStrike" dirty="0">
                          <a:effectLst/>
                          <a:latin typeface="Times" panose="02020603050405020304" pitchFamily="18" charset="0"/>
                          <a:cs typeface="Times" panose="02020603050405020304" pitchFamily="18" charset="0"/>
                        </a:rPr>
                        <a:t>21</a:t>
                      </a:r>
                      <a:endParaRPr lang="en-US" sz="1400" b="0" i="0" u="none" strike="noStrike" dirty="0">
                        <a:solidFill>
                          <a:srgbClr val="000000"/>
                        </a:solidFill>
                        <a:effectLst/>
                        <a:latin typeface="Times" panose="02020603050405020304" pitchFamily="18" charset="0"/>
                        <a:cs typeface="Times" panose="02020603050405020304" pitchFamily="18" charset="0"/>
                      </a:endParaRPr>
                    </a:p>
                  </a:txBody>
                  <a:tcPr marL="6649" marR="6649" marT="6649" marB="0" anchor="b">
                    <a:solidFill>
                      <a:schemeClr val="bg1">
                        <a:lumMod val="85000"/>
                      </a:schemeClr>
                    </a:solidFill>
                  </a:tcPr>
                </a:tc>
                <a:tc>
                  <a:txBody>
                    <a:bodyPr/>
                    <a:lstStyle/>
                    <a:p>
                      <a:pPr algn="ctr" fontAlgn="b"/>
                      <a:r>
                        <a:rPr lang="en-US" sz="1400" u="none" strike="noStrike" dirty="0">
                          <a:effectLst/>
                          <a:latin typeface="Times" panose="02020603050405020304" pitchFamily="18" charset="0"/>
                          <a:cs typeface="Times" panose="02020603050405020304" pitchFamily="18" charset="0"/>
                        </a:rPr>
                        <a:t> </a:t>
                      </a:r>
                      <a:endParaRPr lang="en-US" sz="1400" b="0" i="0" u="none" strike="noStrike" dirty="0">
                        <a:solidFill>
                          <a:srgbClr val="000000"/>
                        </a:solidFill>
                        <a:effectLst/>
                        <a:latin typeface="Times" panose="02020603050405020304" pitchFamily="18" charset="0"/>
                        <a:cs typeface="Times" panose="02020603050405020304" pitchFamily="18" charset="0"/>
                      </a:endParaRPr>
                    </a:p>
                  </a:txBody>
                  <a:tcPr marL="6649" marR="6649" marT="6649" marB="0" anchor="b">
                    <a:solidFill>
                      <a:srgbClr val="66FF66"/>
                    </a:solidFill>
                  </a:tcPr>
                </a:tc>
                <a:tc>
                  <a:txBody>
                    <a:bodyPr/>
                    <a:lstStyle/>
                    <a:p>
                      <a:pPr algn="ctr" fontAlgn="b"/>
                      <a:r>
                        <a:rPr lang="en-US" sz="1400" u="none" strike="noStrike" dirty="0">
                          <a:effectLst/>
                          <a:latin typeface="Times" panose="02020603050405020304" pitchFamily="18" charset="0"/>
                          <a:cs typeface="Times" panose="02020603050405020304" pitchFamily="18" charset="0"/>
                        </a:rPr>
                        <a:t>BL3</a:t>
                      </a:r>
                      <a:endParaRPr lang="en-US" sz="1400" b="0" i="0" u="none" strike="noStrike" dirty="0">
                        <a:solidFill>
                          <a:srgbClr val="000000"/>
                        </a:solidFill>
                        <a:effectLst/>
                        <a:latin typeface="Times" panose="02020603050405020304" pitchFamily="18" charset="0"/>
                        <a:cs typeface="Times" panose="02020603050405020304" pitchFamily="18" charset="0"/>
                      </a:endParaRPr>
                    </a:p>
                  </a:txBody>
                  <a:tcPr marL="6649" marR="6649" marT="6649" marB="0" anchor="b">
                    <a:solidFill>
                      <a:srgbClr val="66FF66"/>
                    </a:solidFill>
                  </a:tcPr>
                </a:tc>
                <a:extLst>
                  <a:ext uri="{0D108BD9-81ED-4DB2-BD59-A6C34878D82A}">
                    <a16:rowId xmlns:a16="http://schemas.microsoft.com/office/drawing/2014/main" val="3816584084"/>
                  </a:ext>
                </a:extLst>
              </a:tr>
              <a:tr h="199182">
                <a:tc>
                  <a:txBody>
                    <a:bodyPr/>
                    <a:lstStyle/>
                    <a:p>
                      <a:pPr algn="ctr" fontAlgn="t"/>
                      <a:r>
                        <a:rPr lang="en-US" sz="1400" u="none" strike="noStrike" dirty="0">
                          <a:effectLst/>
                          <a:latin typeface="Times" panose="02020603050405020304" pitchFamily="18" charset="0"/>
                          <a:cs typeface="Times" panose="02020603050405020304" pitchFamily="18" charset="0"/>
                        </a:rPr>
                        <a:t>Answer</a:t>
                      </a:r>
                      <a:endParaRPr lang="en-US" sz="1400" b="1" i="0" u="none" strike="noStrike" dirty="0">
                        <a:solidFill>
                          <a:srgbClr val="000000"/>
                        </a:solidFill>
                        <a:effectLst/>
                        <a:latin typeface="Times" panose="02020603050405020304" pitchFamily="18" charset="0"/>
                        <a:cs typeface="Times" panose="02020603050405020304" pitchFamily="18" charset="0"/>
                      </a:endParaRPr>
                    </a:p>
                  </a:txBody>
                  <a:tcPr marL="6649" marR="6649" marT="6649" marB="0">
                    <a:solidFill>
                      <a:schemeClr val="bg1">
                        <a:lumMod val="85000"/>
                      </a:schemeClr>
                    </a:solidFill>
                  </a:tcPr>
                </a:tc>
                <a:tc>
                  <a:txBody>
                    <a:bodyPr/>
                    <a:lstStyle/>
                    <a:p>
                      <a:pPr algn="ctr" fontAlgn="b"/>
                      <a:r>
                        <a:rPr lang="en-US" sz="1400" u="none" strike="noStrike" dirty="0">
                          <a:effectLst/>
                          <a:latin typeface="Times" panose="02020603050405020304" pitchFamily="18" charset="0"/>
                          <a:cs typeface="Times" panose="02020603050405020304" pitchFamily="18" charset="0"/>
                        </a:rPr>
                        <a:t>13</a:t>
                      </a:r>
                      <a:endParaRPr lang="en-US" sz="1400" b="0" i="0" u="none" strike="noStrike" dirty="0">
                        <a:solidFill>
                          <a:srgbClr val="000000"/>
                        </a:solidFill>
                        <a:effectLst/>
                        <a:latin typeface="Times" panose="02020603050405020304" pitchFamily="18" charset="0"/>
                        <a:cs typeface="Times" panose="02020603050405020304" pitchFamily="18" charset="0"/>
                      </a:endParaRPr>
                    </a:p>
                  </a:txBody>
                  <a:tcPr marL="6649" marR="6649" marT="6649" marB="0" anchor="b">
                    <a:solidFill>
                      <a:schemeClr val="bg1">
                        <a:lumMod val="85000"/>
                      </a:schemeClr>
                    </a:solidFill>
                  </a:tcPr>
                </a:tc>
                <a:tc>
                  <a:txBody>
                    <a:bodyPr/>
                    <a:lstStyle/>
                    <a:p>
                      <a:pPr algn="ctr" fontAlgn="b"/>
                      <a:r>
                        <a:rPr lang="en-US" sz="1400" u="none" strike="noStrike" dirty="0">
                          <a:effectLst/>
                          <a:latin typeface="Times" panose="02020603050405020304" pitchFamily="18" charset="0"/>
                          <a:cs typeface="Times" panose="02020603050405020304" pitchFamily="18" charset="0"/>
                        </a:rPr>
                        <a:t> </a:t>
                      </a:r>
                      <a:endParaRPr lang="en-US" sz="1400" b="0" i="0" u="none" strike="noStrike" dirty="0">
                        <a:solidFill>
                          <a:srgbClr val="000000"/>
                        </a:solidFill>
                        <a:effectLst/>
                        <a:latin typeface="Times" panose="02020603050405020304" pitchFamily="18" charset="0"/>
                        <a:cs typeface="Times" panose="02020603050405020304" pitchFamily="18" charset="0"/>
                      </a:endParaRPr>
                    </a:p>
                  </a:txBody>
                  <a:tcPr marL="6649" marR="6649" marT="6649" marB="0" anchor="b"/>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FF0000"/>
                          </a:solidFill>
                          <a:effectLst/>
                          <a:uLnTx/>
                          <a:uFillTx/>
                          <a:latin typeface="Times" panose="02020603050405020304" pitchFamily="18" charset="0"/>
                          <a:ea typeface="+mn-ea"/>
                          <a:cs typeface="Times" panose="02020603050405020304" pitchFamily="18" charset="0"/>
                        </a:rPr>
                        <a:t> ?</a:t>
                      </a:r>
                    </a:p>
                  </a:txBody>
                  <a:tcPr marL="6649" marR="6649" marT="6649" marB="0" anchor="b"/>
                </a:tc>
                <a:extLst>
                  <a:ext uri="{0D108BD9-81ED-4DB2-BD59-A6C34878D82A}">
                    <a16:rowId xmlns:a16="http://schemas.microsoft.com/office/drawing/2014/main" val="1630156477"/>
                  </a:ext>
                </a:extLst>
              </a:tr>
              <a:tr h="214080">
                <a:tc>
                  <a:txBody>
                    <a:bodyPr/>
                    <a:lstStyle/>
                    <a:p>
                      <a:pPr algn="ctr" fontAlgn="t"/>
                      <a:r>
                        <a:rPr lang="en-US" sz="1400" u="none" strike="noStrike" dirty="0">
                          <a:effectLst/>
                          <a:latin typeface="Times" panose="02020603050405020304" pitchFamily="18" charset="0"/>
                          <a:cs typeface="Times" panose="02020603050405020304" pitchFamily="18" charset="0"/>
                        </a:rPr>
                        <a:t>Delete </a:t>
                      </a:r>
                      <a:endParaRPr lang="en-US" sz="1400" b="1" i="0" u="none" strike="noStrike" dirty="0">
                        <a:solidFill>
                          <a:srgbClr val="000000"/>
                        </a:solidFill>
                        <a:effectLst/>
                        <a:latin typeface="Times" panose="02020603050405020304" pitchFamily="18" charset="0"/>
                        <a:cs typeface="Times" panose="02020603050405020304" pitchFamily="18" charset="0"/>
                      </a:endParaRPr>
                    </a:p>
                  </a:txBody>
                  <a:tcPr marL="6649" marR="6649" marT="6649" marB="0">
                    <a:solidFill>
                      <a:schemeClr val="bg1">
                        <a:lumMod val="85000"/>
                      </a:schemeClr>
                    </a:solidFill>
                  </a:tcPr>
                </a:tc>
                <a:tc>
                  <a:txBody>
                    <a:bodyPr/>
                    <a:lstStyle/>
                    <a:p>
                      <a:pPr algn="ctr" fontAlgn="b"/>
                      <a:r>
                        <a:rPr lang="en-US" sz="1400" u="none" strike="noStrike" dirty="0">
                          <a:effectLst/>
                          <a:latin typeface="Times" panose="02020603050405020304" pitchFamily="18" charset="0"/>
                          <a:cs typeface="Times" panose="02020603050405020304" pitchFamily="18" charset="0"/>
                        </a:rPr>
                        <a:t>37</a:t>
                      </a:r>
                      <a:endParaRPr lang="en-US" sz="1400" b="0" i="0" u="none" strike="noStrike" dirty="0">
                        <a:solidFill>
                          <a:srgbClr val="000000"/>
                        </a:solidFill>
                        <a:effectLst/>
                        <a:latin typeface="Times" panose="02020603050405020304" pitchFamily="18" charset="0"/>
                        <a:cs typeface="Times" panose="02020603050405020304" pitchFamily="18" charset="0"/>
                      </a:endParaRPr>
                    </a:p>
                  </a:txBody>
                  <a:tcPr marL="6649" marR="6649" marT="6649" marB="0" anchor="b">
                    <a:solidFill>
                      <a:schemeClr val="bg1">
                        <a:lumMod val="85000"/>
                      </a:schemeClr>
                    </a:solidFill>
                  </a:tcPr>
                </a:tc>
                <a:tc>
                  <a:txBody>
                    <a:bodyPr/>
                    <a:lstStyle/>
                    <a:p>
                      <a:pPr algn="ctr" fontAlgn="b"/>
                      <a:r>
                        <a:rPr lang="en-US" sz="1400" u="none" strike="noStrike" dirty="0">
                          <a:effectLst/>
                          <a:latin typeface="Times" panose="02020603050405020304" pitchFamily="18" charset="0"/>
                          <a:cs typeface="Times" panose="02020603050405020304" pitchFamily="18" charset="0"/>
                        </a:rPr>
                        <a:t> </a:t>
                      </a:r>
                      <a:endParaRPr lang="en-US" sz="1400" b="0" i="0" u="none" strike="noStrike" dirty="0">
                        <a:solidFill>
                          <a:srgbClr val="000000"/>
                        </a:solidFill>
                        <a:effectLst/>
                        <a:latin typeface="Times" panose="02020603050405020304" pitchFamily="18" charset="0"/>
                        <a:cs typeface="Times" panose="02020603050405020304" pitchFamily="18" charset="0"/>
                      </a:endParaRPr>
                    </a:p>
                  </a:txBody>
                  <a:tcPr marL="6649" marR="6649" marT="6649" marB="0" anchor="b"/>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FF0000"/>
                          </a:solidFill>
                          <a:effectLst/>
                          <a:uLnTx/>
                          <a:uFillTx/>
                          <a:latin typeface="Times" panose="02020603050405020304" pitchFamily="18" charset="0"/>
                          <a:ea typeface="+mn-ea"/>
                          <a:cs typeface="Times" panose="02020603050405020304" pitchFamily="18" charset="0"/>
                        </a:rPr>
                        <a:t> ?</a:t>
                      </a:r>
                    </a:p>
                  </a:txBody>
                  <a:tcPr marL="6649" marR="6649" marT="6649" marB="0" anchor="b"/>
                </a:tc>
                <a:extLst>
                  <a:ext uri="{0D108BD9-81ED-4DB2-BD59-A6C34878D82A}">
                    <a16:rowId xmlns:a16="http://schemas.microsoft.com/office/drawing/2014/main" val="630347947"/>
                  </a:ext>
                </a:extLst>
              </a:tr>
              <a:tr h="197612">
                <a:tc>
                  <a:txBody>
                    <a:bodyPr/>
                    <a:lstStyle/>
                    <a:p>
                      <a:pPr algn="ctr" fontAlgn="t"/>
                      <a:r>
                        <a:rPr lang="en-US" sz="1400" u="none" strike="noStrike" dirty="0">
                          <a:effectLst/>
                          <a:latin typeface="Times" panose="02020603050405020304" pitchFamily="18" charset="0"/>
                          <a:cs typeface="Times" panose="02020603050405020304" pitchFamily="18" charset="0"/>
                        </a:rPr>
                        <a:t>Append</a:t>
                      </a:r>
                      <a:endParaRPr lang="en-US" sz="1400" b="1" i="0" u="none" strike="noStrike" dirty="0">
                        <a:solidFill>
                          <a:srgbClr val="000000"/>
                        </a:solidFill>
                        <a:effectLst/>
                        <a:latin typeface="Times" panose="02020603050405020304" pitchFamily="18" charset="0"/>
                        <a:cs typeface="Times" panose="02020603050405020304" pitchFamily="18" charset="0"/>
                      </a:endParaRPr>
                    </a:p>
                  </a:txBody>
                  <a:tcPr marL="6649" marR="6649" marT="6649" marB="0">
                    <a:solidFill>
                      <a:schemeClr val="bg1">
                        <a:lumMod val="85000"/>
                      </a:schemeClr>
                    </a:solidFill>
                  </a:tcPr>
                </a:tc>
                <a:tc>
                  <a:txBody>
                    <a:bodyPr/>
                    <a:lstStyle/>
                    <a:p>
                      <a:pPr algn="ctr" fontAlgn="b"/>
                      <a:r>
                        <a:rPr lang="en-US" sz="1400" u="none" strike="noStrike" dirty="0">
                          <a:effectLst/>
                          <a:latin typeface="Times" panose="02020603050405020304" pitchFamily="18" charset="0"/>
                          <a:cs typeface="Times" panose="02020603050405020304" pitchFamily="18" charset="0"/>
                        </a:rPr>
                        <a:t>16</a:t>
                      </a:r>
                      <a:endParaRPr lang="en-US" sz="1400" b="0" i="0" u="none" strike="noStrike" dirty="0">
                        <a:solidFill>
                          <a:srgbClr val="000000"/>
                        </a:solidFill>
                        <a:effectLst/>
                        <a:latin typeface="Times" panose="02020603050405020304" pitchFamily="18" charset="0"/>
                        <a:cs typeface="Times" panose="02020603050405020304" pitchFamily="18" charset="0"/>
                      </a:endParaRPr>
                    </a:p>
                  </a:txBody>
                  <a:tcPr marL="6649" marR="6649" marT="6649" marB="0" anchor="b">
                    <a:solidFill>
                      <a:schemeClr val="bg1">
                        <a:lumMod val="85000"/>
                      </a:schemeClr>
                    </a:solidFill>
                  </a:tcPr>
                </a:tc>
                <a:tc>
                  <a:txBody>
                    <a:bodyPr/>
                    <a:lstStyle/>
                    <a:p>
                      <a:pPr algn="ctr" fontAlgn="b"/>
                      <a:r>
                        <a:rPr lang="en-US" sz="1400" u="none" strike="noStrike" dirty="0">
                          <a:effectLst/>
                          <a:latin typeface="Times" panose="02020603050405020304" pitchFamily="18" charset="0"/>
                          <a:cs typeface="Times" panose="02020603050405020304" pitchFamily="18" charset="0"/>
                        </a:rPr>
                        <a:t> </a:t>
                      </a:r>
                      <a:endParaRPr lang="en-US" sz="1400" b="0" i="0" u="none" strike="noStrike" dirty="0">
                        <a:solidFill>
                          <a:srgbClr val="000000"/>
                        </a:solidFill>
                        <a:effectLst/>
                        <a:latin typeface="Times" panose="02020603050405020304" pitchFamily="18" charset="0"/>
                        <a:cs typeface="Times" panose="02020603050405020304" pitchFamily="18" charset="0"/>
                      </a:endParaRPr>
                    </a:p>
                  </a:txBody>
                  <a:tcPr marL="6649" marR="6649" marT="6649" marB="0" anchor="b"/>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FF0000"/>
                          </a:solidFill>
                          <a:effectLst/>
                          <a:uLnTx/>
                          <a:uFillTx/>
                          <a:latin typeface="Times" panose="02020603050405020304" pitchFamily="18" charset="0"/>
                          <a:ea typeface="+mn-ea"/>
                          <a:cs typeface="Times" panose="02020603050405020304" pitchFamily="18" charset="0"/>
                        </a:rPr>
                        <a:t> ?</a:t>
                      </a:r>
                    </a:p>
                  </a:txBody>
                  <a:tcPr marL="6649" marR="6649" marT="6649" marB="0" anchor="b"/>
                </a:tc>
                <a:extLst>
                  <a:ext uri="{0D108BD9-81ED-4DB2-BD59-A6C34878D82A}">
                    <a16:rowId xmlns:a16="http://schemas.microsoft.com/office/drawing/2014/main" val="3082630579"/>
                  </a:ext>
                </a:extLst>
              </a:tr>
              <a:tr h="197612">
                <a:tc>
                  <a:txBody>
                    <a:bodyPr/>
                    <a:lstStyle/>
                    <a:p>
                      <a:pPr algn="ctr" fontAlgn="t"/>
                      <a:r>
                        <a:rPr lang="en-US" sz="1400" u="none" strike="noStrike" dirty="0">
                          <a:effectLst/>
                          <a:latin typeface="Times" panose="02020603050405020304" pitchFamily="18" charset="0"/>
                          <a:cs typeface="Times" panose="02020603050405020304" pitchFamily="18" charset="0"/>
                        </a:rPr>
                        <a:t>Apply</a:t>
                      </a:r>
                      <a:endParaRPr lang="en-US" sz="1400" b="1" i="0" u="none" strike="noStrike" dirty="0">
                        <a:solidFill>
                          <a:srgbClr val="000000"/>
                        </a:solidFill>
                        <a:effectLst/>
                        <a:latin typeface="Times" panose="02020603050405020304" pitchFamily="18" charset="0"/>
                        <a:cs typeface="Times" panose="02020603050405020304" pitchFamily="18" charset="0"/>
                      </a:endParaRPr>
                    </a:p>
                  </a:txBody>
                  <a:tcPr marL="6649" marR="6649" marT="6649" marB="0">
                    <a:solidFill>
                      <a:schemeClr val="bg1">
                        <a:lumMod val="85000"/>
                      </a:schemeClr>
                    </a:solidFill>
                  </a:tcPr>
                </a:tc>
                <a:tc>
                  <a:txBody>
                    <a:bodyPr/>
                    <a:lstStyle/>
                    <a:p>
                      <a:pPr algn="ctr" fontAlgn="b"/>
                      <a:r>
                        <a:rPr lang="en-US" sz="1400" u="none" strike="noStrike" dirty="0">
                          <a:effectLst/>
                          <a:latin typeface="Times" panose="02020603050405020304" pitchFamily="18" charset="0"/>
                          <a:cs typeface="Times" panose="02020603050405020304" pitchFamily="18" charset="0"/>
                        </a:rPr>
                        <a:t>16</a:t>
                      </a:r>
                      <a:endParaRPr lang="en-US" sz="1400" b="0" i="0" u="none" strike="noStrike" dirty="0">
                        <a:solidFill>
                          <a:srgbClr val="000000"/>
                        </a:solidFill>
                        <a:effectLst/>
                        <a:latin typeface="Times" panose="02020603050405020304" pitchFamily="18" charset="0"/>
                        <a:cs typeface="Times" panose="02020603050405020304" pitchFamily="18" charset="0"/>
                      </a:endParaRPr>
                    </a:p>
                  </a:txBody>
                  <a:tcPr marL="6649" marR="6649" marT="6649" marB="0" anchor="b">
                    <a:solidFill>
                      <a:schemeClr val="bg1">
                        <a:lumMod val="85000"/>
                      </a:schemeClr>
                    </a:solidFill>
                  </a:tcPr>
                </a:tc>
                <a:tc>
                  <a:txBody>
                    <a:bodyPr/>
                    <a:lstStyle/>
                    <a:p>
                      <a:pPr algn="ctr" fontAlgn="b"/>
                      <a:r>
                        <a:rPr lang="en-US" sz="1400" u="none" strike="noStrike" dirty="0">
                          <a:effectLst/>
                          <a:latin typeface="Times" panose="02020603050405020304" pitchFamily="18" charset="0"/>
                          <a:cs typeface="Times" panose="02020603050405020304" pitchFamily="18" charset="0"/>
                        </a:rPr>
                        <a:t> </a:t>
                      </a:r>
                      <a:endParaRPr lang="en-US" sz="1400" b="0" i="0" u="none" strike="noStrike" dirty="0">
                        <a:solidFill>
                          <a:srgbClr val="000000"/>
                        </a:solidFill>
                        <a:effectLst/>
                        <a:latin typeface="Times" panose="02020603050405020304" pitchFamily="18" charset="0"/>
                        <a:cs typeface="Times" panose="02020603050405020304" pitchFamily="18" charset="0"/>
                      </a:endParaRPr>
                    </a:p>
                  </a:txBody>
                  <a:tcPr marL="6649" marR="6649" marT="6649" marB="0" anchor="b">
                    <a:solidFill>
                      <a:srgbClr val="66FF66"/>
                    </a:solidFill>
                  </a:tcPr>
                </a:tc>
                <a:tc>
                  <a:txBody>
                    <a:bodyPr/>
                    <a:lstStyle/>
                    <a:p>
                      <a:pPr algn="ctr" fontAlgn="b"/>
                      <a:r>
                        <a:rPr lang="en-US" sz="1400" u="none" strike="noStrike" dirty="0">
                          <a:effectLst/>
                          <a:latin typeface="Times" panose="02020603050405020304" pitchFamily="18" charset="0"/>
                          <a:cs typeface="Times" panose="02020603050405020304" pitchFamily="18" charset="0"/>
                        </a:rPr>
                        <a:t>BL2</a:t>
                      </a:r>
                      <a:endParaRPr lang="en-US" sz="1400" b="0" i="0" u="none" strike="noStrike" dirty="0">
                        <a:solidFill>
                          <a:srgbClr val="000000"/>
                        </a:solidFill>
                        <a:effectLst/>
                        <a:latin typeface="Times" panose="02020603050405020304" pitchFamily="18" charset="0"/>
                        <a:cs typeface="Times" panose="02020603050405020304" pitchFamily="18" charset="0"/>
                      </a:endParaRPr>
                    </a:p>
                  </a:txBody>
                  <a:tcPr marL="6649" marR="6649" marT="6649" marB="0" anchor="b">
                    <a:solidFill>
                      <a:srgbClr val="66FF66"/>
                    </a:solidFill>
                  </a:tcPr>
                </a:tc>
                <a:extLst>
                  <a:ext uri="{0D108BD9-81ED-4DB2-BD59-A6C34878D82A}">
                    <a16:rowId xmlns:a16="http://schemas.microsoft.com/office/drawing/2014/main" val="3181285027"/>
                  </a:ext>
                </a:extLst>
              </a:tr>
              <a:tr h="197612">
                <a:tc>
                  <a:txBody>
                    <a:bodyPr/>
                    <a:lstStyle/>
                    <a:p>
                      <a:pPr algn="ctr" fontAlgn="t"/>
                      <a:r>
                        <a:rPr lang="en-US" sz="1400" u="none" strike="noStrike" dirty="0">
                          <a:effectLst/>
                          <a:latin typeface="Times" panose="02020603050405020304" pitchFamily="18" charset="0"/>
                          <a:cs typeface="Times" panose="02020603050405020304" pitchFamily="18" charset="0"/>
                        </a:rPr>
                        <a:t>Arrange</a:t>
                      </a:r>
                      <a:endParaRPr lang="en-US" sz="1400" b="1" i="0" u="none" strike="noStrike" dirty="0">
                        <a:solidFill>
                          <a:srgbClr val="000000"/>
                        </a:solidFill>
                        <a:effectLst/>
                        <a:latin typeface="Times" panose="02020603050405020304" pitchFamily="18" charset="0"/>
                        <a:cs typeface="Times" panose="02020603050405020304" pitchFamily="18" charset="0"/>
                      </a:endParaRPr>
                    </a:p>
                  </a:txBody>
                  <a:tcPr marL="6649" marR="6649" marT="6649" marB="0">
                    <a:solidFill>
                      <a:schemeClr val="bg1">
                        <a:lumMod val="85000"/>
                      </a:schemeClr>
                    </a:solidFill>
                  </a:tcPr>
                </a:tc>
                <a:tc>
                  <a:txBody>
                    <a:bodyPr/>
                    <a:lstStyle/>
                    <a:p>
                      <a:pPr algn="ctr" fontAlgn="b"/>
                      <a:r>
                        <a:rPr lang="en-US" sz="1400" u="none" strike="noStrike" dirty="0">
                          <a:effectLst/>
                          <a:latin typeface="Times" panose="02020603050405020304" pitchFamily="18" charset="0"/>
                          <a:cs typeface="Times" panose="02020603050405020304" pitchFamily="18" charset="0"/>
                        </a:rPr>
                        <a:t>32</a:t>
                      </a:r>
                      <a:endParaRPr lang="en-US" sz="1400" b="0" i="0" u="none" strike="noStrike" dirty="0">
                        <a:solidFill>
                          <a:srgbClr val="000000"/>
                        </a:solidFill>
                        <a:effectLst/>
                        <a:latin typeface="Times" panose="02020603050405020304" pitchFamily="18" charset="0"/>
                        <a:cs typeface="Times" panose="02020603050405020304" pitchFamily="18" charset="0"/>
                      </a:endParaRPr>
                    </a:p>
                  </a:txBody>
                  <a:tcPr marL="6649" marR="6649" marT="6649" marB="0" anchor="b">
                    <a:solidFill>
                      <a:schemeClr val="bg1">
                        <a:lumMod val="85000"/>
                      </a:schemeClr>
                    </a:solidFill>
                  </a:tcPr>
                </a:tc>
                <a:tc>
                  <a:txBody>
                    <a:bodyPr/>
                    <a:lstStyle/>
                    <a:p>
                      <a:pPr algn="ctr" fontAlgn="b"/>
                      <a:r>
                        <a:rPr lang="en-US" sz="1400" u="none" strike="noStrike" dirty="0">
                          <a:effectLst/>
                          <a:latin typeface="Times" panose="02020603050405020304" pitchFamily="18" charset="0"/>
                          <a:cs typeface="Times" panose="02020603050405020304" pitchFamily="18" charset="0"/>
                        </a:rPr>
                        <a:t> </a:t>
                      </a:r>
                      <a:endParaRPr lang="en-US" sz="1400" b="0" i="0" u="none" strike="noStrike" dirty="0">
                        <a:solidFill>
                          <a:srgbClr val="000000"/>
                        </a:solidFill>
                        <a:effectLst/>
                        <a:latin typeface="Times" panose="02020603050405020304" pitchFamily="18" charset="0"/>
                        <a:cs typeface="Times" panose="02020603050405020304" pitchFamily="18" charset="0"/>
                      </a:endParaRPr>
                    </a:p>
                  </a:txBody>
                  <a:tcPr marL="6649" marR="6649" marT="6649" marB="0" anchor="b">
                    <a:solidFill>
                      <a:srgbClr val="66FF66"/>
                    </a:solidFill>
                  </a:tcPr>
                </a:tc>
                <a:tc>
                  <a:txBody>
                    <a:bodyPr/>
                    <a:lstStyle/>
                    <a:p>
                      <a:pPr algn="ctr" fontAlgn="b"/>
                      <a:r>
                        <a:rPr lang="en-US" sz="1400" u="none" strike="noStrike" dirty="0">
                          <a:effectLst/>
                          <a:latin typeface="Times" panose="02020603050405020304" pitchFamily="18" charset="0"/>
                          <a:cs typeface="Times" panose="02020603050405020304" pitchFamily="18" charset="0"/>
                        </a:rPr>
                        <a:t>BL4</a:t>
                      </a:r>
                      <a:endParaRPr lang="en-US" sz="1400" b="0" i="0" u="none" strike="noStrike" dirty="0">
                        <a:solidFill>
                          <a:srgbClr val="000000"/>
                        </a:solidFill>
                        <a:effectLst/>
                        <a:latin typeface="Times" panose="02020603050405020304" pitchFamily="18" charset="0"/>
                        <a:cs typeface="Times" panose="02020603050405020304" pitchFamily="18" charset="0"/>
                      </a:endParaRPr>
                    </a:p>
                  </a:txBody>
                  <a:tcPr marL="6649" marR="6649" marT="6649" marB="0" anchor="b">
                    <a:solidFill>
                      <a:srgbClr val="66FF66"/>
                    </a:solidFill>
                  </a:tcPr>
                </a:tc>
                <a:extLst>
                  <a:ext uri="{0D108BD9-81ED-4DB2-BD59-A6C34878D82A}">
                    <a16:rowId xmlns:a16="http://schemas.microsoft.com/office/drawing/2014/main" val="2714256147"/>
                  </a:ext>
                </a:extLst>
              </a:tr>
              <a:tr h="197612">
                <a:tc>
                  <a:txBody>
                    <a:bodyPr/>
                    <a:lstStyle/>
                    <a:p>
                      <a:pPr algn="ctr" fontAlgn="t"/>
                      <a:r>
                        <a:rPr lang="en-US" sz="1400" u="none" strike="noStrike" dirty="0">
                          <a:effectLst/>
                          <a:latin typeface="Times" panose="02020603050405020304" pitchFamily="18" charset="0"/>
                          <a:cs typeface="Times" panose="02020603050405020304" pitchFamily="18" charset="0"/>
                        </a:rPr>
                        <a:t>Assign</a:t>
                      </a:r>
                      <a:endParaRPr lang="en-US" sz="1400" b="1" i="0" u="none" strike="noStrike" dirty="0">
                        <a:solidFill>
                          <a:srgbClr val="000000"/>
                        </a:solidFill>
                        <a:effectLst/>
                        <a:latin typeface="Times" panose="02020603050405020304" pitchFamily="18" charset="0"/>
                        <a:cs typeface="Times" panose="02020603050405020304" pitchFamily="18" charset="0"/>
                      </a:endParaRPr>
                    </a:p>
                  </a:txBody>
                  <a:tcPr marL="6649" marR="6649" marT="6649" marB="0">
                    <a:solidFill>
                      <a:schemeClr val="bg1">
                        <a:lumMod val="85000"/>
                      </a:schemeClr>
                    </a:solidFill>
                  </a:tcPr>
                </a:tc>
                <a:tc>
                  <a:txBody>
                    <a:bodyPr/>
                    <a:lstStyle/>
                    <a:p>
                      <a:pPr algn="ctr" fontAlgn="b"/>
                      <a:r>
                        <a:rPr lang="en-US" sz="1400" u="none" strike="noStrike" dirty="0">
                          <a:effectLst/>
                          <a:latin typeface="Times" panose="02020603050405020304" pitchFamily="18" charset="0"/>
                          <a:cs typeface="Times" panose="02020603050405020304" pitchFamily="18" charset="0"/>
                        </a:rPr>
                        <a:t>5</a:t>
                      </a:r>
                      <a:endParaRPr lang="en-US" sz="1400" b="0" i="0" u="none" strike="noStrike" dirty="0">
                        <a:solidFill>
                          <a:srgbClr val="000000"/>
                        </a:solidFill>
                        <a:effectLst/>
                        <a:latin typeface="Times" panose="02020603050405020304" pitchFamily="18" charset="0"/>
                        <a:cs typeface="Times" panose="02020603050405020304" pitchFamily="18" charset="0"/>
                      </a:endParaRPr>
                    </a:p>
                  </a:txBody>
                  <a:tcPr marL="6649" marR="6649" marT="6649" marB="0" anchor="b">
                    <a:solidFill>
                      <a:schemeClr val="bg1">
                        <a:lumMod val="85000"/>
                      </a:schemeClr>
                    </a:solidFill>
                  </a:tcPr>
                </a:tc>
                <a:tc>
                  <a:txBody>
                    <a:bodyPr/>
                    <a:lstStyle/>
                    <a:p>
                      <a:pPr algn="ctr" fontAlgn="b"/>
                      <a:r>
                        <a:rPr lang="en-US" sz="1400" u="none" strike="noStrike" dirty="0">
                          <a:effectLst/>
                          <a:latin typeface="Times" panose="02020603050405020304" pitchFamily="18" charset="0"/>
                          <a:cs typeface="Times" panose="02020603050405020304" pitchFamily="18" charset="0"/>
                        </a:rPr>
                        <a:t> </a:t>
                      </a:r>
                      <a:endParaRPr lang="en-US" sz="1400" b="0" i="0" u="none" strike="noStrike" dirty="0">
                        <a:solidFill>
                          <a:srgbClr val="000000"/>
                        </a:solidFill>
                        <a:effectLst/>
                        <a:latin typeface="Times" panose="02020603050405020304" pitchFamily="18" charset="0"/>
                        <a:cs typeface="Times" panose="02020603050405020304" pitchFamily="18" charset="0"/>
                      </a:endParaRPr>
                    </a:p>
                  </a:txBody>
                  <a:tcPr marL="6649" marR="6649" marT="6649" marB="0" anchor="b">
                    <a:solidFill>
                      <a:srgbClr val="66FF66"/>
                    </a:solidFill>
                  </a:tcPr>
                </a:tc>
                <a:tc>
                  <a:txBody>
                    <a:bodyPr/>
                    <a:lstStyle/>
                    <a:p>
                      <a:pPr algn="ctr" fontAlgn="b"/>
                      <a:r>
                        <a:rPr lang="en-US" sz="1400" u="none" strike="noStrike" dirty="0">
                          <a:effectLst/>
                          <a:latin typeface="Times" panose="02020603050405020304" pitchFamily="18" charset="0"/>
                          <a:cs typeface="Times" panose="02020603050405020304" pitchFamily="18" charset="0"/>
                        </a:rPr>
                        <a:t>BL2</a:t>
                      </a:r>
                      <a:endParaRPr lang="en-US" sz="1400" b="0" i="0" u="none" strike="noStrike" dirty="0">
                        <a:solidFill>
                          <a:srgbClr val="000000"/>
                        </a:solidFill>
                        <a:effectLst/>
                        <a:latin typeface="Times" panose="02020603050405020304" pitchFamily="18" charset="0"/>
                        <a:cs typeface="Times" panose="02020603050405020304" pitchFamily="18" charset="0"/>
                      </a:endParaRPr>
                    </a:p>
                  </a:txBody>
                  <a:tcPr marL="6649" marR="6649" marT="6649" marB="0" anchor="b">
                    <a:solidFill>
                      <a:srgbClr val="66FF66"/>
                    </a:solidFill>
                  </a:tcPr>
                </a:tc>
                <a:extLst>
                  <a:ext uri="{0D108BD9-81ED-4DB2-BD59-A6C34878D82A}">
                    <a16:rowId xmlns:a16="http://schemas.microsoft.com/office/drawing/2014/main" val="2595019895"/>
                  </a:ext>
                </a:extLst>
              </a:tr>
              <a:tr h="197612">
                <a:tc>
                  <a:txBody>
                    <a:bodyPr/>
                    <a:lstStyle/>
                    <a:p>
                      <a:pPr algn="ctr" fontAlgn="t"/>
                      <a:r>
                        <a:rPr lang="en-US" sz="1400" u="none" strike="noStrike" dirty="0">
                          <a:effectLst/>
                          <a:latin typeface="Times" panose="02020603050405020304" pitchFamily="18" charset="0"/>
                          <a:cs typeface="Times" panose="02020603050405020304" pitchFamily="18" charset="0"/>
                        </a:rPr>
                        <a:t>Associate</a:t>
                      </a:r>
                      <a:endParaRPr lang="en-US" sz="1400" b="1" i="0" u="none" strike="noStrike" dirty="0">
                        <a:solidFill>
                          <a:srgbClr val="000000"/>
                        </a:solidFill>
                        <a:effectLst/>
                        <a:latin typeface="Times" panose="02020603050405020304" pitchFamily="18" charset="0"/>
                        <a:cs typeface="Times" panose="02020603050405020304" pitchFamily="18" charset="0"/>
                      </a:endParaRPr>
                    </a:p>
                  </a:txBody>
                  <a:tcPr marL="6649" marR="6649" marT="6649" marB="0">
                    <a:solidFill>
                      <a:schemeClr val="bg1">
                        <a:lumMod val="85000"/>
                      </a:schemeClr>
                    </a:solidFill>
                  </a:tcPr>
                </a:tc>
                <a:tc>
                  <a:txBody>
                    <a:bodyPr/>
                    <a:lstStyle/>
                    <a:p>
                      <a:pPr algn="ctr" fontAlgn="b"/>
                      <a:r>
                        <a:rPr lang="en-US" sz="1400" u="none" strike="noStrike" dirty="0">
                          <a:effectLst/>
                          <a:latin typeface="Times" panose="02020603050405020304" pitchFamily="18" charset="0"/>
                          <a:cs typeface="Times" panose="02020603050405020304" pitchFamily="18" charset="0"/>
                        </a:rPr>
                        <a:t>28</a:t>
                      </a:r>
                      <a:endParaRPr lang="en-US" sz="1400" b="0" i="0" u="none" strike="noStrike" dirty="0">
                        <a:solidFill>
                          <a:srgbClr val="000000"/>
                        </a:solidFill>
                        <a:effectLst/>
                        <a:latin typeface="Times" panose="02020603050405020304" pitchFamily="18" charset="0"/>
                        <a:cs typeface="Times" panose="02020603050405020304" pitchFamily="18" charset="0"/>
                      </a:endParaRPr>
                    </a:p>
                  </a:txBody>
                  <a:tcPr marL="6649" marR="6649" marT="6649" marB="0" anchor="b">
                    <a:solidFill>
                      <a:schemeClr val="bg1">
                        <a:lumMod val="85000"/>
                      </a:schemeClr>
                    </a:solidFill>
                  </a:tcPr>
                </a:tc>
                <a:tc>
                  <a:txBody>
                    <a:bodyPr/>
                    <a:lstStyle/>
                    <a:p>
                      <a:pPr algn="ctr" fontAlgn="b"/>
                      <a:r>
                        <a:rPr lang="en-US" sz="1400" u="none" strike="noStrike" dirty="0">
                          <a:effectLst/>
                          <a:latin typeface="Times" panose="02020603050405020304" pitchFamily="18" charset="0"/>
                          <a:cs typeface="Times" panose="02020603050405020304" pitchFamily="18" charset="0"/>
                        </a:rPr>
                        <a:t> </a:t>
                      </a:r>
                      <a:endParaRPr lang="en-US" sz="1400" b="0" i="0" u="none" strike="noStrike" dirty="0">
                        <a:solidFill>
                          <a:srgbClr val="000000"/>
                        </a:solidFill>
                        <a:effectLst/>
                        <a:latin typeface="Times" panose="02020603050405020304" pitchFamily="18" charset="0"/>
                        <a:cs typeface="Times" panose="02020603050405020304" pitchFamily="18" charset="0"/>
                      </a:endParaRPr>
                    </a:p>
                  </a:txBody>
                  <a:tcPr marL="6649" marR="6649" marT="6649" marB="0" anchor="b">
                    <a:solidFill>
                      <a:srgbClr val="66FF66"/>
                    </a:solidFill>
                  </a:tcPr>
                </a:tc>
                <a:tc>
                  <a:txBody>
                    <a:bodyPr/>
                    <a:lstStyle/>
                    <a:p>
                      <a:pPr algn="ctr" fontAlgn="b"/>
                      <a:r>
                        <a:rPr lang="en-US" sz="1400" u="none" strike="noStrike" dirty="0">
                          <a:effectLst/>
                          <a:latin typeface="Times" panose="02020603050405020304" pitchFamily="18" charset="0"/>
                          <a:cs typeface="Times" panose="02020603050405020304" pitchFamily="18" charset="0"/>
                        </a:rPr>
                        <a:t>BL1</a:t>
                      </a:r>
                      <a:endParaRPr lang="en-US" sz="1400" b="0" i="0" u="none" strike="noStrike" dirty="0">
                        <a:solidFill>
                          <a:srgbClr val="000000"/>
                        </a:solidFill>
                        <a:effectLst/>
                        <a:latin typeface="Times" panose="02020603050405020304" pitchFamily="18" charset="0"/>
                        <a:cs typeface="Times" panose="02020603050405020304" pitchFamily="18" charset="0"/>
                      </a:endParaRPr>
                    </a:p>
                  </a:txBody>
                  <a:tcPr marL="6649" marR="6649" marT="6649" marB="0" anchor="b">
                    <a:solidFill>
                      <a:srgbClr val="66FF66"/>
                    </a:solidFill>
                  </a:tcPr>
                </a:tc>
                <a:extLst>
                  <a:ext uri="{0D108BD9-81ED-4DB2-BD59-A6C34878D82A}">
                    <a16:rowId xmlns:a16="http://schemas.microsoft.com/office/drawing/2014/main" val="2174697255"/>
                  </a:ext>
                </a:extLst>
              </a:tr>
              <a:tr h="197612">
                <a:tc>
                  <a:txBody>
                    <a:bodyPr/>
                    <a:lstStyle/>
                    <a:p>
                      <a:pPr algn="ctr" fontAlgn="t"/>
                      <a:r>
                        <a:rPr lang="en-US" sz="1400" u="none" strike="noStrike" dirty="0">
                          <a:effectLst/>
                          <a:latin typeface="Times" panose="02020603050405020304" pitchFamily="18" charset="0"/>
                          <a:cs typeface="Times" panose="02020603050405020304" pitchFamily="18" charset="0"/>
                        </a:rPr>
                        <a:t>Assume</a:t>
                      </a:r>
                      <a:endParaRPr lang="en-US" sz="1400" b="1" i="0" u="none" strike="noStrike" dirty="0">
                        <a:solidFill>
                          <a:srgbClr val="000000"/>
                        </a:solidFill>
                        <a:effectLst/>
                        <a:latin typeface="Times" panose="02020603050405020304" pitchFamily="18" charset="0"/>
                        <a:cs typeface="Times" panose="02020603050405020304" pitchFamily="18" charset="0"/>
                      </a:endParaRPr>
                    </a:p>
                  </a:txBody>
                  <a:tcPr marL="6649" marR="6649" marT="6649" marB="0">
                    <a:solidFill>
                      <a:schemeClr val="bg1">
                        <a:lumMod val="85000"/>
                      </a:schemeClr>
                    </a:solidFill>
                  </a:tcPr>
                </a:tc>
                <a:tc>
                  <a:txBody>
                    <a:bodyPr/>
                    <a:lstStyle/>
                    <a:p>
                      <a:pPr algn="ctr" fontAlgn="b"/>
                      <a:r>
                        <a:rPr lang="en-US" sz="1400" u="none" strike="noStrike" dirty="0">
                          <a:effectLst/>
                          <a:latin typeface="Times" panose="02020603050405020304" pitchFamily="18" charset="0"/>
                          <a:cs typeface="Times" panose="02020603050405020304" pitchFamily="18" charset="0"/>
                        </a:rPr>
                        <a:t>33</a:t>
                      </a:r>
                      <a:endParaRPr lang="en-US" sz="1400" b="0" i="0" u="none" strike="noStrike" dirty="0">
                        <a:solidFill>
                          <a:srgbClr val="000000"/>
                        </a:solidFill>
                        <a:effectLst/>
                        <a:latin typeface="Times" panose="02020603050405020304" pitchFamily="18" charset="0"/>
                        <a:cs typeface="Times" panose="02020603050405020304" pitchFamily="18" charset="0"/>
                      </a:endParaRPr>
                    </a:p>
                  </a:txBody>
                  <a:tcPr marL="6649" marR="6649" marT="6649" marB="0" anchor="b">
                    <a:solidFill>
                      <a:schemeClr val="bg1">
                        <a:lumMod val="85000"/>
                      </a:schemeClr>
                    </a:solidFill>
                  </a:tcPr>
                </a:tc>
                <a:tc>
                  <a:txBody>
                    <a:bodyPr/>
                    <a:lstStyle/>
                    <a:p>
                      <a:pPr algn="ctr" fontAlgn="b"/>
                      <a:r>
                        <a:rPr lang="en-US" sz="1400" u="none" strike="noStrike" dirty="0">
                          <a:effectLst/>
                          <a:latin typeface="Times" panose="02020603050405020304" pitchFamily="18" charset="0"/>
                          <a:cs typeface="Times" panose="02020603050405020304" pitchFamily="18" charset="0"/>
                        </a:rPr>
                        <a:t> </a:t>
                      </a:r>
                      <a:endParaRPr lang="en-US" sz="1400" b="0" i="0" u="none" strike="noStrike" dirty="0">
                        <a:solidFill>
                          <a:srgbClr val="000000"/>
                        </a:solidFill>
                        <a:effectLst/>
                        <a:latin typeface="Times" panose="02020603050405020304" pitchFamily="18" charset="0"/>
                        <a:cs typeface="Times" panose="02020603050405020304" pitchFamily="18" charset="0"/>
                      </a:endParaRPr>
                    </a:p>
                  </a:txBody>
                  <a:tcPr marL="6649" marR="6649" marT="6649" marB="0" anchor="b">
                    <a:solidFill>
                      <a:srgbClr val="66FF66"/>
                    </a:solidFill>
                  </a:tcPr>
                </a:tc>
                <a:tc>
                  <a:txBody>
                    <a:bodyPr/>
                    <a:lstStyle/>
                    <a:p>
                      <a:pPr algn="ctr" fontAlgn="b"/>
                      <a:r>
                        <a:rPr lang="en-US" sz="1400" u="none" strike="noStrike" dirty="0">
                          <a:effectLst/>
                          <a:latin typeface="Times" panose="02020603050405020304" pitchFamily="18" charset="0"/>
                          <a:cs typeface="Times" panose="02020603050405020304" pitchFamily="18" charset="0"/>
                        </a:rPr>
                        <a:t>BL3</a:t>
                      </a:r>
                      <a:endParaRPr lang="en-US" sz="1400" b="0" i="0" u="none" strike="noStrike" dirty="0">
                        <a:solidFill>
                          <a:srgbClr val="000000"/>
                        </a:solidFill>
                        <a:effectLst/>
                        <a:latin typeface="Times" panose="02020603050405020304" pitchFamily="18" charset="0"/>
                        <a:cs typeface="Times" panose="02020603050405020304" pitchFamily="18" charset="0"/>
                      </a:endParaRPr>
                    </a:p>
                  </a:txBody>
                  <a:tcPr marL="6649" marR="6649" marT="6649" marB="0" anchor="b">
                    <a:solidFill>
                      <a:srgbClr val="66FF66"/>
                    </a:solidFill>
                  </a:tcPr>
                </a:tc>
                <a:extLst>
                  <a:ext uri="{0D108BD9-81ED-4DB2-BD59-A6C34878D82A}">
                    <a16:rowId xmlns:a16="http://schemas.microsoft.com/office/drawing/2014/main" val="3884194632"/>
                  </a:ext>
                </a:extLst>
              </a:tr>
            </a:tbl>
          </a:graphicData>
        </a:graphic>
      </p:graphicFrame>
      <p:sp>
        <p:nvSpPr>
          <p:cNvPr id="40" name="Title 1">
            <a:extLst>
              <a:ext uri="{FF2B5EF4-FFF2-40B4-BE49-F238E27FC236}">
                <a16:creationId xmlns:a16="http://schemas.microsoft.com/office/drawing/2014/main" id="{C455899C-D0B5-4B7D-8FAE-16620FA82F0A}"/>
              </a:ext>
            </a:extLst>
          </p:cNvPr>
          <p:cNvSpPr>
            <a:spLocks noGrp="1"/>
          </p:cNvSpPr>
          <p:nvPr>
            <p:ph type="title"/>
          </p:nvPr>
        </p:nvSpPr>
        <p:spPr>
          <a:xfrm>
            <a:off x="881357" y="488386"/>
            <a:ext cx="7671851" cy="426668"/>
          </a:xfrm>
        </p:spPr>
        <p:txBody>
          <a:bodyPr>
            <a:noAutofit/>
          </a:bodyPr>
          <a:lstStyle/>
          <a:p>
            <a:pPr algn="ctr" eaLnBrk="1" hangingPunct="1">
              <a:defRPr/>
            </a:pPr>
            <a:r>
              <a:rPr lang="en-US" sz="3200" dirty="0">
                <a:latin typeface="Times New Roman" panose="02020603050405020304" pitchFamily="18" charset="0"/>
                <a:cs typeface="Times New Roman" panose="02020603050405020304" pitchFamily="18" charset="0"/>
              </a:rPr>
              <a:t>Cognitive based verb classification</a:t>
            </a:r>
          </a:p>
        </p:txBody>
      </p:sp>
    </p:spTree>
    <p:extLst>
      <p:ext uri="{BB962C8B-B14F-4D97-AF65-F5344CB8AC3E}">
        <p14:creationId xmlns:p14="http://schemas.microsoft.com/office/powerpoint/2010/main" val="57451772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a:extLst>
              <a:ext uri="{FF2B5EF4-FFF2-40B4-BE49-F238E27FC236}">
                <a16:creationId xmlns:a16="http://schemas.microsoft.com/office/drawing/2014/main" id="{4DF3C52F-24B3-4CAF-8B78-6A5CB26D9C28}"/>
              </a:ext>
            </a:extLst>
          </p:cNvPr>
          <p:cNvSpPr>
            <a:spLocks noGrp="1" noChangeArrowheads="1"/>
          </p:cNvSpPr>
          <p:nvPr>
            <p:ph type="title"/>
          </p:nvPr>
        </p:nvSpPr>
        <p:spPr>
          <a:xfrm>
            <a:off x="523875" y="318195"/>
            <a:ext cx="8229600" cy="436936"/>
          </a:xfrm>
        </p:spPr>
        <p:txBody>
          <a:bodyPr/>
          <a:lstStyle/>
          <a:p>
            <a:pPr marL="857250" lvl="1" algn="ctr" eaLnBrk="1" hangingPunct="1">
              <a:lnSpc>
                <a:spcPct val="150000"/>
              </a:lnSpc>
              <a:defRPr/>
            </a:pPr>
            <a:r>
              <a:rPr lang="en-US" sz="2800" dirty="0">
                <a:latin typeface="Times New Roman" panose="02020603050405020304" pitchFamily="18" charset="0"/>
                <a:cs typeface="Times New Roman" panose="02020603050405020304" pitchFamily="18" charset="0"/>
              </a:rPr>
              <a:t>Cognitive based verb classification</a:t>
            </a:r>
            <a:endParaRPr lang="en-GB" altLang="en-US" sz="2800" kern="1200" dirty="0">
              <a:latin typeface="Times" panose="02020603050405020304" pitchFamily="18" charset="0"/>
              <a:ea typeface="+mj-ea"/>
              <a:cs typeface="Times" panose="02020603050405020304" pitchFamily="18" charset="0"/>
            </a:endParaRPr>
          </a:p>
        </p:txBody>
      </p:sp>
      <p:sp>
        <p:nvSpPr>
          <p:cNvPr id="43011" name="Rectangle 3">
            <a:extLst>
              <a:ext uri="{FF2B5EF4-FFF2-40B4-BE49-F238E27FC236}">
                <a16:creationId xmlns:a16="http://schemas.microsoft.com/office/drawing/2014/main" id="{D37EAFCA-5E9B-4984-8DDA-D3B9602C0F94}"/>
              </a:ext>
            </a:extLst>
          </p:cNvPr>
          <p:cNvSpPr>
            <a:spLocks noGrp="1" noChangeArrowheads="1"/>
          </p:cNvSpPr>
          <p:nvPr>
            <p:ph type="body" idx="1"/>
          </p:nvPr>
        </p:nvSpPr>
        <p:spPr>
          <a:xfrm>
            <a:off x="261937" y="991733"/>
            <a:ext cx="8362950" cy="4852988"/>
          </a:xfrm>
        </p:spPr>
        <p:txBody>
          <a:bodyPr/>
          <a:lstStyle/>
          <a:p>
            <a:pPr marL="0" indent="0" algn="just">
              <a:lnSpc>
                <a:spcPct val="107000"/>
              </a:lnSpc>
              <a:spcBef>
                <a:spcPts val="0"/>
              </a:spcBef>
              <a:spcAft>
                <a:spcPts val="800"/>
              </a:spcAft>
              <a:buNone/>
            </a:pPr>
            <a:r>
              <a:rPr lang="en-US" altLang="en-US" sz="1600" dirty="0">
                <a:solidFill>
                  <a:srgbClr val="000000"/>
                </a:solidFill>
                <a:latin typeface="Times" panose="02020603050405020304" pitchFamily="18" charset="0"/>
                <a:cs typeface="Times" panose="02020603050405020304" pitchFamily="18" charset="0"/>
              </a:rPr>
              <a:t>WordNet is a large database containing words and their definitions.  Also it contains mapping between words, like synonyms  and antonyms.</a:t>
            </a:r>
          </a:p>
          <a:p>
            <a:pPr marL="0" indent="0" algn="just">
              <a:lnSpc>
                <a:spcPct val="107000"/>
              </a:lnSpc>
              <a:spcBef>
                <a:spcPts val="0"/>
              </a:spcBef>
              <a:spcAft>
                <a:spcPts val="800"/>
              </a:spcAft>
              <a:buNone/>
            </a:pPr>
            <a:r>
              <a:rPr lang="en-US" sz="1600" dirty="0">
                <a:solidFill>
                  <a:srgbClr val="000000"/>
                </a:solidFill>
                <a:latin typeface="Times" panose="02020603050405020304" pitchFamily="18" charset="0"/>
                <a:cs typeface="Times" panose="02020603050405020304" pitchFamily="18" charset="0"/>
              </a:rPr>
              <a:t>In this research, </a:t>
            </a:r>
            <a:r>
              <a:rPr lang="en-US" sz="1600" b="1" dirty="0">
                <a:solidFill>
                  <a:srgbClr val="000000"/>
                </a:solidFill>
                <a:latin typeface="Times" panose="02020603050405020304" pitchFamily="18" charset="0"/>
                <a:cs typeface="Times" panose="02020603050405020304" pitchFamily="18" charset="0"/>
              </a:rPr>
              <a:t>WordNet</a:t>
            </a:r>
            <a:r>
              <a:rPr lang="en-US" sz="1600" dirty="0">
                <a:solidFill>
                  <a:srgbClr val="000000"/>
                </a:solidFill>
                <a:latin typeface="Times" panose="02020603050405020304" pitchFamily="18" charset="0"/>
                <a:cs typeface="Times" panose="02020603050405020304" pitchFamily="18" charset="0"/>
              </a:rPr>
              <a:t> is used as a dictionary for verb synonym relations. Around 3,600 verb senses are included in WordNet.</a:t>
            </a:r>
          </a:p>
          <a:p>
            <a:pPr marL="58738" algn="just">
              <a:lnSpc>
                <a:spcPct val="107000"/>
              </a:lnSpc>
              <a:spcBef>
                <a:spcPts val="0"/>
              </a:spcBef>
              <a:spcAft>
                <a:spcPts val="800"/>
              </a:spcAft>
            </a:pPr>
            <a:r>
              <a:rPr lang="en-GB" altLang="en-US" sz="1400" b="1" dirty="0">
                <a:solidFill>
                  <a:srgbClr val="000000"/>
                </a:solidFill>
                <a:latin typeface="Times" panose="02020603050405020304" pitchFamily="18" charset="0"/>
                <a:cs typeface="Times" panose="02020603050405020304" pitchFamily="18" charset="0"/>
              </a:rPr>
              <a:t>Nouns</a:t>
            </a:r>
          </a:p>
          <a:p>
            <a:pPr marL="915988" lvl="3" indent="-342900" algn="just">
              <a:lnSpc>
                <a:spcPct val="107000"/>
              </a:lnSpc>
              <a:spcBef>
                <a:spcPts val="0"/>
              </a:spcBef>
              <a:spcAft>
                <a:spcPts val="800"/>
              </a:spcAft>
              <a:buSzPct val="75000"/>
            </a:pPr>
            <a:r>
              <a:rPr lang="en-GB" altLang="en-US" sz="1400" dirty="0">
                <a:solidFill>
                  <a:srgbClr val="000000"/>
                </a:solidFill>
                <a:latin typeface="Times" panose="02020603050405020304" pitchFamily="18" charset="0"/>
                <a:cs typeface="Times" panose="02020603050405020304" pitchFamily="18" charset="0"/>
              </a:rPr>
              <a:t>Synonym ~ antonym (opposite of)</a:t>
            </a:r>
          </a:p>
          <a:p>
            <a:pPr marL="915988" lvl="3" indent="-342900" algn="just">
              <a:lnSpc>
                <a:spcPct val="107000"/>
              </a:lnSpc>
              <a:spcBef>
                <a:spcPts val="0"/>
              </a:spcBef>
              <a:spcAft>
                <a:spcPts val="800"/>
              </a:spcAft>
              <a:buSzPct val="75000"/>
            </a:pPr>
            <a:r>
              <a:rPr lang="en-GB" altLang="en-US" sz="1400" dirty="0">
                <a:solidFill>
                  <a:srgbClr val="000000"/>
                </a:solidFill>
                <a:latin typeface="Times" panose="02020603050405020304" pitchFamily="18" charset="0"/>
                <a:cs typeface="Times" panose="02020603050405020304" pitchFamily="18" charset="0"/>
              </a:rPr>
              <a:t>Hypernyms (is a kind of) ~ hyponym (for example)</a:t>
            </a:r>
          </a:p>
          <a:p>
            <a:pPr marL="915988" lvl="3" indent="-342900" algn="just">
              <a:lnSpc>
                <a:spcPct val="107000"/>
              </a:lnSpc>
              <a:spcBef>
                <a:spcPts val="0"/>
              </a:spcBef>
              <a:spcAft>
                <a:spcPts val="800"/>
              </a:spcAft>
              <a:buSzPct val="75000"/>
            </a:pPr>
            <a:r>
              <a:rPr lang="en-GB" altLang="en-US" sz="1400" dirty="0">
                <a:solidFill>
                  <a:srgbClr val="000000"/>
                </a:solidFill>
                <a:latin typeface="Times" panose="02020603050405020304" pitchFamily="18" charset="0"/>
                <a:cs typeface="Times" panose="02020603050405020304" pitchFamily="18" charset="0"/>
              </a:rPr>
              <a:t>Holonym (is part of) ~ meronym (has as part)</a:t>
            </a:r>
          </a:p>
          <a:p>
            <a:pPr marL="58738" algn="just">
              <a:lnSpc>
                <a:spcPct val="107000"/>
              </a:lnSpc>
              <a:spcBef>
                <a:spcPts val="0"/>
              </a:spcBef>
              <a:spcAft>
                <a:spcPts val="800"/>
              </a:spcAft>
            </a:pPr>
            <a:r>
              <a:rPr lang="en-GB" altLang="en-US" sz="1400" b="1" dirty="0">
                <a:solidFill>
                  <a:srgbClr val="FF0000"/>
                </a:solidFill>
                <a:latin typeface="Times" panose="02020603050405020304" pitchFamily="18" charset="0"/>
                <a:cs typeface="Times" panose="02020603050405020304" pitchFamily="18" charset="0"/>
              </a:rPr>
              <a:t>Verbs</a:t>
            </a:r>
          </a:p>
          <a:p>
            <a:pPr marL="915988" lvl="3" indent="-342900" algn="just">
              <a:lnSpc>
                <a:spcPct val="107000"/>
              </a:lnSpc>
              <a:spcBef>
                <a:spcPts val="0"/>
              </a:spcBef>
              <a:spcAft>
                <a:spcPts val="800"/>
              </a:spcAft>
              <a:buSzPct val="75000"/>
            </a:pPr>
            <a:r>
              <a:rPr lang="en-GB" altLang="en-US" sz="1400" b="1" dirty="0">
                <a:solidFill>
                  <a:srgbClr val="FF0000"/>
                </a:solidFill>
                <a:latin typeface="Times" panose="02020603050405020304" pitchFamily="18" charset="0"/>
                <a:cs typeface="Times" panose="02020603050405020304" pitchFamily="18" charset="0"/>
              </a:rPr>
              <a:t>Synonym </a:t>
            </a:r>
          </a:p>
          <a:p>
            <a:pPr marL="915988" lvl="3" indent="-342900" algn="just">
              <a:lnSpc>
                <a:spcPct val="107000"/>
              </a:lnSpc>
              <a:spcBef>
                <a:spcPts val="0"/>
              </a:spcBef>
              <a:spcAft>
                <a:spcPts val="800"/>
              </a:spcAft>
              <a:buSzPct val="75000"/>
            </a:pPr>
            <a:r>
              <a:rPr lang="en-GB" altLang="en-US" sz="1400" dirty="0">
                <a:solidFill>
                  <a:srgbClr val="000000"/>
                </a:solidFill>
                <a:latin typeface="Times" panose="02020603050405020304" pitchFamily="18" charset="0"/>
                <a:cs typeface="Times" panose="02020603050405020304" pitchFamily="18" charset="0"/>
              </a:rPr>
              <a:t>Hypernym ~ troponym (</a:t>
            </a:r>
            <a:r>
              <a:rPr lang="en-GB" altLang="en-US" sz="1400" dirty="0" err="1">
                <a:solidFill>
                  <a:srgbClr val="000000"/>
                </a:solidFill>
                <a:latin typeface="Times" panose="02020603050405020304" pitchFamily="18" charset="0"/>
                <a:cs typeface="Times" panose="02020603050405020304" pitchFamily="18" charset="0"/>
              </a:rPr>
              <a:t>eg</a:t>
            </a:r>
            <a:r>
              <a:rPr lang="en-GB" altLang="en-US" sz="1400" dirty="0">
                <a:solidFill>
                  <a:srgbClr val="000000"/>
                </a:solidFill>
                <a:latin typeface="Times" panose="02020603050405020304" pitchFamily="18" charset="0"/>
                <a:cs typeface="Times" panose="02020603050405020304" pitchFamily="18" charset="0"/>
              </a:rPr>
              <a:t> lisp – talk) </a:t>
            </a:r>
          </a:p>
          <a:p>
            <a:pPr marL="915988" lvl="3" indent="-342900" algn="just">
              <a:lnSpc>
                <a:spcPct val="107000"/>
              </a:lnSpc>
              <a:spcBef>
                <a:spcPts val="0"/>
              </a:spcBef>
              <a:spcAft>
                <a:spcPts val="800"/>
              </a:spcAft>
              <a:buSzPct val="75000"/>
            </a:pPr>
            <a:r>
              <a:rPr lang="en-GB" altLang="en-US" sz="1400" dirty="0">
                <a:solidFill>
                  <a:srgbClr val="000000"/>
                </a:solidFill>
                <a:latin typeface="Times" panose="02020603050405020304" pitchFamily="18" charset="0"/>
                <a:cs typeface="Times" panose="02020603050405020304" pitchFamily="18" charset="0"/>
              </a:rPr>
              <a:t>Entailment (</a:t>
            </a:r>
            <a:r>
              <a:rPr lang="en-GB" altLang="en-US" sz="1400" dirty="0" err="1">
                <a:solidFill>
                  <a:srgbClr val="000000"/>
                </a:solidFill>
                <a:latin typeface="Times" panose="02020603050405020304" pitchFamily="18" charset="0"/>
                <a:cs typeface="Times" panose="02020603050405020304" pitchFamily="18" charset="0"/>
              </a:rPr>
              <a:t>eg</a:t>
            </a:r>
            <a:r>
              <a:rPr lang="en-GB" altLang="en-US" sz="1400" dirty="0">
                <a:solidFill>
                  <a:srgbClr val="000000"/>
                </a:solidFill>
                <a:latin typeface="Times" panose="02020603050405020304" pitchFamily="18" charset="0"/>
                <a:cs typeface="Times" panose="02020603050405020304" pitchFamily="18" charset="0"/>
              </a:rPr>
              <a:t> snore – sleep)</a:t>
            </a:r>
          </a:p>
          <a:p>
            <a:pPr marL="915988" lvl="3" indent="-342900" algn="just">
              <a:lnSpc>
                <a:spcPct val="107000"/>
              </a:lnSpc>
              <a:spcBef>
                <a:spcPts val="0"/>
              </a:spcBef>
              <a:spcAft>
                <a:spcPts val="800"/>
              </a:spcAft>
              <a:buSzPct val="75000"/>
            </a:pPr>
            <a:r>
              <a:rPr lang="en-GB" altLang="en-US" sz="1400" dirty="0">
                <a:solidFill>
                  <a:srgbClr val="000000"/>
                </a:solidFill>
                <a:latin typeface="Times" panose="02020603050405020304" pitchFamily="18" charset="0"/>
                <a:cs typeface="Times" panose="02020603050405020304" pitchFamily="18" charset="0"/>
              </a:rPr>
              <a:t>Coordinate (sister) terms: share the same hypernym</a:t>
            </a:r>
          </a:p>
          <a:p>
            <a:pPr marL="58738" algn="just">
              <a:lnSpc>
                <a:spcPct val="107000"/>
              </a:lnSpc>
              <a:spcBef>
                <a:spcPts val="0"/>
              </a:spcBef>
              <a:spcAft>
                <a:spcPts val="800"/>
              </a:spcAft>
            </a:pPr>
            <a:r>
              <a:rPr lang="en-GB" altLang="en-US" sz="1400" b="1" dirty="0">
                <a:solidFill>
                  <a:srgbClr val="000000"/>
                </a:solidFill>
                <a:latin typeface="Times" panose="02020603050405020304" pitchFamily="18" charset="0"/>
                <a:cs typeface="Times" panose="02020603050405020304" pitchFamily="18" charset="0"/>
              </a:rPr>
              <a:t>Adjectives/Adverbs in addition to above</a:t>
            </a:r>
          </a:p>
          <a:p>
            <a:pPr marL="915988" lvl="3" indent="-342900" algn="just">
              <a:lnSpc>
                <a:spcPct val="107000"/>
              </a:lnSpc>
              <a:spcBef>
                <a:spcPts val="0"/>
              </a:spcBef>
              <a:spcAft>
                <a:spcPts val="800"/>
              </a:spcAft>
              <a:buSzPct val="75000"/>
            </a:pPr>
            <a:r>
              <a:rPr lang="en-GB" altLang="en-US" sz="1400" dirty="0">
                <a:solidFill>
                  <a:srgbClr val="000000"/>
                </a:solidFill>
                <a:latin typeface="Times" panose="02020603050405020304" pitchFamily="18" charset="0"/>
                <a:cs typeface="Times" panose="02020603050405020304" pitchFamily="18" charset="0"/>
              </a:rPr>
              <a:t>Related nouns</a:t>
            </a:r>
          </a:p>
          <a:p>
            <a:pPr marL="915988" lvl="3" indent="-342900" algn="just">
              <a:lnSpc>
                <a:spcPct val="107000"/>
              </a:lnSpc>
              <a:spcBef>
                <a:spcPts val="0"/>
              </a:spcBef>
              <a:spcAft>
                <a:spcPts val="800"/>
              </a:spcAft>
              <a:buSzPct val="75000"/>
            </a:pPr>
            <a:r>
              <a:rPr lang="en-GB" altLang="en-US" sz="1400" dirty="0">
                <a:solidFill>
                  <a:srgbClr val="000000"/>
                </a:solidFill>
                <a:latin typeface="Times" panose="02020603050405020304" pitchFamily="18" charset="0"/>
                <a:cs typeface="Times" panose="02020603050405020304" pitchFamily="18" charset="0"/>
              </a:rPr>
              <a:t>Verb participles</a:t>
            </a:r>
          </a:p>
          <a:p>
            <a:pPr marL="915988" lvl="3" indent="-342900" algn="just">
              <a:lnSpc>
                <a:spcPct val="107000"/>
              </a:lnSpc>
              <a:spcBef>
                <a:spcPts val="0"/>
              </a:spcBef>
              <a:spcAft>
                <a:spcPts val="800"/>
              </a:spcAft>
              <a:buSzPct val="75000"/>
            </a:pPr>
            <a:r>
              <a:rPr lang="en-GB" altLang="en-US" sz="1400" dirty="0">
                <a:solidFill>
                  <a:srgbClr val="000000"/>
                </a:solidFill>
                <a:latin typeface="Times" panose="02020603050405020304" pitchFamily="18" charset="0"/>
                <a:cs typeface="Times" panose="02020603050405020304" pitchFamily="18" charset="0"/>
              </a:rPr>
              <a:t>Derivational information</a:t>
            </a:r>
          </a:p>
          <a:p>
            <a:pPr>
              <a:lnSpc>
                <a:spcPct val="80000"/>
              </a:lnSpc>
            </a:pPr>
            <a:endParaRPr lang="en-GB" altLang="en-US" sz="1600" dirty="0"/>
          </a:p>
        </p:txBody>
      </p:sp>
      <p:sp>
        <p:nvSpPr>
          <p:cNvPr id="8" name="Slide Number Placeholder 7">
            <a:extLst>
              <a:ext uri="{FF2B5EF4-FFF2-40B4-BE49-F238E27FC236}">
                <a16:creationId xmlns:a16="http://schemas.microsoft.com/office/drawing/2014/main" id="{4FE792C0-668E-452C-BC70-7DDB28EC962D}"/>
              </a:ext>
            </a:extLst>
          </p:cNvPr>
          <p:cNvSpPr>
            <a:spLocks noGrp="1"/>
          </p:cNvSpPr>
          <p:nvPr>
            <p:ph type="sldNum" sz="quarter" idx="12"/>
          </p:nvPr>
        </p:nvSpPr>
        <p:spPr/>
        <p:txBody>
          <a:bodyPr/>
          <a:lstStyle/>
          <a:p>
            <a:pPr>
              <a:defRPr/>
            </a:pPr>
            <a:fld id="{46C95EAB-5877-4365-885A-A60EB0348E4F}" type="slidenum">
              <a:rPr lang="en-US" altLang="en-US" smtClean="0"/>
              <a:pPr>
                <a:defRPr/>
              </a:pPr>
              <a:t>33</a:t>
            </a:fld>
            <a:endParaRPr lang="en-US" altLang="en-US"/>
          </a:p>
        </p:txBody>
      </p:sp>
      <p:pic>
        <p:nvPicPr>
          <p:cNvPr id="11" name="Picture 10">
            <a:extLst>
              <a:ext uri="{FF2B5EF4-FFF2-40B4-BE49-F238E27FC236}">
                <a16:creationId xmlns:a16="http://schemas.microsoft.com/office/drawing/2014/main" id="{D690E85A-6061-4474-88A4-73F785728A84}"/>
              </a:ext>
            </a:extLst>
          </p:cNvPr>
          <p:cNvPicPr>
            <a:picLocks noChangeAspect="1"/>
          </p:cNvPicPr>
          <p:nvPr/>
        </p:nvPicPr>
        <p:blipFill>
          <a:blip r:embed="rId2"/>
          <a:stretch>
            <a:fillRect/>
          </a:stretch>
        </p:blipFill>
        <p:spPr>
          <a:xfrm>
            <a:off x="8418" y="530024"/>
            <a:ext cx="709926" cy="503438"/>
          </a:xfrm>
          <a:prstGeom prst="rect">
            <a:avLst/>
          </a:prstGeom>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a:extLst>
              <a:ext uri="{FF2B5EF4-FFF2-40B4-BE49-F238E27FC236}">
                <a16:creationId xmlns:a16="http://schemas.microsoft.com/office/drawing/2014/main" id="{4DF3C52F-24B3-4CAF-8B78-6A5CB26D9C28}"/>
              </a:ext>
            </a:extLst>
          </p:cNvPr>
          <p:cNvSpPr>
            <a:spLocks noGrp="1" noChangeArrowheads="1"/>
          </p:cNvSpPr>
          <p:nvPr>
            <p:ph type="title"/>
          </p:nvPr>
        </p:nvSpPr>
        <p:spPr>
          <a:xfrm>
            <a:off x="523875" y="318195"/>
            <a:ext cx="8229600" cy="436936"/>
          </a:xfrm>
        </p:spPr>
        <p:txBody>
          <a:bodyPr/>
          <a:lstStyle/>
          <a:p>
            <a:pPr marL="857250" lvl="1" algn="ctr" eaLnBrk="1" hangingPunct="1">
              <a:lnSpc>
                <a:spcPct val="150000"/>
              </a:lnSpc>
              <a:defRPr/>
            </a:pPr>
            <a:r>
              <a:rPr lang="en-US" sz="2800" dirty="0">
                <a:latin typeface="Times New Roman" panose="02020603050405020304" pitchFamily="18" charset="0"/>
                <a:cs typeface="Times New Roman" panose="02020603050405020304" pitchFamily="18" charset="0"/>
              </a:rPr>
              <a:t>Cognitive based verb classification</a:t>
            </a:r>
            <a:endParaRPr lang="en-GB" altLang="en-US" sz="2800" kern="1200" dirty="0">
              <a:latin typeface="Times" panose="02020603050405020304" pitchFamily="18" charset="0"/>
              <a:ea typeface="+mj-ea"/>
              <a:cs typeface="Times" panose="02020603050405020304" pitchFamily="18" charset="0"/>
            </a:endParaRPr>
          </a:p>
        </p:txBody>
      </p:sp>
      <p:sp>
        <p:nvSpPr>
          <p:cNvPr id="43011" name="Rectangle 3">
            <a:extLst>
              <a:ext uri="{FF2B5EF4-FFF2-40B4-BE49-F238E27FC236}">
                <a16:creationId xmlns:a16="http://schemas.microsoft.com/office/drawing/2014/main" id="{D37EAFCA-5E9B-4984-8DDA-D3B9602C0F94}"/>
              </a:ext>
            </a:extLst>
          </p:cNvPr>
          <p:cNvSpPr>
            <a:spLocks noGrp="1" noChangeArrowheads="1"/>
          </p:cNvSpPr>
          <p:nvPr>
            <p:ph type="body" idx="1"/>
          </p:nvPr>
        </p:nvSpPr>
        <p:spPr>
          <a:xfrm>
            <a:off x="261937" y="991733"/>
            <a:ext cx="8362950" cy="5548072"/>
          </a:xfrm>
        </p:spPr>
        <p:txBody>
          <a:bodyPr/>
          <a:lstStyle/>
          <a:p>
            <a:pPr marL="58738" algn="just">
              <a:lnSpc>
                <a:spcPct val="107000"/>
              </a:lnSpc>
              <a:spcBef>
                <a:spcPts val="0"/>
              </a:spcBef>
              <a:spcAft>
                <a:spcPts val="800"/>
              </a:spcAft>
            </a:pPr>
            <a:r>
              <a:rPr lang="en-GB" altLang="en-US" sz="1800" b="1" dirty="0">
                <a:solidFill>
                  <a:srgbClr val="FF0000"/>
                </a:solidFill>
                <a:latin typeface="Times" panose="02020603050405020304" pitchFamily="18" charset="0"/>
                <a:cs typeface="Times" panose="02020603050405020304" pitchFamily="18" charset="0"/>
              </a:rPr>
              <a:t>Verbs</a:t>
            </a:r>
          </a:p>
          <a:p>
            <a:pPr marL="915988" lvl="3" indent="-342900" algn="just">
              <a:lnSpc>
                <a:spcPct val="107000"/>
              </a:lnSpc>
              <a:spcBef>
                <a:spcPts val="0"/>
              </a:spcBef>
              <a:spcAft>
                <a:spcPts val="800"/>
              </a:spcAft>
              <a:buSzPct val="75000"/>
            </a:pPr>
            <a:r>
              <a:rPr lang="en-GB" altLang="en-US" sz="1800" b="1" dirty="0">
                <a:solidFill>
                  <a:srgbClr val="FF0000"/>
                </a:solidFill>
                <a:latin typeface="Times" panose="02020603050405020304" pitchFamily="18" charset="0"/>
                <a:cs typeface="Times" panose="02020603050405020304" pitchFamily="18" charset="0"/>
              </a:rPr>
              <a:t>Synonym </a:t>
            </a:r>
            <a:r>
              <a:rPr lang="en-US" sz="1800" b="1" dirty="0">
                <a:solidFill>
                  <a:srgbClr val="FF0000"/>
                </a:solidFill>
                <a:latin typeface="Times" panose="02020603050405020304" pitchFamily="18" charset="0"/>
                <a:cs typeface="Times" panose="02020603050405020304" pitchFamily="18" charset="0"/>
              </a:rPr>
              <a:t>are words that have same meaning in some or all contexts.</a:t>
            </a:r>
            <a:endParaRPr lang="en-US" altLang="en-US" sz="1800" b="1" dirty="0">
              <a:solidFill>
                <a:srgbClr val="FF0000"/>
              </a:solidFill>
              <a:latin typeface="Times" panose="02020603050405020304" pitchFamily="18" charset="0"/>
              <a:cs typeface="Times" panose="02020603050405020304" pitchFamily="18" charset="0"/>
            </a:endParaRPr>
          </a:p>
          <a:p>
            <a:pPr marL="342900" lvl="1" indent="0">
              <a:lnSpc>
                <a:spcPct val="80000"/>
              </a:lnSpc>
              <a:buNone/>
            </a:pPr>
            <a:r>
              <a:rPr lang="en-US" altLang="en-US" sz="1800" b="1" dirty="0">
                <a:solidFill>
                  <a:srgbClr val="FF0000"/>
                </a:solidFill>
                <a:latin typeface="Times" panose="02020603050405020304" pitchFamily="18" charset="0"/>
                <a:cs typeface="Times" panose="02020603050405020304" pitchFamily="18" charset="0"/>
              </a:rPr>
              <a:t>Example: Delete = Cancel.</a:t>
            </a:r>
          </a:p>
          <a:p>
            <a:pPr marL="342900" lvl="1" indent="0">
              <a:lnSpc>
                <a:spcPct val="80000"/>
              </a:lnSpc>
              <a:buNone/>
            </a:pPr>
            <a:endParaRPr lang="en-US" altLang="en-US" sz="1800" b="1" dirty="0">
              <a:solidFill>
                <a:srgbClr val="FF0000"/>
              </a:solidFill>
              <a:latin typeface="Times" panose="02020603050405020304" pitchFamily="18" charset="0"/>
              <a:cs typeface="Times" panose="02020603050405020304" pitchFamily="18" charset="0"/>
            </a:endParaRPr>
          </a:p>
          <a:p>
            <a:pPr marL="342900" lvl="1" indent="0">
              <a:lnSpc>
                <a:spcPct val="80000"/>
              </a:lnSpc>
              <a:buNone/>
            </a:pPr>
            <a:endParaRPr lang="en-US" altLang="en-US" sz="1800" b="1" dirty="0">
              <a:solidFill>
                <a:srgbClr val="FF0000"/>
              </a:solidFill>
              <a:latin typeface="Times" panose="02020603050405020304" pitchFamily="18" charset="0"/>
              <a:cs typeface="Times" panose="02020603050405020304" pitchFamily="18" charset="0"/>
            </a:endParaRPr>
          </a:p>
          <a:p>
            <a:pPr marL="342900" lvl="1" indent="0">
              <a:lnSpc>
                <a:spcPct val="80000"/>
              </a:lnSpc>
              <a:buNone/>
            </a:pPr>
            <a:endParaRPr lang="en-US" altLang="en-US" sz="1800" b="1" dirty="0">
              <a:solidFill>
                <a:srgbClr val="FF0000"/>
              </a:solidFill>
              <a:latin typeface="Times" panose="02020603050405020304" pitchFamily="18" charset="0"/>
              <a:cs typeface="Times" panose="02020603050405020304" pitchFamily="18" charset="0"/>
            </a:endParaRPr>
          </a:p>
          <a:p>
            <a:pPr marL="342900" lvl="1" indent="0">
              <a:lnSpc>
                <a:spcPct val="80000"/>
              </a:lnSpc>
              <a:buNone/>
            </a:pPr>
            <a:endParaRPr lang="en-US" altLang="en-US" sz="1800" b="1" dirty="0">
              <a:solidFill>
                <a:srgbClr val="FF0000"/>
              </a:solidFill>
              <a:latin typeface="Times" panose="02020603050405020304" pitchFamily="18" charset="0"/>
              <a:cs typeface="Times" panose="02020603050405020304" pitchFamily="18" charset="0"/>
            </a:endParaRPr>
          </a:p>
          <a:p>
            <a:pPr marL="342900" lvl="1" indent="0">
              <a:lnSpc>
                <a:spcPct val="80000"/>
              </a:lnSpc>
              <a:buNone/>
            </a:pPr>
            <a:endParaRPr lang="en-US" altLang="en-US" sz="1800" b="1" dirty="0">
              <a:solidFill>
                <a:srgbClr val="FF0000"/>
              </a:solidFill>
              <a:latin typeface="Times" panose="02020603050405020304" pitchFamily="18" charset="0"/>
              <a:cs typeface="Times" panose="02020603050405020304" pitchFamily="18" charset="0"/>
            </a:endParaRPr>
          </a:p>
          <a:p>
            <a:pPr marL="342900" lvl="1" indent="0">
              <a:lnSpc>
                <a:spcPct val="80000"/>
              </a:lnSpc>
              <a:buNone/>
            </a:pPr>
            <a:endParaRPr lang="en-US" altLang="en-US" sz="1800" b="1" dirty="0">
              <a:solidFill>
                <a:srgbClr val="FF0000"/>
              </a:solidFill>
              <a:latin typeface="Times" panose="02020603050405020304" pitchFamily="18" charset="0"/>
              <a:cs typeface="Times" panose="02020603050405020304" pitchFamily="18" charset="0"/>
            </a:endParaRPr>
          </a:p>
          <a:p>
            <a:pPr marL="342900" lvl="1" indent="0">
              <a:lnSpc>
                <a:spcPct val="80000"/>
              </a:lnSpc>
              <a:buNone/>
            </a:pPr>
            <a:endParaRPr lang="en-US" altLang="en-US" sz="1800" b="1" dirty="0">
              <a:solidFill>
                <a:srgbClr val="FF0000"/>
              </a:solidFill>
              <a:latin typeface="Times" panose="02020603050405020304" pitchFamily="18" charset="0"/>
              <a:cs typeface="Times" panose="02020603050405020304" pitchFamily="18" charset="0"/>
            </a:endParaRPr>
          </a:p>
          <a:p>
            <a:pPr marL="342900" lvl="1" indent="0">
              <a:lnSpc>
                <a:spcPct val="80000"/>
              </a:lnSpc>
              <a:buNone/>
            </a:pPr>
            <a:endParaRPr lang="en-US" altLang="en-US" sz="1800" b="1" dirty="0">
              <a:solidFill>
                <a:srgbClr val="FF0000"/>
              </a:solidFill>
              <a:latin typeface="Times" panose="02020603050405020304" pitchFamily="18" charset="0"/>
              <a:cs typeface="Times" panose="02020603050405020304" pitchFamily="18" charset="0"/>
            </a:endParaRPr>
          </a:p>
          <a:p>
            <a:pPr marL="342900" lvl="1" indent="0">
              <a:lnSpc>
                <a:spcPct val="80000"/>
              </a:lnSpc>
              <a:buNone/>
            </a:pPr>
            <a:endParaRPr lang="en-US" altLang="en-US" sz="1800" b="1" dirty="0">
              <a:solidFill>
                <a:srgbClr val="FF0000"/>
              </a:solidFill>
              <a:latin typeface="Times" panose="02020603050405020304" pitchFamily="18" charset="0"/>
              <a:cs typeface="Times" panose="02020603050405020304" pitchFamily="18" charset="0"/>
            </a:endParaRPr>
          </a:p>
          <a:p>
            <a:pPr marL="342900" lvl="1" indent="0">
              <a:lnSpc>
                <a:spcPct val="80000"/>
              </a:lnSpc>
              <a:buNone/>
            </a:pPr>
            <a:endParaRPr lang="en-US" altLang="en-US" sz="1800" b="1" dirty="0">
              <a:solidFill>
                <a:srgbClr val="FF0000"/>
              </a:solidFill>
              <a:latin typeface="Times" panose="02020603050405020304" pitchFamily="18" charset="0"/>
              <a:cs typeface="Times" panose="02020603050405020304" pitchFamily="18" charset="0"/>
            </a:endParaRPr>
          </a:p>
          <a:p>
            <a:pPr marL="342900" lvl="1" indent="0">
              <a:lnSpc>
                <a:spcPct val="80000"/>
              </a:lnSpc>
              <a:buNone/>
            </a:pPr>
            <a:endParaRPr lang="en-US" altLang="en-US" sz="1800" b="1" dirty="0">
              <a:solidFill>
                <a:srgbClr val="FF0000"/>
              </a:solidFill>
              <a:latin typeface="Times" panose="02020603050405020304" pitchFamily="18" charset="0"/>
              <a:cs typeface="Times" panose="02020603050405020304" pitchFamily="18" charset="0"/>
            </a:endParaRPr>
          </a:p>
          <a:p>
            <a:pPr marL="342900" lvl="1" indent="0">
              <a:lnSpc>
                <a:spcPct val="80000"/>
              </a:lnSpc>
              <a:buNone/>
            </a:pPr>
            <a:endParaRPr lang="en-US" altLang="en-US" sz="1800" b="1" dirty="0">
              <a:solidFill>
                <a:srgbClr val="FF0000"/>
              </a:solidFill>
              <a:latin typeface="Times" panose="02020603050405020304" pitchFamily="18" charset="0"/>
              <a:cs typeface="Times" panose="02020603050405020304" pitchFamily="18" charset="0"/>
            </a:endParaRPr>
          </a:p>
          <a:p>
            <a:pPr marL="342900" lvl="1" indent="0">
              <a:lnSpc>
                <a:spcPct val="80000"/>
              </a:lnSpc>
              <a:buNone/>
            </a:pPr>
            <a:endParaRPr lang="en-US" altLang="en-US" sz="1800" b="1" dirty="0">
              <a:solidFill>
                <a:srgbClr val="FF0000"/>
              </a:solidFill>
              <a:latin typeface="Times" panose="02020603050405020304" pitchFamily="18" charset="0"/>
              <a:cs typeface="Times" panose="02020603050405020304" pitchFamily="18" charset="0"/>
            </a:endParaRPr>
          </a:p>
          <a:p>
            <a:pPr marL="342900" lvl="1" indent="0">
              <a:lnSpc>
                <a:spcPct val="80000"/>
              </a:lnSpc>
              <a:buNone/>
            </a:pPr>
            <a:endParaRPr lang="en-US" altLang="en-US" sz="1800" b="1" dirty="0">
              <a:solidFill>
                <a:srgbClr val="FF0000"/>
              </a:solidFill>
              <a:latin typeface="Times" panose="02020603050405020304" pitchFamily="18" charset="0"/>
              <a:cs typeface="Times" panose="02020603050405020304" pitchFamily="18" charset="0"/>
            </a:endParaRPr>
          </a:p>
          <a:p>
            <a:pPr marL="342900" lvl="1" indent="0">
              <a:lnSpc>
                <a:spcPct val="80000"/>
              </a:lnSpc>
              <a:buNone/>
            </a:pPr>
            <a:endParaRPr lang="en-US" altLang="en-US" sz="1800" b="1" dirty="0">
              <a:solidFill>
                <a:srgbClr val="FF0000"/>
              </a:solidFill>
              <a:latin typeface="Times" panose="02020603050405020304" pitchFamily="18" charset="0"/>
              <a:cs typeface="Times" panose="02020603050405020304" pitchFamily="18" charset="0"/>
            </a:endParaRPr>
          </a:p>
          <a:p>
            <a:pPr marL="0" indent="0">
              <a:buNone/>
            </a:pPr>
            <a:r>
              <a:rPr lang="en-US" sz="1400" dirty="0">
                <a:latin typeface="Times" panose="02020603050405020304" pitchFamily="18" charset="0"/>
                <a:cs typeface="Times" panose="02020603050405020304" pitchFamily="18" charset="0"/>
              </a:rPr>
              <a:t>[Miller, G. (1998). WordNet: An electronic lexical database: MIT press.]</a:t>
            </a:r>
          </a:p>
        </p:txBody>
      </p:sp>
      <p:sp>
        <p:nvSpPr>
          <p:cNvPr id="8" name="Slide Number Placeholder 7">
            <a:extLst>
              <a:ext uri="{FF2B5EF4-FFF2-40B4-BE49-F238E27FC236}">
                <a16:creationId xmlns:a16="http://schemas.microsoft.com/office/drawing/2014/main" id="{4FE792C0-668E-452C-BC70-7DDB28EC962D}"/>
              </a:ext>
            </a:extLst>
          </p:cNvPr>
          <p:cNvSpPr>
            <a:spLocks noGrp="1"/>
          </p:cNvSpPr>
          <p:nvPr>
            <p:ph type="sldNum" sz="quarter" idx="12"/>
          </p:nvPr>
        </p:nvSpPr>
        <p:spPr>
          <a:xfrm>
            <a:off x="7010400" y="0"/>
            <a:ext cx="2133600" cy="457200"/>
          </a:xfrm>
        </p:spPr>
        <p:txBody>
          <a:bodyPr/>
          <a:lstStyle/>
          <a:p>
            <a:pPr>
              <a:defRPr/>
            </a:pPr>
            <a:fld id="{46C95EAB-5877-4365-885A-A60EB0348E4F}" type="slidenum">
              <a:rPr lang="en-US" altLang="en-US" smtClean="0"/>
              <a:pPr>
                <a:defRPr/>
              </a:pPr>
              <a:t>34</a:t>
            </a:fld>
            <a:endParaRPr lang="en-US" altLang="en-US" dirty="0"/>
          </a:p>
        </p:txBody>
      </p:sp>
      <p:pic>
        <p:nvPicPr>
          <p:cNvPr id="11" name="Picture 10">
            <a:extLst>
              <a:ext uri="{FF2B5EF4-FFF2-40B4-BE49-F238E27FC236}">
                <a16:creationId xmlns:a16="http://schemas.microsoft.com/office/drawing/2014/main" id="{D690E85A-6061-4474-88A4-73F785728A84}"/>
              </a:ext>
            </a:extLst>
          </p:cNvPr>
          <p:cNvPicPr>
            <a:picLocks noChangeAspect="1"/>
          </p:cNvPicPr>
          <p:nvPr/>
        </p:nvPicPr>
        <p:blipFill>
          <a:blip r:embed="rId2"/>
          <a:stretch>
            <a:fillRect/>
          </a:stretch>
        </p:blipFill>
        <p:spPr>
          <a:xfrm>
            <a:off x="8418" y="530024"/>
            <a:ext cx="709926" cy="503438"/>
          </a:xfrm>
          <a:prstGeom prst="rect">
            <a:avLst/>
          </a:prstGeom>
        </p:spPr>
      </p:pic>
      <p:pic>
        <p:nvPicPr>
          <p:cNvPr id="3" name="Picture 2">
            <a:extLst>
              <a:ext uri="{FF2B5EF4-FFF2-40B4-BE49-F238E27FC236}">
                <a16:creationId xmlns:a16="http://schemas.microsoft.com/office/drawing/2014/main" id="{B2D53A63-1555-4A8A-B040-FB454F2B9123}"/>
              </a:ext>
            </a:extLst>
          </p:cNvPr>
          <p:cNvPicPr>
            <a:picLocks noChangeAspect="1"/>
          </p:cNvPicPr>
          <p:nvPr/>
        </p:nvPicPr>
        <p:blipFill>
          <a:blip r:embed="rId3"/>
          <a:stretch>
            <a:fillRect/>
          </a:stretch>
        </p:blipFill>
        <p:spPr>
          <a:xfrm>
            <a:off x="619386" y="2545685"/>
            <a:ext cx="7905228" cy="3638067"/>
          </a:xfrm>
          <a:prstGeom prst="rect">
            <a:avLst/>
          </a:prstGeom>
          <a:ln>
            <a:solidFill>
              <a:srgbClr val="FF0000"/>
            </a:solidFill>
          </a:ln>
        </p:spPr>
      </p:pic>
    </p:spTree>
    <p:extLst>
      <p:ext uri="{BB962C8B-B14F-4D97-AF65-F5344CB8AC3E}">
        <p14:creationId xmlns:p14="http://schemas.microsoft.com/office/powerpoint/2010/main" val="316291219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20F2E4F2-04FC-4B4C-AC09-3050B56002FC}"/>
              </a:ext>
            </a:extLst>
          </p:cNvPr>
          <p:cNvSpPr>
            <a:spLocks noGrp="1"/>
          </p:cNvSpPr>
          <p:nvPr>
            <p:ph type="sldNum" sz="quarter" idx="12"/>
          </p:nvPr>
        </p:nvSpPr>
        <p:spPr/>
        <p:txBody>
          <a:bodyPr/>
          <a:lstStyle/>
          <a:p>
            <a:pPr>
              <a:defRPr/>
            </a:pPr>
            <a:fld id="{46C95EAB-5877-4365-885A-A60EB0348E4F}" type="slidenum">
              <a:rPr lang="en-US" altLang="en-US" smtClean="0"/>
              <a:pPr>
                <a:defRPr/>
              </a:pPr>
              <a:t>35</a:t>
            </a:fld>
            <a:endParaRPr lang="en-US" altLang="en-US"/>
          </a:p>
        </p:txBody>
      </p:sp>
      <p:sp>
        <p:nvSpPr>
          <p:cNvPr id="5" name="Rectangle 3">
            <a:extLst>
              <a:ext uri="{FF2B5EF4-FFF2-40B4-BE49-F238E27FC236}">
                <a16:creationId xmlns:a16="http://schemas.microsoft.com/office/drawing/2014/main" id="{C71F0DA3-D908-449E-BD25-02E0528F8E90}"/>
              </a:ext>
            </a:extLst>
          </p:cNvPr>
          <p:cNvSpPr>
            <a:spLocks noGrp="1" noChangeArrowheads="1"/>
          </p:cNvSpPr>
          <p:nvPr>
            <p:ph sz="quarter" idx="1"/>
          </p:nvPr>
        </p:nvSpPr>
        <p:spPr>
          <a:xfrm>
            <a:off x="304800" y="2123230"/>
            <a:ext cx="8534400" cy="3333750"/>
          </a:xfrm>
        </p:spPr>
        <p:txBody>
          <a:bodyPr/>
          <a:lstStyle/>
          <a:p>
            <a:r>
              <a:rPr lang="en-US" sz="1800" dirty="0">
                <a:latin typeface="Times" panose="02020603050405020304" pitchFamily="18" charset="0"/>
                <a:cs typeface="Times" panose="02020603050405020304" pitchFamily="18" charset="0"/>
              </a:rPr>
              <a:t>Consider the words </a:t>
            </a:r>
            <a:r>
              <a:rPr lang="en-US" sz="1800" i="1" dirty="0">
                <a:solidFill>
                  <a:srgbClr val="FF0000"/>
                </a:solidFill>
                <a:latin typeface="Times" panose="02020603050405020304" pitchFamily="18" charset="0"/>
                <a:cs typeface="Times" panose="02020603050405020304" pitchFamily="18" charset="0"/>
              </a:rPr>
              <a:t>big</a:t>
            </a:r>
            <a:r>
              <a:rPr lang="en-US" sz="1800" dirty="0">
                <a:latin typeface="Times" panose="02020603050405020304" pitchFamily="18" charset="0"/>
                <a:cs typeface="Times" panose="02020603050405020304" pitchFamily="18" charset="0"/>
              </a:rPr>
              <a:t> and </a:t>
            </a:r>
            <a:r>
              <a:rPr lang="en-US" sz="1800" i="1" dirty="0">
                <a:solidFill>
                  <a:srgbClr val="FF0000"/>
                </a:solidFill>
                <a:latin typeface="Times" panose="02020603050405020304" pitchFamily="18" charset="0"/>
                <a:cs typeface="Times" panose="02020603050405020304" pitchFamily="18" charset="0"/>
              </a:rPr>
              <a:t>large</a:t>
            </a:r>
            <a:endParaRPr lang="en-US" sz="1800" dirty="0">
              <a:solidFill>
                <a:srgbClr val="FF0000"/>
              </a:solidFill>
              <a:latin typeface="Times" panose="02020603050405020304" pitchFamily="18" charset="0"/>
              <a:cs typeface="Times" panose="02020603050405020304" pitchFamily="18" charset="0"/>
            </a:endParaRPr>
          </a:p>
          <a:p>
            <a:r>
              <a:rPr lang="en-US" sz="1800" dirty="0">
                <a:latin typeface="Times" panose="02020603050405020304" pitchFamily="18" charset="0"/>
                <a:cs typeface="Times" panose="02020603050405020304" pitchFamily="18" charset="0"/>
              </a:rPr>
              <a:t>Are they synonyms?</a:t>
            </a:r>
            <a:endParaRPr lang="en-US" sz="1800" dirty="0">
              <a:solidFill>
                <a:srgbClr val="A50021"/>
              </a:solidFill>
              <a:latin typeface="Times" panose="02020603050405020304" pitchFamily="18" charset="0"/>
              <a:cs typeface="Times" panose="02020603050405020304" pitchFamily="18" charset="0"/>
            </a:endParaRPr>
          </a:p>
          <a:p>
            <a:pPr lvl="1"/>
            <a:r>
              <a:rPr lang="en-US" sz="1800" dirty="0">
                <a:latin typeface="Times" panose="02020603050405020304" pitchFamily="18" charset="0"/>
                <a:cs typeface="Times" panose="02020603050405020304" pitchFamily="18" charset="0"/>
              </a:rPr>
              <a:t>How </a:t>
            </a:r>
            <a:r>
              <a:rPr lang="en-US" sz="1800" b="1" dirty="0">
                <a:solidFill>
                  <a:srgbClr val="FF0000"/>
                </a:solidFill>
                <a:latin typeface="Times" panose="02020603050405020304" pitchFamily="18" charset="0"/>
                <a:cs typeface="Times" panose="02020603050405020304" pitchFamily="18" charset="0"/>
              </a:rPr>
              <a:t>big</a:t>
            </a:r>
            <a:r>
              <a:rPr lang="en-US" sz="1800" dirty="0">
                <a:latin typeface="Times" panose="02020603050405020304" pitchFamily="18" charset="0"/>
                <a:cs typeface="Times" panose="02020603050405020304" pitchFamily="18" charset="0"/>
              </a:rPr>
              <a:t> is that plane?</a:t>
            </a:r>
          </a:p>
          <a:p>
            <a:pPr lvl="1"/>
            <a:r>
              <a:rPr lang="en-US" sz="1800" dirty="0">
                <a:latin typeface="Times" panose="02020603050405020304" pitchFamily="18" charset="0"/>
                <a:cs typeface="Times" panose="02020603050405020304" pitchFamily="18" charset="0"/>
              </a:rPr>
              <a:t>Would I be flying on a </a:t>
            </a:r>
            <a:r>
              <a:rPr lang="en-US" sz="1800" b="1" dirty="0">
                <a:solidFill>
                  <a:srgbClr val="FF0000"/>
                </a:solidFill>
                <a:latin typeface="Times" panose="02020603050405020304" pitchFamily="18" charset="0"/>
                <a:cs typeface="Times" panose="02020603050405020304" pitchFamily="18" charset="0"/>
              </a:rPr>
              <a:t>large</a:t>
            </a:r>
            <a:r>
              <a:rPr lang="en-US" sz="1800" dirty="0">
                <a:latin typeface="Times" panose="02020603050405020304" pitchFamily="18" charset="0"/>
                <a:cs typeface="Times" panose="02020603050405020304" pitchFamily="18" charset="0"/>
              </a:rPr>
              <a:t> or small plane?</a:t>
            </a:r>
          </a:p>
          <a:p>
            <a:r>
              <a:rPr lang="en-US" sz="1800" dirty="0">
                <a:latin typeface="Times" panose="02020603050405020304" pitchFamily="18" charset="0"/>
                <a:cs typeface="Times" panose="02020603050405020304" pitchFamily="18" charset="0"/>
              </a:rPr>
              <a:t>How about here:</a:t>
            </a:r>
          </a:p>
          <a:p>
            <a:pPr lvl="1"/>
            <a:r>
              <a:rPr lang="en-US" sz="1800" dirty="0">
                <a:latin typeface="Times" panose="02020603050405020304" pitchFamily="18" charset="0"/>
                <a:cs typeface="Times" panose="02020603050405020304" pitchFamily="18" charset="0"/>
              </a:rPr>
              <a:t>Miss Nelson became a kind of </a:t>
            </a:r>
            <a:r>
              <a:rPr lang="en-US" sz="1800" b="1" dirty="0">
                <a:solidFill>
                  <a:srgbClr val="FF0000"/>
                </a:solidFill>
                <a:latin typeface="Times" panose="02020603050405020304" pitchFamily="18" charset="0"/>
                <a:cs typeface="Times" panose="02020603050405020304" pitchFamily="18" charset="0"/>
              </a:rPr>
              <a:t>big</a:t>
            </a:r>
            <a:r>
              <a:rPr lang="en-US" sz="1800" b="1" dirty="0">
                <a:latin typeface="Times" panose="02020603050405020304" pitchFamily="18" charset="0"/>
                <a:cs typeface="Times" panose="02020603050405020304" pitchFamily="18" charset="0"/>
              </a:rPr>
              <a:t> </a:t>
            </a:r>
            <a:r>
              <a:rPr lang="en-US" sz="1800" dirty="0">
                <a:latin typeface="Times" panose="02020603050405020304" pitchFamily="18" charset="0"/>
                <a:cs typeface="Times" panose="02020603050405020304" pitchFamily="18" charset="0"/>
              </a:rPr>
              <a:t>sister to Benjamin.</a:t>
            </a:r>
          </a:p>
          <a:p>
            <a:pPr lvl="1"/>
            <a:r>
              <a:rPr lang="en-US" sz="1800" dirty="0">
                <a:latin typeface="Times" panose="02020603050405020304" pitchFamily="18" charset="0"/>
                <a:cs typeface="Times" panose="02020603050405020304" pitchFamily="18" charset="0"/>
              </a:rPr>
              <a:t>?Miss Nelson became a kind of </a:t>
            </a:r>
            <a:r>
              <a:rPr lang="en-US" sz="1800" b="1" dirty="0">
                <a:solidFill>
                  <a:srgbClr val="FF0000"/>
                </a:solidFill>
                <a:latin typeface="Times" panose="02020603050405020304" pitchFamily="18" charset="0"/>
                <a:cs typeface="Times" panose="02020603050405020304" pitchFamily="18" charset="0"/>
              </a:rPr>
              <a:t>large</a:t>
            </a:r>
            <a:r>
              <a:rPr lang="en-US" sz="1800" dirty="0">
                <a:latin typeface="Times" panose="02020603050405020304" pitchFamily="18" charset="0"/>
                <a:cs typeface="Times" panose="02020603050405020304" pitchFamily="18" charset="0"/>
              </a:rPr>
              <a:t> sister to Benjamin.</a:t>
            </a:r>
          </a:p>
          <a:p>
            <a:r>
              <a:rPr lang="en-US" sz="1800" dirty="0">
                <a:latin typeface="Times" panose="02020603050405020304" pitchFamily="18" charset="0"/>
                <a:cs typeface="Times" panose="02020603050405020304" pitchFamily="18" charset="0"/>
              </a:rPr>
              <a:t>Why?</a:t>
            </a:r>
          </a:p>
          <a:p>
            <a:pPr lvl="1"/>
            <a:r>
              <a:rPr lang="en-US" sz="1800" i="1" dirty="0">
                <a:latin typeface="Times" panose="02020603050405020304" pitchFamily="18" charset="0"/>
                <a:cs typeface="Times" panose="02020603050405020304" pitchFamily="18" charset="0"/>
              </a:rPr>
              <a:t>big</a:t>
            </a:r>
            <a:r>
              <a:rPr lang="en-US" sz="1800" dirty="0">
                <a:latin typeface="Times" panose="02020603050405020304" pitchFamily="18" charset="0"/>
                <a:cs typeface="Times" panose="02020603050405020304" pitchFamily="18" charset="0"/>
              </a:rPr>
              <a:t> has a </a:t>
            </a:r>
            <a:r>
              <a:rPr lang="en-US" sz="1800" dirty="0">
                <a:solidFill>
                  <a:srgbClr val="FF0000"/>
                </a:solidFill>
                <a:latin typeface="Times" panose="02020603050405020304" pitchFamily="18" charset="0"/>
                <a:cs typeface="Times" panose="02020603050405020304" pitchFamily="18" charset="0"/>
              </a:rPr>
              <a:t>sense</a:t>
            </a:r>
            <a:r>
              <a:rPr lang="en-US" sz="1800" dirty="0">
                <a:latin typeface="Times" panose="02020603050405020304" pitchFamily="18" charset="0"/>
                <a:cs typeface="Times" panose="02020603050405020304" pitchFamily="18" charset="0"/>
              </a:rPr>
              <a:t> that means being older, or grown up</a:t>
            </a:r>
          </a:p>
          <a:p>
            <a:pPr lvl="1"/>
            <a:r>
              <a:rPr lang="en-US" sz="1800" i="1" dirty="0">
                <a:latin typeface="Times" panose="02020603050405020304" pitchFamily="18" charset="0"/>
                <a:cs typeface="Times" panose="02020603050405020304" pitchFamily="18" charset="0"/>
              </a:rPr>
              <a:t>large</a:t>
            </a:r>
            <a:r>
              <a:rPr lang="en-US" sz="1800" dirty="0">
                <a:latin typeface="Times" panose="02020603050405020304" pitchFamily="18" charset="0"/>
                <a:cs typeface="Times" panose="02020603050405020304" pitchFamily="18" charset="0"/>
              </a:rPr>
              <a:t> lacks this sense</a:t>
            </a:r>
          </a:p>
        </p:txBody>
      </p:sp>
      <p:sp>
        <p:nvSpPr>
          <p:cNvPr id="9" name="Rectangle 2">
            <a:extLst>
              <a:ext uri="{FF2B5EF4-FFF2-40B4-BE49-F238E27FC236}">
                <a16:creationId xmlns:a16="http://schemas.microsoft.com/office/drawing/2014/main" id="{84FDFD82-56BC-4DEA-A717-7A266CB2D606}"/>
              </a:ext>
            </a:extLst>
          </p:cNvPr>
          <p:cNvSpPr>
            <a:spLocks noGrp="1" noChangeArrowheads="1"/>
          </p:cNvSpPr>
          <p:nvPr>
            <p:ph type="title"/>
          </p:nvPr>
        </p:nvSpPr>
        <p:spPr>
          <a:xfrm>
            <a:off x="523875" y="318195"/>
            <a:ext cx="8229600" cy="436936"/>
          </a:xfrm>
        </p:spPr>
        <p:txBody>
          <a:bodyPr/>
          <a:lstStyle/>
          <a:p>
            <a:pPr marL="857250" lvl="1" algn="ctr" eaLnBrk="1" hangingPunct="1">
              <a:lnSpc>
                <a:spcPct val="150000"/>
              </a:lnSpc>
              <a:defRPr/>
            </a:pPr>
            <a:r>
              <a:rPr lang="en-US" sz="2800" dirty="0">
                <a:latin typeface="Times New Roman" panose="02020603050405020304" pitchFamily="18" charset="0"/>
                <a:cs typeface="Times New Roman" panose="02020603050405020304" pitchFamily="18" charset="0"/>
              </a:rPr>
              <a:t>Cognitive based verb classification</a:t>
            </a:r>
            <a:endParaRPr lang="en-GB" altLang="en-US" sz="2800" kern="1200" dirty="0">
              <a:latin typeface="Times" panose="02020603050405020304" pitchFamily="18" charset="0"/>
              <a:ea typeface="+mj-ea"/>
              <a:cs typeface="Times" panose="02020603050405020304" pitchFamily="18" charset="0"/>
            </a:endParaRPr>
          </a:p>
        </p:txBody>
      </p:sp>
    </p:spTree>
    <p:extLst>
      <p:ext uri="{BB962C8B-B14F-4D97-AF65-F5344CB8AC3E}">
        <p14:creationId xmlns:p14="http://schemas.microsoft.com/office/powerpoint/2010/main" val="8435898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4" end="4"/>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xEl>
                                              <p:pRg st="5" end="5"/>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xEl>
                                              <p:pRg st="7" end="7"/>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5">
                                            <p:txEl>
                                              <p:pRg st="8" end="8"/>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5">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Freeform: Shape 13"/>
          <p:cNvSpPr/>
          <p:nvPr/>
        </p:nvSpPr>
        <p:spPr>
          <a:xfrm>
            <a:off x="2749407" y="3469456"/>
            <a:ext cx="2025276" cy="353800"/>
          </a:xfrm>
          <a:custGeom>
            <a:avLst/>
            <a:gdLst/>
            <a:ahLst/>
            <a:cxnLst/>
            <a:rect l="0" t="0" r="0" b="0"/>
            <a:pathLst>
              <a:path>
                <a:moveTo>
                  <a:pt x="1683593" y="0"/>
                </a:moveTo>
                <a:lnTo>
                  <a:pt x="1683593" y="245906"/>
                </a:lnTo>
                <a:lnTo>
                  <a:pt x="0" y="245906"/>
                </a:lnTo>
                <a:lnTo>
                  <a:pt x="0" y="329652"/>
                </a:lnTo>
              </a:path>
            </a:pathLst>
          </a:custGeom>
          <a:noFill/>
        </p:spPr>
        <p:style>
          <a:lnRef idx="2">
            <a:schemeClr val="accent3">
              <a:hueOff val="0"/>
              <a:satOff val="0"/>
              <a:lumOff val="0"/>
              <a:alphaOff val="0"/>
            </a:schemeClr>
          </a:lnRef>
          <a:fillRef idx="0">
            <a:scrgbClr r="0" g="0" b="0"/>
          </a:fillRef>
          <a:effectRef idx="0">
            <a:schemeClr val="accent4">
              <a:tint val="70000"/>
              <a:hueOff val="0"/>
              <a:satOff val="0"/>
              <a:lumOff val="0"/>
              <a:alphaOff val="0"/>
            </a:schemeClr>
          </a:effectRef>
          <a:fontRef idx="minor">
            <a:schemeClr val="tx1">
              <a:hueOff val="0"/>
              <a:satOff val="0"/>
              <a:lumOff val="0"/>
              <a:alphaOff val="0"/>
            </a:schemeClr>
          </a:fontRef>
        </p:style>
      </p:sp>
      <p:sp>
        <p:nvSpPr>
          <p:cNvPr id="15" name="Freeform: Shape 14"/>
          <p:cNvSpPr/>
          <p:nvPr/>
        </p:nvSpPr>
        <p:spPr>
          <a:xfrm>
            <a:off x="4096687" y="2027560"/>
            <a:ext cx="2159460" cy="483691"/>
          </a:xfrm>
          <a:custGeom>
            <a:avLst/>
            <a:gdLst/>
            <a:ahLst/>
            <a:cxnLst/>
            <a:rect l="0" t="0" r="0" b="0"/>
            <a:pathLst>
              <a:path>
                <a:moveTo>
                  <a:pt x="1795139" y="0"/>
                </a:moveTo>
                <a:lnTo>
                  <a:pt x="1795139" y="366932"/>
                </a:lnTo>
                <a:lnTo>
                  <a:pt x="0" y="366932"/>
                </a:lnTo>
                <a:lnTo>
                  <a:pt x="0" y="450678"/>
                </a:lnTo>
              </a:path>
            </a:pathLst>
          </a:custGeom>
          <a:noFill/>
          <a:ln>
            <a:solidFill>
              <a:schemeClr val="accent3"/>
            </a:solidFill>
          </a:ln>
        </p:spPr>
        <p:style>
          <a:lnRef idx="2">
            <a:scrgbClr r="0" g="0" b="0"/>
          </a:lnRef>
          <a:fillRef idx="0">
            <a:scrgbClr r="0" g="0" b="0"/>
          </a:fillRef>
          <a:effectRef idx="0">
            <a:schemeClr val="accent3">
              <a:tint val="90000"/>
              <a:hueOff val="0"/>
              <a:satOff val="0"/>
              <a:lumOff val="0"/>
              <a:alphaOff val="0"/>
            </a:schemeClr>
          </a:effectRef>
          <a:fontRef idx="minor">
            <a:schemeClr val="tx1">
              <a:hueOff val="0"/>
              <a:satOff val="0"/>
              <a:lumOff val="0"/>
              <a:alphaOff val="0"/>
            </a:schemeClr>
          </a:fontRef>
        </p:style>
      </p:sp>
      <p:sp>
        <p:nvSpPr>
          <p:cNvPr id="18" name="Rectangle: Rounded Corners 17"/>
          <p:cNvSpPr/>
          <p:nvPr/>
        </p:nvSpPr>
        <p:spPr>
          <a:xfrm>
            <a:off x="3717579" y="2456106"/>
            <a:ext cx="1979457" cy="413059"/>
          </a:xfrm>
          <a:prstGeom prst="roundRect">
            <a:avLst>
              <a:gd name="adj" fmla="val 10000"/>
            </a:avLst>
          </a:prstGeom>
          <a:solidFill>
            <a:schemeClr val="tx2">
              <a:lumMod val="60000"/>
              <a:lumOff val="40000"/>
            </a:schemeClr>
          </a:solidFill>
          <a:ln>
            <a:solidFill>
              <a:schemeClr val="accent3">
                <a:lumMod val="75000"/>
              </a:schemeClr>
            </a:solidFill>
          </a:ln>
        </p:spPr>
        <p:style>
          <a:lnRef idx="2">
            <a:scrgbClr r="0" g="0" b="0"/>
          </a:lnRef>
          <a:fillRef idx="1">
            <a:scrgbClr r="0" g="0" b="0"/>
          </a:fillRef>
          <a:effectRef idx="0">
            <a:schemeClr val="accent2">
              <a:hueOff val="0"/>
              <a:satOff val="0"/>
              <a:lumOff val="0"/>
              <a:alphaOff val="0"/>
            </a:schemeClr>
          </a:effectRef>
          <a:fontRef idx="minor">
            <a:schemeClr val="lt1"/>
          </a:fontRef>
        </p:style>
      </p:sp>
      <p:sp>
        <p:nvSpPr>
          <p:cNvPr id="19" name="Freeform: Shape 18"/>
          <p:cNvSpPr/>
          <p:nvPr/>
        </p:nvSpPr>
        <p:spPr>
          <a:xfrm>
            <a:off x="3833032" y="2551529"/>
            <a:ext cx="1979457" cy="413059"/>
          </a:xfrm>
          <a:custGeom>
            <a:avLst/>
            <a:gdLst>
              <a:gd name="connsiteX0" fmla="*/ 0 w 1645504"/>
              <a:gd name="connsiteY0" fmla="*/ 38487 h 384866"/>
              <a:gd name="connsiteX1" fmla="*/ 38487 w 1645504"/>
              <a:gd name="connsiteY1" fmla="*/ 0 h 384866"/>
              <a:gd name="connsiteX2" fmla="*/ 1607017 w 1645504"/>
              <a:gd name="connsiteY2" fmla="*/ 0 h 384866"/>
              <a:gd name="connsiteX3" fmla="*/ 1645504 w 1645504"/>
              <a:gd name="connsiteY3" fmla="*/ 38487 h 384866"/>
              <a:gd name="connsiteX4" fmla="*/ 1645504 w 1645504"/>
              <a:gd name="connsiteY4" fmla="*/ 346379 h 384866"/>
              <a:gd name="connsiteX5" fmla="*/ 1607017 w 1645504"/>
              <a:gd name="connsiteY5" fmla="*/ 384866 h 384866"/>
              <a:gd name="connsiteX6" fmla="*/ 38487 w 1645504"/>
              <a:gd name="connsiteY6" fmla="*/ 384866 h 384866"/>
              <a:gd name="connsiteX7" fmla="*/ 0 w 1645504"/>
              <a:gd name="connsiteY7" fmla="*/ 346379 h 384866"/>
              <a:gd name="connsiteX8" fmla="*/ 0 w 1645504"/>
              <a:gd name="connsiteY8" fmla="*/ 38487 h 384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45504" h="384866">
                <a:moveTo>
                  <a:pt x="0" y="38487"/>
                </a:moveTo>
                <a:cubicBezTo>
                  <a:pt x="0" y="17231"/>
                  <a:pt x="17231" y="0"/>
                  <a:pt x="38487" y="0"/>
                </a:cubicBezTo>
                <a:lnTo>
                  <a:pt x="1607017" y="0"/>
                </a:lnTo>
                <a:cubicBezTo>
                  <a:pt x="1628273" y="0"/>
                  <a:pt x="1645504" y="17231"/>
                  <a:pt x="1645504" y="38487"/>
                </a:cubicBezTo>
                <a:lnTo>
                  <a:pt x="1645504" y="346379"/>
                </a:lnTo>
                <a:cubicBezTo>
                  <a:pt x="1645504" y="367635"/>
                  <a:pt x="1628273" y="384866"/>
                  <a:pt x="1607017" y="384866"/>
                </a:cubicBezTo>
                <a:lnTo>
                  <a:pt x="38487" y="384866"/>
                </a:lnTo>
                <a:cubicBezTo>
                  <a:pt x="17231" y="384866"/>
                  <a:pt x="0" y="367635"/>
                  <a:pt x="0" y="346379"/>
                </a:cubicBezTo>
                <a:lnTo>
                  <a:pt x="0" y="38487"/>
                </a:lnTo>
                <a:close/>
              </a:path>
            </a:pathLst>
          </a:custGeom>
          <a:solidFill>
            <a:schemeClr val="bg1"/>
          </a:solidFill>
          <a:ln>
            <a:solidFill>
              <a:schemeClr val="tx2">
                <a:lumMod val="60000"/>
                <a:lumOff val="40000"/>
              </a:schemeClr>
            </a:solidFill>
          </a:ln>
        </p:spPr>
        <p:style>
          <a:lnRef idx="2">
            <a:scrgbClr r="0" g="0" b="0"/>
          </a:lnRef>
          <a:fillRef idx="1">
            <a:scrgbClr r="0" g="0" b="0"/>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72232" tIns="72232" rIns="72232" bIns="72232" numCol="1" spcCol="1270" anchor="ctr" anchorCtr="0">
            <a:noAutofit/>
          </a:bodyPr>
          <a:lstStyle/>
          <a:p>
            <a:pPr algn="ctr" defTabSz="711200">
              <a:lnSpc>
                <a:spcPct val="90000"/>
              </a:lnSpc>
              <a:spcBef>
                <a:spcPct val="0"/>
              </a:spcBef>
              <a:spcAft>
                <a:spcPct val="35000"/>
              </a:spcAft>
            </a:pPr>
            <a:r>
              <a:rPr lang="en-US" sz="1200" b="1" dirty="0">
                <a:latin typeface="Times" panose="02020603050405020304" pitchFamily="18" charset="0"/>
                <a:cs typeface="Times" panose="02020603050405020304" pitchFamily="18" charset="0"/>
              </a:rPr>
              <a:t>Bloom Verb List</a:t>
            </a:r>
          </a:p>
        </p:txBody>
      </p:sp>
      <p:sp>
        <p:nvSpPr>
          <p:cNvPr id="21" name="Freeform: Shape 20"/>
          <p:cNvSpPr/>
          <p:nvPr/>
        </p:nvSpPr>
        <p:spPr>
          <a:xfrm>
            <a:off x="3573470" y="3231690"/>
            <a:ext cx="1207930" cy="431639"/>
          </a:xfrm>
          <a:custGeom>
            <a:avLst/>
            <a:gdLst>
              <a:gd name="connsiteX0" fmla="*/ 0 w 1062792"/>
              <a:gd name="connsiteY0" fmla="*/ 67760 h 677600"/>
              <a:gd name="connsiteX1" fmla="*/ 67760 w 1062792"/>
              <a:gd name="connsiteY1" fmla="*/ 0 h 677600"/>
              <a:gd name="connsiteX2" fmla="*/ 995032 w 1062792"/>
              <a:gd name="connsiteY2" fmla="*/ 0 h 677600"/>
              <a:gd name="connsiteX3" fmla="*/ 1062792 w 1062792"/>
              <a:gd name="connsiteY3" fmla="*/ 67760 h 677600"/>
              <a:gd name="connsiteX4" fmla="*/ 1062792 w 1062792"/>
              <a:gd name="connsiteY4" fmla="*/ 609840 h 677600"/>
              <a:gd name="connsiteX5" fmla="*/ 995032 w 1062792"/>
              <a:gd name="connsiteY5" fmla="*/ 677600 h 677600"/>
              <a:gd name="connsiteX6" fmla="*/ 67760 w 1062792"/>
              <a:gd name="connsiteY6" fmla="*/ 677600 h 677600"/>
              <a:gd name="connsiteX7" fmla="*/ 0 w 1062792"/>
              <a:gd name="connsiteY7" fmla="*/ 609840 h 677600"/>
              <a:gd name="connsiteX8" fmla="*/ 0 w 1062792"/>
              <a:gd name="connsiteY8" fmla="*/ 67760 h 677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62792" h="677600">
                <a:moveTo>
                  <a:pt x="0" y="67760"/>
                </a:moveTo>
                <a:cubicBezTo>
                  <a:pt x="0" y="30337"/>
                  <a:pt x="30337" y="0"/>
                  <a:pt x="67760" y="0"/>
                </a:cubicBezTo>
                <a:lnTo>
                  <a:pt x="995032" y="0"/>
                </a:lnTo>
                <a:cubicBezTo>
                  <a:pt x="1032455" y="0"/>
                  <a:pt x="1062792" y="30337"/>
                  <a:pt x="1062792" y="67760"/>
                </a:cubicBezTo>
                <a:lnTo>
                  <a:pt x="1062792" y="609840"/>
                </a:lnTo>
                <a:cubicBezTo>
                  <a:pt x="1062792" y="647263"/>
                  <a:pt x="1032455" y="677600"/>
                  <a:pt x="995032" y="677600"/>
                </a:cubicBezTo>
                <a:lnTo>
                  <a:pt x="67760" y="677600"/>
                </a:lnTo>
                <a:cubicBezTo>
                  <a:pt x="30337" y="677600"/>
                  <a:pt x="0" y="647263"/>
                  <a:pt x="0" y="609840"/>
                </a:cubicBezTo>
                <a:lnTo>
                  <a:pt x="0" y="67760"/>
                </a:lnTo>
                <a:close/>
              </a:path>
            </a:pathLst>
          </a:custGeom>
          <a:ln>
            <a:solidFill>
              <a:schemeClr val="tx1"/>
            </a:solidFill>
          </a:ln>
        </p:spPr>
        <p:style>
          <a:lnRef idx="2">
            <a:schemeClr val="accent3">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61756" tIns="61756" rIns="61756" bIns="61756" numCol="1" spcCol="1270" anchor="ctr" anchorCtr="0">
            <a:noAutofit/>
          </a:bodyPr>
          <a:lstStyle/>
          <a:p>
            <a:pPr marL="0" lvl="0" indent="0" algn="ctr" defTabSz="488950">
              <a:lnSpc>
                <a:spcPct val="90000"/>
              </a:lnSpc>
              <a:spcBef>
                <a:spcPct val="0"/>
              </a:spcBef>
              <a:spcAft>
                <a:spcPct val="35000"/>
              </a:spcAft>
              <a:buNone/>
            </a:pPr>
            <a:r>
              <a:rPr lang="en-US" sz="1200" b="1" kern="1200" dirty="0">
                <a:solidFill>
                  <a:prstClr val="black">
                    <a:hueOff val="0"/>
                    <a:satOff val="0"/>
                    <a:lumOff val="0"/>
                    <a:alphaOff val="0"/>
                  </a:prstClr>
                </a:solidFill>
                <a:latin typeface="Times" panose="02020603050405020304" pitchFamily="18" charset="0"/>
                <a:ea typeface="+mn-ea"/>
                <a:cs typeface="Times" panose="02020603050405020304" pitchFamily="18" charset="0"/>
              </a:rPr>
              <a:t>Understanding</a:t>
            </a:r>
            <a:endParaRPr lang="en-US" sz="1000" b="1" kern="1200" dirty="0">
              <a:solidFill>
                <a:prstClr val="black">
                  <a:hueOff val="0"/>
                  <a:satOff val="0"/>
                  <a:lumOff val="0"/>
                  <a:alphaOff val="0"/>
                </a:prstClr>
              </a:solidFill>
              <a:latin typeface="Times" panose="02020603050405020304" pitchFamily="18" charset="0"/>
              <a:ea typeface="+mn-ea"/>
              <a:cs typeface="Times" panose="02020603050405020304" pitchFamily="18" charset="0"/>
            </a:endParaRPr>
          </a:p>
        </p:txBody>
      </p:sp>
      <p:sp>
        <p:nvSpPr>
          <p:cNvPr id="23" name="Freeform: Shape 22"/>
          <p:cNvSpPr/>
          <p:nvPr/>
        </p:nvSpPr>
        <p:spPr>
          <a:xfrm>
            <a:off x="4844029" y="3229275"/>
            <a:ext cx="788426" cy="413059"/>
          </a:xfrm>
          <a:custGeom>
            <a:avLst/>
            <a:gdLst>
              <a:gd name="connsiteX0" fmla="*/ 0 w 904004"/>
              <a:gd name="connsiteY0" fmla="*/ 64843 h 648432"/>
              <a:gd name="connsiteX1" fmla="*/ 64843 w 904004"/>
              <a:gd name="connsiteY1" fmla="*/ 0 h 648432"/>
              <a:gd name="connsiteX2" fmla="*/ 839161 w 904004"/>
              <a:gd name="connsiteY2" fmla="*/ 0 h 648432"/>
              <a:gd name="connsiteX3" fmla="*/ 904004 w 904004"/>
              <a:gd name="connsiteY3" fmla="*/ 64843 h 648432"/>
              <a:gd name="connsiteX4" fmla="*/ 904004 w 904004"/>
              <a:gd name="connsiteY4" fmla="*/ 583589 h 648432"/>
              <a:gd name="connsiteX5" fmla="*/ 839161 w 904004"/>
              <a:gd name="connsiteY5" fmla="*/ 648432 h 648432"/>
              <a:gd name="connsiteX6" fmla="*/ 64843 w 904004"/>
              <a:gd name="connsiteY6" fmla="*/ 648432 h 648432"/>
              <a:gd name="connsiteX7" fmla="*/ 0 w 904004"/>
              <a:gd name="connsiteY7" fmla="*/ 583589 h 648432"/>
              <a:gd name="connsiteX8" fmla="*/ 0 w 904004"/>
              <a:gd name="connsiteY8" fmla="*/ 64843 h 648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4004" h="648432">
                <a:moveTo>
                  <a:pt x="0" y="64843"/>
                </a:moveTo>
                <a:cubicBezTo>
                  <a:pt x="0" y="29031"/>
                  <a:pt x="29031" y="0"/>
                  <a:pt x="64843" y="0"/>
                </a:cubicBezTo>
                <a:lnTo>
                  <a:pt x="839161" y="0"/>
                </a:lnTo>
                <a:cubicBezTo>
                  <a:pt x="874973" y="0"/>
                  <a:pt x="904004" y="29031"/>
                  <a:pt x="904004" y="64843"/>
                </a:cubicBezTo>
                <a:lnTo>
                  <a:pt x="904004" y="583589"/>
                </a:lnTo>
                <a:cubicBezTo>
                  <a:pt x="904004" y="619401"/>
                  <a:pt x="874973" y="648432"/>
                  <a:pt x="839161" y="648432"/>
                </a:cubicBezTo>
                <a:lnTo>
                  <a:pt x="64843" y="648432"/>
                </a:lnTo>
                <a:cubicBezTo>
                  <a:pt x="29031" y="648432"/>
                  <a:pt x="0" y="619401"/>
                  <a:pt x="0" y="583589"/>
                </a:cubicBezTo>
                <a:lnTo>
                  <a:pt x="0" y="64843"/>
                </a:lnTo>
                <a:close/>
              </a:path>
            </a:pathLst>
          </a:custGeom>
          <a:ln>
            <a:solidFill>
              <a:schemeClr val="tx1"/>
            </a:solidFill>
          </a:ln>
        </p:spPr>
        <p:style>
          <a:lnRef idx="2">
            <a:schemeClr val="accent3">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64712" tIns="64712" rIns="64712" bIns="64712" numCol="1" spcCol="1270" anchor="ctr" anchorCtr="0">
            <a:noAutofit/>
          </a:bodyPr>
          <a:lstStyle/>
          <a:p>
            <a:pPr marL="0" lvl="0" indent="0" algn="ctr" defTabSz="488950">
              <a:lnSpc>
                <a:spcPct val="90000"/>
              </a:lnSpc>
              <a:spcBef>
                <a:spcPct val="0"/>
              </a:spcBef>
              <a:spcAft>
                <a:spcPct val="35000"/>
              </a:spcAft>
              <a:buNone/>
            </a:pPr>
            <a:r>
              <a:rPr lang="en-US" sz="1200" b="1" kern="1200" dirty="0">
                <a:solidFill>
                  <a:schemeClr val="tx1"/>
                </a:solidFill>
                <a:latin typeface="Times" panose="02020603050405020304" pitchFamily="18" charset="0"/>
                <a:ea typeface="+mn-ea"/>
                <a:cs typeface="Times" panose="02020603050405020304" pitchFamily="18" charset="0"/>
              </a:rPr>
              <a:t>Applying</a:t>
            </a:r>
          </a:p>
        </p:txBody>
      </p:sp>
      <p:sp>
        <p:nvSpPr>
          <p:cNvPr id="25" name="Freeform: Shape 24"/>
          <p:cNvSpPr/>
          <p:nvPr/>
        </p:nvSpPr>
        <p:spPr>
          <a:xfrm>
            <a:off x="5688597" y="3214323"/>
            <a:ext cx="812499" cy="413059"/>
          </a:xfrm>
          <a:custGeom>
            <a:avLst/>
            <a:gdLst>
              <a:gd name="connsiteX0" fmla="*/ 0 w 904004"/>
              <a:gd name="connsiteY0" fmla="*/ 64843 h 648432"/>
              <a:gd name="connsiteX1" fmla="*/ 64843 w 904004"/>
              <a:gd name="connsiteY1" fmla="*/ 0 h 648432"/>
              <a:gd name="connsiteX2" fmla="*/ 839161 w 904004"/>
              <a:gd name="connsiteY2" fmla="*/ 0 h 648432"/>
              <a:gd name="connsiteX3" fmla="*/ 904004 w 904004"/>
              <a:gd name="connsiteY3" fmla="*/ 64843 h 648432"/>
              <a:gd name="connsiteX4" fmla="*/ 904004 w 904004"/>
              <a:gd name="connsiteY4" fmla="*/ 583589 h 648432"/>
              <a:gd name="connsiteX5" fmla="*/ 839161 w 904004"/>
              <a:gd name="connsiteY5" fmla="*/ 648432 h 648432"/>
              <a:gd name="connsiteX6" fmla="*/ 64843 w 904004"/>
              <a:gd name="connsiteY6" fmla="*/ 648432 h 648432"/>
              <a:gd name="connsiteX7" fmla="*/ 0 w 904004"/>
              <a:gd name="connsiteY7" fmla="*/ 583589 h 648432"/>
              <a:gd name="connsiteX8" fmla="*/ 0 w 904004"/>
              <a:gd name="connsiteY8" fmla="*/ 64843 h 648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4004" h="648432">
                <a:moveTo>
                  <a:pt x="0" y="64843"/>
                </a:moveTo>
                <a:cubicBezTo>
                  <a:pt x="0" y="29031"/>
                  <a:pt x="29031" y="0"/>
                  <a:pt x="64843" y="0"/>
                </a:cubicBezTo>
                <a:lnTo>
                  <a:pt x="839161" y="0"/>
                </a:lnTo>
                <a:cubicBezTo>
                  <a:pt x="874973" y="0"/>
                  <a:pt x="904004" y="29031"/>
                  <a:pt x="904004" y="64843"/>
                </a:cubicBezTo>
                <a:lnTo>
                  <a:pt x="904004" y="583589"/>
                </a:lnTo>
                <a:cubicBezTo>
                  <a:pt x="904004" y="619401"/>
                  <a:pt x="874973" y="648432"/>
                  <a:pt x="839161" y="648432"/>
                </a:cubicBezTo>
                <a:lnTo>
                  <a:pt x="64843" y="648432"/>
                </a:lnTo>
                <a:cubicBezTo>
                  <a:pt x="29031" y="648432"/>
                  <a:pt x="0" y="619401"/>
                  <a:pt x="0" y="583589"/>
                </a:cubicBezTo>
                <a:lnTo>
                  <a:pt x="0" y="64843"/>
                </a:lnTo>
                <a:close/>
              </a:path>
            </a:pathLst>
          </a:custGeom>
          <a:ln>
            <a:solidFill>
              <a:schemeClr val="tx1"/>
            </a:solidFill>
          </a:ln>
        </p:spPr>
        <p:style>
          <a:lnRef idx="2">
            <a:schemeClr val="accent3">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64712" tIns="64712" rIns="64712" bIns="64712" numCol="1" spcCol="1270" anchor="ctr" anchorCtr="0">
            <a:noAutofit/>
          </a:bodyPr>
          <a:lstStyle/>
          <a:p>
            <a:pPr marL="0" lvl="0" indent="0" algn="ctr" defTabSz="533400">
              <a:lnSpc>
                <a:spcPct val="90000"/>
              </a:lnSpc>
              <a:spcBef>
                <a:spcPct val="0"/>
              </a:spcBef>
              <a:spcAft>
                <a:spcPct val="35000"/>
              </a:spcAft>
              <a:buNone/>
            </a:pPr>
            <a:r>
              <a:rPr lang="en-US" sz="1200" b="1" kern="1200" dirty="0">
                <a:solidFill>
                  <a:prstClr val="black">
                    <a:hueOff val="0"/>
                    <a:satOff val="0"/>
                    <a:lumOff val="0"/>
                    <a:alphaOff val="0"/>
                  </a:prstClr>
                </a:solidFill>
                <a:latin typeface="Times" panose="02020603050405020304" pitchFamily="18" charset="0"/>
                <a:ea typeface="+mn-ea"/>
                <a:cs typeface="Times" panose="02020603050405020304" pitchFamily="18" charset="0"/>
              </a:rPr>
              <a:t>Analyzing</a:t>
            </a:r>
          </a:p>
        </p:txBody>
      </p:sp>
      <p:sp>
        <p:nvSpPr>
          <p:cNvPr id="27" name="Freeform: Shape 26"/>
          <p:cNvSpPr/>
          <p:nvPr/>
        </p:nvSpPr>
        <p:spPr>
          <a:xfrm>
            <a:off x="6542082" y="3191676"/>
            <a:ext cx="812498" cy="413059"/>
          </a:xfrm>
          <a:custGeom>
            <a:avLst/>
            <a:gdLst>
              <a:gd name="connsiteX0" fmla="*/ 0 w 904004"/>
              <a:gd name="connsiteY0" fmla="*/ 64843 h 648432"/>
              <a:gd name="connsiteX1" fmla="*/ 64843 w 904004"/>
              <a:gd name="connsiteY1" fmla="*/ 0 h 648432"/>
              <a:gd name="connsiteX2" fmla="*/ 839161 w 904004"/>
              <a:gd name="connsiteY2" fmla="*/ 0 h 648432"/>
              <a:gd name="connsiteX3" fmla="*/ 904004 w 904004"/>
              <a:gd name="connsiteY3" fmla="*/ 64843 h 648432"/>
              <a:gd name="connsiteX4" fmla="*/ 904004 w 904004"/>
              <a:gd name="connsiteY4" fmla="*/ 583589 h 648432"/>
              <a:gd name="connsiteX5" fmla="*/ 839161 w 904004"/>
              <a:gd name="connsiteY5" fmla="*/ 648432 h 648432"/>
              <a:gd name="connsiteX6" fmla="*/ 64843 w 904004"/>
              <a:gd name="connsiteY6" fmla="*/ 648432 h 648432"/>
              <a:gd name="connsiteX7" fmla="*/ 0 w 904004"/>
              <a:gd name="connsiteY7" fmla="*/ 583589 h 648432"/>
              <a:gd name="connsiteX8" fmla="*/ 0 w 904004"/>
              <a:gd name="connsiteY8" fmla="*/ 64843 h 648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4004" h="648432">
                <a:moveTo>
                  <a:pt x="0" y="64843"/>
                </a:moveTo>
                <a:cubicBezTo>
                  <a:pt x="0" y="29031"/>
                  <a:pt x="29031" y="0"/>
                  <a:pt x="64843" y="0"/>
                </a:cubicBezTo>
                <a:lnTo>
                  <a:pt x="839161" y="0"/>
                </a:lnTo>
                <a:cubicBezTo>
                  <a:pt x="874973" y="0"/>
                  <a:pt x="904004" y="29031"/>
                  <a:pt x="904004" y="64843"/>
                </a:cubicBezTo>
                <a:lnTo>
                  <a:pt x="904004" y="583589"/>
                </a:lnTo>
                <a:cubicBezTo>
                  <a:pt x="904004" y="619401"/>
                  <a:pt x="874973" y="648432"/>
                  <a:pt x="839161" y="648432"/>
                </a:cubicBezTo>
                <a:lnTo>
                  <a:pt x="64843" y="648432"/>
                </a:lnTo>
                <a:cubicBezTo>
                  <a:pt x="29031" y="648432"/>
                  <a:pt x="0" y="619401"/>
                  <a:pt x="0" y="583589"/>
                </a:cubicBezTo>
                <a:lnTo>
                  <a:pt x="0" y="64843"/>
                </a:lnTo>
                <a:close/>
              </a:path>
            </a:pathLst>
          </a:custGeom>
          <a:ln>
            <a:solidFill>
              <a:schemeClr val="tx1"/>
            </a:solidFill>
          </a:ln>
        </p:spPr>
        <p:style>
          <a:lnRef idx="2">
            <a:schemeClr val="accent3">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64712" tIns="64712" rIns="64712" bIns="64712" numCol="1" spcCol="1270" anchor="ctr" anchorCtr="0">
            <a:noAutofit/>
          </a:bodyPr>
          <a:lstStyle/>
          <a:p>
            <a:pPr marL="0" lvl="0" indent="0" algn="ctr" defTabSz="533400">
              <a:lnSpc>
                <a:spcPct val="90000"/>
              </a:lnSpc>
              <a:spcBef>
                <a:spcPct val="0"/>
              </a:spcBef>
              <a:spcAft>
                <a:spcPct val="35000"/>
              </a:spcAft>
              <a:buNone/>
            </a:pPr>
            <a:r>
              <a:rPr lang="en-US" sz="1200" b="1" kern="1200" dirty="0">
                <a:latin typeface="Times" panose="02020603050405020304" pitchFamily="18" charset="0"/>
                <a:cs typeface="Times" panose="02020603050405020304" pitchFamily="18" charset="0"/>
              </a:rPr>
              <a:t>Creating</a:t>
            </a:r>
          </a:p>
        </p:txBody>
      </p:sp>
      <p:sp>
        <p:nvSpPr>
          <p:cNvPr id="28" name="Rectangle: Rounded Corners 27"/>
          <p:cNvSpPr/>
          <p:nvPr/>
        </p:nvSpPr>
        <p:spPr>
          <a:xfrm>
            <a:off x="7313897" y="2432418"/>
            <a:ext cx="1644810" cy="480897"/>
          </a:xfrm>
          <a:prstGeom prst="roundRect">
            <a:avLst>
              <a:gd name="adj" fmla="val 10000"/>
            </a:avLst>
          </a:prstGeom>
          <a:solidFill>
            <a:srgbClr val="002060"/>
          </a:solidFill>
        </p:spPr>
        <p:style>
          <a:lnRef idx="2">
            <a:schemeClr val="lt1">
              <a:hueOff val="0"/>
              <a:satOff val="0"/>
              <a:lumOff val="0"/>
              <a:alphaOff val="0"/>
            </a:schemeClr>
          </a:lnRef>
          <a:fillRef idx="1">
            <a:scrgbClr r="0" g="0" b="0"/>
          </a:fillRef>
          <a:effectRef idx="0">
            <a:schemeClr val="accent2">
              <a:hueOff val="0"/>
              <a:satOff val="0"/>
              <a:lumOff val="0"/>
              <a:alphaOff val="0"/>
            </a:schemeClr>
          </a:effectRef>
          <a:fontRef idx="minor">
            <a:schemeClr val="lt1"/>
          </a:fontRef>
        </p:style>
      </p:sp>
      <p:sp>
        <p:nvSpPr>
          <p:cNvPr id="29" name="Freeform: Shape 28"/>
          <p:cNvSpPr/>
          <p:nvPr/>
        </p:nvSpPr>
        <p:spPr>
          <a:xfrm>
            <a:off x="7429351" y="2527841"/>
            <a:ext cx="1644810" cy="480897"/>
          </a:xfrm>
          <a:custGeom>
            <a:avLst/>
            <a:gdLst>
              <a:gd name="connsiteX0" fmla="*/ 0 w 1367315"/>
              <a:gd name="connsiteY0" fmla="*/ 44807 h 448074"/>
              <a:gd name="connsiteX1" fmla="*/ 44807 w 1367315"/>
              <a:gd name="connsiteY1" fmla="*/ 0 h 448074"/>
              <a:gd name="connsiteX2" fmla="*/ 1322508 w 1367315"/>
              <a:gd name="connsiteY2" fmla="*/ 0 h 448074"/>
              <a:gd name="connsiteX3" fmla="*/ 1367315 w 1367315"/>
              <a:gd name="connsiteY3" fmla="*/ 44807 h 448074"/>
              <a:gd name="connsiteX4" fmla="*/ 1367315 w 1367315"/>
              <a:gd name="connsiteY4" fmla="*/ 403267 h 448074"/>
              <a:gd name="connsiteX5" fmla="*/ 1322508 w 1367315"/>
              <a:gd name="connsiteY5" fmla="*/ 448074 h 448074"/>
              <a:gd name="connsiteX6" fmla="*/ 44807 w 1367315"/>
              <a:gd name="connsiteY6" fmla="*/ 448074 h 448074"/>
              <a:gd name="connsiteX7" fmla="*/ 0 w 1367315"/>
              <a:gd name="connsiteY7" fmla="*/ 403267 h 448074"/>
              <a:gd name="connsiteX8" fmla="*/ 0 w 1367315"/>
              <a:gd name="connsiteY8" fmla="*/ 44807 h 4480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315" h="448074">
                <a:moveTo>
                  <a:pt x="0" y="44807"/>
                </a:moveTo>
                <a:cubicBezTo>
                  <a:pt x="0" y="20061"/>
                  <a:pt x="20061" y="0"/>
                  <a:pt x="44807" y="0"/>
                </a:cubicBezTo>
                <a:lnTo>
                  <a:pt x="1322508" y="0"/>
                </a:lnTo>
                <a:cubicBezTo>
                  <a:pt x="1347254" y="0"/>
                  <a:pt x="1367315" y="20061"/>
                  <a:pt x="1367315" y="44807"/>
                </a:cubicBezTo>
                <a:lnTo>
                  <a:pt x="1367315" y="403267"/>
                </a:lnTo>
                <a:cubicBezTo>
                  <a:pt x="1367315" y="428013"/>
                  <a:pt x="1347254" y="448074"/>
                  <a:pt x="1322508" y="448074"/>
                </a:cubicBezTo>
                <a:lnTo>
                  <a:pt x="44807" y="448074"/>
                </a:lnTo>
                <a:cubicBezTo>
                  <a:pt x="20061" y="448074"/>
                  <a:pt x="0" y="428013"/>
                  <a:pt x="0" y="403267"/>
                </a:cubicBezTo>
                <a:lnTo>
                  <a:pt x="0" y="44807"/>
                </a:lnTo>
                <a:close/>
              </a:path>
            </a:pathLst>
          </a:custGeom>
          <a:ln>
            <a:solidFill>
              <a:srgbClr val="0070C0"/>
            </a:solidFill>
          </a:ln>
        </p:spPr>
        <p:style>
          <a:lnRef idx="2">
            <a:scrgbClr r="0" g="0" b="0"/>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74084" tIns="74084" rIns="74084" bIns="74084" numCol="1" spcCol="1270" anchor="ctr" anchorCtr="0">
            <a:noAutofit/>
          </a:bodyPr>
          <a:lstStyle/>
          <a:p>
            <a:pPr marL="0" lvl="0" indent="0" algn="ctr" defTabSz="711200">
              <a:lnSpc>
                <a:spcPct val="90000"/>
              </a:lnSpc>
              <a:spcBef>
                <a:spcPct val="0"/>
              </a:spcBef>
              <a:spcAft>
                <a:spcPct val="35000"/>
              </a:spcAft>
              <a:buNone/>
            </a:pPr>
            <a:r>
              <a:rPr lang="en-US" sz="1200" b="1" kern="1200" dirty="0">
                <a:latin typeface="Times" panose="02020603050405020304" pitchFamily="18" charset="0"/>
                <a:cs typeface="Times" panose="02020603050405020304" pitchFamily="18" charset="0"/>
              </a:rPr>
              <a:t>CS Verb List</a:t>
            </a:r>
          </a:p>
        </p:txBody>
      </p:sp>
      <p:sp>
        <p:nvSpPr>
          <p:cNvPr id="30" name="Rectangle: Rounded Corners 29"/>
          <p:cNvSpPr/>
          <p:nvPr/>
        </p:nvSpPr>
        <p:spPr>
          <a:xfrm>
            <a:off x="7446848" y="3233171"/>
            <a:ext cx="1087470" cy="616092"/>
          </a:xfrm>
          <a:prstGeom prst="roundRect">
            <a:avLst>
              <a:gd name="adj" fmla="val 10000"/>
            </a:avLst>
          </a:prstGeom>
          <a:solidFill>
            <a:schemeClr val="accent4">
              <a:lumMod val="60000"/>
              <a:lumOff val="40000"/>
            </a:schemeClr>
          </a:solidFill>
          <a:ln>
            <a:solidFill>
              <a:schemeClr val="accent4">
                <a:lumMod val="60000"/>
                <a:lumOff val="40000"/>
              </a:schemeClr>
            </a:solidFill>
          </a:ln>
        </p:spPr>
        <p:style>
          <a:lnRef idx="2">
            <a:scrgbClr r="0" g="0" b="0"/>
          </a:lnRef>
          <a:fillRef idx="1">
            <a:scrgbClr r="0" g="0" b="0"/>
          </a:fillRef>
          <a:effectRef idx="0">
            <a:schemeClr val="accent3">
              <a:hueOff val="0"/>
              <a:satOff val="0"/>
              <a:lumOff val="0"/>
              <a:alphaOff val="0"/>
            </a:schemeClr>
          </a:effectRef>
          <a:fontRef idx="minor">
            <a:schemeClr val="lt1"/>
          </a:fontRef>
        </p:style>
      </p:sp>
      <p:sp>
        <p:nvSpPr>
          <p:cNvPr id="31" name="Freeform: Shape 30"/>
          <p:cNvSpPr/>
          <p:nvPr/>
        </p:nvSpPr>
        <p:spPr>
          <a:xfrm>
            <a:off x="7556672" y="3328594"/>
            <a:ext cx="1213944" cy="616092"/>
          </a:xfrm>
          <a:custGeom>
            <a:avLst/>
            <a:gdLst>
              <a:gd name="connsiteX0" fmla="*/ 0 w 904004"/>
              <a:gd name="connsiteY0" fmla="*/ 57404 h 574042"/>
              <a:gd name="connsiteX1" fmla="*/ 57404 w 904004"/>
              <a:gd name="connsiteY1" fmla="*/ 0 h 574042"/>
              <a:gd name="connsiteX2" fmla="*/ 846600 w 904004"/>
              <a:gd name="connsiteY2" fmla="*/ 0 h 574042"/>
              <a:gd name="connsiteX3" fmla="*/ 904004 w 904004"/>
              <a:gd name="connsiteY3" fmla="*/ 57404 h 574042"/>
              <a:gd name="connsiteX4" fmla="*/ 904004 w 904004"/>
              <a:gd name="connsiteY4" fmla="*/ 516638 h 574042"/>
              <a:gd name="connsiteX5" fmla="*/ 846600 w 904004"/>
              <a:gd name="connsiteY5" fmla="*/ 574042 h 574042"/>
              <a:gd name="connsiteX6" fmla="*/ 57404 w 904004"/>
              <a:gd name="connsiteY6" fmla="*/ 574042 h 574042"/>
              <a:gd name="connsiteX7" fmla="*/ 0 w 904004"/>
              <a:gd name="connsiteY7" fmla="*/ 516638 h 574042"/>
              <a:gd name="connsiteX8" fmla="*/ 0 w 904004"/>
              <a:gd name="connsiteY8" fmla="*/ 57404 h 5740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4004" h="574042">
                <a:moveTo>
                  <a:pt x="0" y="57404"/>
                </a:moveTo>
                <a:cubicBezTo>
                  <a:pt x="0" y="25701"/>
                  <a:pt x="25701" y="0"/>
                  <a:pt x="57404" y="0"/>
                </a:cubicBezTo>
                <a:lnTo>
                  <a:pt x="846600" y="0"/>
                </a:lnTo>
                <a:cubicBezTo>
                  <a:pt x="878303" y="0"/>
                  <a:pt x="904004" y="25701"/>
                  <a:pt x="904004" y="57404"/>
                </a:cubicBezTo>
                <a:lnTo>
                  <a:pt x="904004" y="516638"/>
                </a:lnTo>
                <a:cubicBezTo>
                  <a:pt x="904004" y="548341"/>
                  <a:pt x="878303" y="574042"/>
                  <a:pt x="846600" y="574042"/>
                </a:cubicBezTo>
                <a:lnTo>
                  <a:pt x="57404" y="574042"/>
                </a:lnTo>
                <a:cubicBezTo>
                  <a:pt x="25701" y="574042"/>
                  <a:pt x="0" y="548341"/>
                  <a:pt x="0" y="516638"/>
                </a:cubicBezTo>
                <a:lnTo>
                  <a:pt x="0" y="57404"/>
                </a:lnTo>
                <a:close/>
              </a:path>
            </a:pathLst>
          </a:custGeom>
          <a:ln w="44450">
            <a:solidFill>
              <a:srgbClr val="FF0000"/>
            </a:solidFill>
          </a:ln>
        </p:spPr>
        <p:style>
          <a:lnRef idx="2">
            <a:scrgbClr r="0" g="0" b="0"/>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58723" tIns="58723" rIns="58723" bIns="58723" numCol="1" spcCol="1270" anchor="ctr" anchorCtr="0">
            <a:noAutofit/>
          </a:bodyPr>
          <a:lstStyle/>
          <a:p>
            <a:pPr algn="ctr" defTabSz="711200">
              <a:lnSpc>
                <a:spcPct val="90000"/>
              </a:lnSpc>
              <a:spcBef>
                <a:spcPct val="0"/>
              </a:spcBef>
              <a:spcAft>
                <a:spcPct val="35000"/>
              </a:spcAft>
            </a:pPr>
            <a:r>
              <a:rPr lang="en-US" sz="1200" dirty="0">
                <a:latin typeface="Times" panose="02020603050405020304" pitchFamily="18" charset="0"/>
                <a:cs typeface="Times" panose="02020603050405020304" pitchFamily="18" charset="0"/>
              </a:rPr>
              <a:t>WordNet Synonym</a:t>
            </a:r>
          </a:p>
        </p:txBody>
      </p:sp>
      <p:sp>
        <p:nvSpPr>
          <p:cNvPr id="34" name="Rectangle: Rounded Corners 33"/>
          <p:cNvSpPr/>
          <p:nvPr/>
        </p:nvSpPr>
        <p:spPr>
          <a:xfrm>
            <a:off x="7098643" y="4178083"/>
            <a:ext cx="1200241" cy="636355"/>
          </a:xfrm>
          <a:prstGeom prst="roundRect">
            <a:avLst>
              <a:gd name="adj" fmla="val 10000"/>
            </a:avLst>
          </a:prstGeom>
          <a:solidFill>
            <a:schemeClr val="bg1">
              <a:lumMod val="50000"/>
            </a:schemeClr>
          </a:solidFill>
        </p:spPr>
        <p:style>
          <a:lnRef idx="2">
            <a:schemeClr val="lt1">
              <a:hueOff val="0"/>
              <a:satOff val="0"/>
              <a:lumOff val="0"/>
              <a:alphaOff val="0"/>
            </a:schemeClr>
          </a:lnRef>
          <a:fillRef idx="1">
            <a:scrgbClr r="0" g="0" b="0"/>
          </a:fillRef>
          <a:effectRef idx="0">
            <a:schemeClr val="accent3">
              <a:hueOff val="0"/>
              <a:satOff val="0"/>
              <a:lumOff val="0"/>
              <a:alphaOff val="0"/>
            </a:schemeClr>
          </a:effectRef>
          <a:fontRef idx="minor">
            <a:schemeClr val="lt1"/>
          </a:fontRef>
        </p:style>
      </p:sp>
      <p:sp>
        <p:nvSpPr>
          <p:cNvPr id="35" name="Freeform: Shape 34"/>
          <p:cNvSpPr/>
          <p:nvPr/>
        </p:nvSpPr>
        <p:spPr>
          <a:xfrm>
            <a:off x="7208330" y="4273506"/>
            <a:ext cx="1329795" cy="636355"/>
          </a:xfrm>
          <a:custGeom>
            <a:avLst/>
            <a:gdLst>
              <a:gd name="connsiteX0" fmla="*/ 0 w 997749"/>
              <a:gd name="connsiteY0" fmla="*/ 59292 h 592922"/>
              <a:gd name="connsiteX1" fmla="*/ 59292 w 997749"/>
              <a:gd name="connsiteY1" fmla="*/ 0 h 592922"/>
              <a:gd name="connsiteX2" fmla="*/ 938457 w 997749"/>
              <a:gd name="connsiteY2" fmla="*/ 0 h 592922"/>
              <a:gd name="connsiteX3" fmla="*/ 997749 w 997749"/>
              <a:gd name="connsiteY3" fmla="*/ 59292 h 592922"/>
              <a:gd name="connsiteX4" fmla="*/ 997749 w 997749"/>
              <a:gd name="connsiteY4" fmla="*/ 533630 h 592922"/>
              <a:gd name="connsiteX5" fmla="*/ 938457 w 997749"/>
              <a:gd name="connsiteY5" fmla="*/ 592922 h 592922"/>
              <a:gd name="connsiteX6" fmla="*/ 59292 w 997749"/>
              <a:gd name="connsiteY6" fmla="*/ 592922 h 592922"/>
              <a:gd name="connsiteX7" fmla="*/ 0 w 997749"/>
              <a:gd name="connsiteY7" fmla="*/ 533630 h 592922"/>
              <a:gd name="connsiteX8" fmla="*/ 0 w 997749"/>
              <a:gd name="connsiteY8" fmla="*/ 59292 h 592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97749" h="592922">
                <a:moveTo>
                  <a:pt x="0" y="59292"/>
                </a:moveTo>
                <a:cubicBezTo>
                  <a:pt x="0" y="26546"/>
                  <a:pt x="26546" y="0"/>
                  <a:pt x="59292" y="0"/>
                </a:cubicBezTo>
                <a:lnTo>
                  <a:pt x="938457" y="0"/>
                </a:lnTo>
                <a:cubicBezTo>
                  <a:pt x="971203" y="0"/>
                  <a:pt x="997749" y="26546"/>
                  <a:pt x="997749" y="59292"/>
                </a:cubicBezTo>
                <a:lnTo>
                  <a:pt x="997749" y="533630"/>
                </a:lnTo>
                <a:cubicBezTo>
                  <a:pt x="997749" y="566376"/>
                  <a:pt x="971203" y="592922"/>
                  <a:pt x="938457" y="592922"/>
                </a:cubicBezTo>
                <a:lnTo>
                  <a:pt x="59292" y="592922"/>
                </a:lnTo>
                <a:cubicBezTo>
                  <a:pt x="26546" y="592922"/>
                  <a:pt x="0" y="566376"/>
                  <a:pt x="0" y="533630"/>
                </a:cubicBezTo>
                <a:lnTo>
                  <a:pt x="0" y="59292"/>
                </a:lnTo>
                <a:close/>
              </a:path>
            </a:pathLst>
          </a:custGeom>
          <a:ln w="9525">
            <a:solidFill>
              <a:schemeClr val="accent5">
                <a:lumMod val="75000"/>
              </a:schemeClr>
            </a:solidFill>
          </a:ln>
        </p:spPr>
        <p:style>
          <a:lnRef idx="2">
            <a:scrgbClr r="0" g="0" b="0"/>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59276" tIns="59276" rIns="59276" bIns="59276" numCol="1" spcCol="1270" anchor="ctr" anchorCtr="0">
            <a:noAutofit/>
          </a:bodyPr>
          <a:lstStyle/>
          <a:p>
            <a:pPr lvl="0" indent="0" algn="ctr" defTabSz="711200">
              <a:lnSpc>
                <a:spcPct val="90000"/>
              </a:lnSpc>
              <a:spcBef>
                <a:spcPct val="0"/>
              </a:spcBef>
              <a:spcAft>
                <a:spcPct val="35000"/>
              </a:spcAft>
              <a:buNone/>
            </a:pPr>
            <a:r>
              <a:rPr lang="en-US" sz="1200" dirty="0">
                <a:latin typeface="Times" panose="02020603050405020304" pitchFamily="18" charset="0"/>
                <a:cs typeface="Times" panose="02020603050405020304" pitchFamily="18" charset="0"/>
              </a:rPr>
              <a:t>VerbNet Class</a:t>
            </a:r>
          </a:p>
        </p:txBody>
      </p:sp>
      <p:sp>
        <p:nvSpPr>
          <p:cNvPr id="42" name="Rectangle: Rounded Corners 41">
            <a:extLst>
              <a:ext uri="{FF2B5EF4-FFF2-40B4-BE49-F238E27FC236}">
                <a16:creationId xmlns:a16="http://schemas.microsoft.com/office/drawing/2014/main" id="{1562CECE-5381-4E5E-B838-162171D99567}"/>
              </a:ext>
            </a:extLst>
          </p:cNvPr>
          <p:cNvSpPr/>
          <p:nvPr/>
        </p:nvSpPr>
        <p:spPr>
          <a:xfrm>
            <a:off x="5343719" y="1649002"/>
            <a:ext cx="1979457" cy="601302"/>
          </a:xfrm>
          <a:prstGeom prst="roundRect">
            <a:avLst>
              <a:gd name="adj" fmla="val 10000"/>
            </a:avLst>
          </a:prstGeom>
          <a:solidFill>
            <a:srgbClr val="FFFFCC"/>
          </a:solidFill>
        </p:spPr>
        <p:style>
          <a:lnRef idx="2">
            <a:schemeClr val="lt1">
              <a:hueOff val="0"/>
              <a:satOff val="0"/>
              <a:lumOff val="0"/>
              <a:alphaOff val="0"/>
            </a:schemeClr>
          </a:lnRef>
          <a:fillRef idx="1">
            <a:scrgbClr r="0" g="0" b="0"/>
          </a:fillRef>
          <a:effectRef idx="0">
            <a:schemeClr val="accent2">
              <a:hueOff val="0"/>
              <a:satOff val="0"/>
              <a:lumOff val="0"/>
              <a:alphaOff val="0"/>
            </a:schemeClr>
          </a:effectRef>
          <a:fontRef idx="minor">
            <a:schemeClr val="lt1"/>
          </a:fontRef>
        </p:style>
      </p:sp>
      <p:sp>
        <p:nvSpPr>
          <p:cNvPr id="49" name="Rectangle: Rounded Corners 48">
            <a:extLst>
              <a:ext uri="{FF2B5EF4-FFF2-40B4-BE49-F238E27FC236}">
                <a16:creationId xmlns:a16="http://schemas.microsoft.com/office/drawing/2014/main" id="{8D7637B2-BA96-4BFA-999D-7AC50642C44F}"/>
              </a:ext>
            </a:extLst>
          </p:cNvPr>
          <p:cNvSpPr/>
          <p:nvPr/>
        </p:nvSpPr>
        <p:spPr>
          <a:xfrm>
            <a:off x="6848342" y="5129971"/>
            <a:ext cx="1200241" cy="636355"/>
          </a:xfrm>
          <a:prstGeom prst="roundRect">
            <a:avLst>
              <a:gd name="adj" fmla="val 10000"/>
            </a:avLst>
          </a:prstGeom>
          <a:solidFill>
            <a:schemeClr val="bg1">
              <a:lumMod val="50000"/>
            </a:schemeClr>
          </a:solidFill>
        </p:spPr>
        <p:style>
          <a:lnRef idx="2">
            <a:schemeClr val="lt1">
              <a:hueOff val="0"/>
              <a:satOff val="0"/>
              <a:lumOff val="0"/>
              <a:alphaOff val="0"/>
            </a:schemeClr>
          </a:lnRef>
          <a:fillRef idx="1">
            <a:scrgbClr r="0" g="0" b="0"/>
          </a:fillRef>
          <a:effectRef idx="0">
            <a:schemeClr val="accent3">
              <a:hueOff val="0"/>
              <a:satOff val="0"/>
              <a:lumOff val="0"/>
              <a:alphaOff val="0"/>
            </a:schemeClr>
          </a:effectRef>
          <a:fontRef idx="minor">
            <a:schemeClr val="lt1"/>
          </a:fontRef>
        </p:style>
      </p:sp>
      <p:sp>
        <p:nvSpPr>
          <p:cNvPr id="50" name="Freeform: Shape 49">
            <a:extLst>
              <a:ext uri="{FF2B5EF4-FFF2-40B4-BE49-F238E27FC236}">
                <a16:creationId xmlns:a16="http://schemas.microsoft.com/office/drawing/2014/main" id="{F92D1342-D00A-4E05-A8B3-EB1A3ECABC4F}"/>
              </a:ext>
            </a:extLst>
          </p:cNvPr>
          <p:cNvSpPr/>
          <p:nvPr/>
        </p:nvSpPr>
        <p:spPr>
          <a:xfrm>
            <a:off x="6958029" y="5208423"/>
            <a:ext cx="1329795" cy="636355"/>
          </a:xfrm>
          <a:custGeom>
            <a:avLst/>
            <a:gdLst>
              <a:gd name="connsiteX0" fmla="*/ 0 w 997749"/>
              <a:gd name="connsiteY0" fmla="*/ 59292 h 592922"/>
              <a:gd name="connsiteX1" fmla="*/ 59292 w 997749"/>
              <a:gd name="connsiteY1" fmla="*/ 0 h 592922"/>
              <a:gd name="connsiteX2" fmla="*/ 938457 w 997749"/>
              <a:gd name="connsiteY2" fmla="*/ 0 h 592922"/>
              <a:gd name="connsiteX3" fmla="*/ 997749 w 997749"/>
              <a:gd name="connsiteY3" fmla="*/ 59292 h 592922"/>
              <a:gd name="connsiteX4" fmla="*/ 997749 w 997749"/>
              <a:gd name="connsiteY4" fmla="*/ 533630 h 592922"/>
              <a:gd name="connsiteX5" fmla="*/ 938457 w 997749"/>
              <a:gd name="connsiteY5" fmla="*/ 592922 h 592922"/>
              <a:gd name="connsiteX6" fmla="*/ 59292 w 997749"/>
              <a:gd name="connsiteY6" fmla="*/ 592922 h 592922"/>
              <a:gd name="connsiteX7" fmla="*/ 0 w 997749"/>
              <a:gd name="connsiteY7" fmla="*/ 533630 h 592922"/>
              <a:gd name="connsiteX8" fmla="*/ 0 w 997749"/>
              <a:gd name="connsiteY8" fmla="*/ 59292 h 592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97749" h="592922">
                <a:moveTo>
                  <a:pt x="0" y="59292"/>
                </a:moveTo>
                <a:cubicBezTo>
                  <a:pt x="0" y="26546"/>
                  <a:pt x="26546" y="0"/>
                  <a:pt x="59292" y="0"/>
                </a:cubicBezTo>
                <a:lnTo>
                  <a:pt x="938457" y="0"/>
                </a:lnTo>
                <a:cubicBezTo>
                  <a:pt x="971203" y="0"/>
                  <a:pt x="997749" y="26546"/>
                  <a:pt x="997749" y="59292"/>
                </a:cubicBezTo>
                <a:lnTo>
                  <a:pt x="997749" y="533630"/>
                </a:lnTo>
                <a:cubicBezTo>
                  <a:pt x="997749" y="566376"/>
                  <a:pt x="971203" y="592922"/>
                  <a:pt x="938457" y="592922"/>
                </a:cubicBezTo>
                <a:lnTo>
                  <a:pt x="59292" y="592922"/>
                </a:lnTo>
                <a:cubicBezTo>
                  <a:pt x="26546" y="592922"/>
                  <a:pt x="0" y="566376"/>
                  <a:pt x="0" y="533630"/>
                </a:cubicBezTo>
                <a:lnTo>
                  <a:pt x="0" y="59292"/>
                </a:lnTo>
                <a:close/>
              </a:path>
            </a:pathLst>
          </a:custGeom>
          <a:ln>
            <a:solidFill>
              <a:schemeClr val="accent5">
                <a:lumMod val="75000"/>
              </a:schemeClr>
            </a:solidFill>
          </a:ln>
        </p:spPr>
        <p:style>
          <a:lnRef idx="2">
            <a:scrgbClr r="0" g="0" b="0"/>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59276" tIns="59276" rIns="59276" bIns="59276" numCol="1" spcCol="1270" anchor="ctr" anchorCtr="0">
            <a:noAutofit/>
          </a:bodyPr>
          <a:lstStyle/>
          <a:p>
            <a:pPr lvl="0" algn="ctr" defTabSz="711200">
              <a:lnSpc>
                <a:spcPct val="90000"/>
              </a:lnSpc>
              <a:spcAft>
                <a:spcPct val="35000"/>
              </a:spcAft>
            </a:pPr>
            <a:r>
              <a:rPr lang="en-US" sz="1200" dirty="0">
                <a:latin typeface="Times" panose="02020603050405020304" pitchFamily="18" charset="0"/>
                <a:cs typeface="Times" panose="02020603050405020304" pitchFamily="18" charset="0"/>
              </a:rPr>
              <a:t>SVD</a:t>
            </a:r>
          </a:p>
        </p:txBody>
      </p:sp>
      <p:sp>
        <p:nvSpPr>
          <p:cNvPr id="17" name="Slide Number Placeholder 16">
            <a:extLst>
              <a:ext uri="{FF2B5EF4-FFF2-40B4-BE49-F238E27FC236}">
                <a16:creationId xmlns:a16="http://schemas.microsoft.com/office/drawing/2014/main" id="{04D65B36-5590-4C71-81D1-7286531DDF47}"/>
              </a:ext>
            </a:extLst>
          </p:cNvPr>
          <p:cNvSpPr>
            <a:spLocks noGrp="1"/>
          </p:cNvSpPr>
          <p:nvPr>
            <p:ph type="sldNum" sz="quarter" idx="12"/>
          </p:nvPr>
        </p:nvSpPr>
        <p:spPr>
          <a:xfrm>
            <a:off x="7283366" y="0"/>
            <a:ext cx="1860633" cy="316104"/>
          </a:xfrm>
        </p:spPr>
        <p:txBody>
          <a:bodyPr/>
          <a:lstStyle/>
          <a:p>
            <a:pPr>
              <a:defRPr/>
            </a:pPr>
            <a:fld id="{46C95EAB-5877-4365-885A-A60EB0348E4F}" type="slidenum">
              <a:rPr lang="en-US" altLang="en-US" sz="1000" smtClean="0"/>
              <a:pPr>
                <a:defRPr/>
              </a:pPr>
              <a:t>36</a:t>
            </a:fld>
            <a:endParaRPr lang="en-US" altLang="en-US" sz="1000"/>
          </a:p>
        </p:txBody>
      </p:sp>
      <p:pic>
        <p:nvPicPr>
          <p:cNvPr id="54" name="Picture 53">
            <a:extLst>
              <a:ext uri="{FF2B5EF4-FFF2-40B4-BE49-F238E27FC236}">
                <a16:creationId xmlns:a16="http://schemas.microsoft.com/office/drawing/2014/main" id="{80D05597-5F80-4452-AA8C-A77828A6EB37}"/>
              </a:ext>
            </a:extLst>
          </p:cNvPr>
          <p:cNvPicPr>
            <a:picLocks noChangeAspect="1"/>
          </p:cNvPicPr>
          <p:nvPr/>
        </p:nvPicPr>
        <p:blipFill>
          <a:blip r:embed="rId3"/>
          <a:stretch>
            <a:fillRect/>
          </a:stretch>
        </p:blipFill>
        <p:spPr>
          <a:xfrm>
            <a:off x="99244" y="530024"/>
            <a:ext cx="619100" cy="439030"/>
          </a:xfrm>
          <a:prstGeom prst="rect">
            <a:avLst/>
          </a:prstGeom>
        </p:spPr>
      </p:pic>
      <p:cxnSp>
        <p:nvCxnSpPr>
          <p:cNvPr id="80" name="Connector: Elbow 79">
            <a:extLst>
              <a:ext uri="{FF2B5EF4-FFF2-40B4-BE49-F238E27FC236}">
                <a16:creationId xmlns:a16="http://schemas.microsoft.com/office/drawing/2014/main" id="{A6722F18-EF4B-4899-BD4F-71891E1A9B01}"/>
              </a:ext>
            </a:extLst>
          </p:cNvPr>
          <p:cNvCxnSpPr>
            <a:cxnSpLocks/>
            <a:endCxn id="28" idx="0"/>
          </p:cNvCxnSpPr>
          <p:nvPr/>
        </p:nvCxnSpPr>
        <p:spPr bwMode="auto">
          <a:xfrm>
            <a:off x="7438629" y="1978384"/>
            <a:ext cx="697673" cy="454034"/>
          </a:xfrm>
          <a:prstGeom prst="bentConnector2">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 name="Connector: Elbow 5">
            <a:extLst>
              <a:ext uri="{FF2B5EF4-FFF2-40B4-BE49-F238E27FC236}">
                <a16:creationId xmlns:a16="http://schemas.microsoft.com/office/drawing/2014/main" id="{BA343350-E3FD-4D1B-9D1D-7FC4D89DBAA2}"/>
              </a:ext>
            </a:extLst>
          </p:cNvPr>
          <p:cNvCxnSpPr>
            <a:cxnSpLocks/>
            <a:stCxn id="42" idx="1"/>
            <a:endCxn id="18" idx="0"/>
          </p:cNvCxnSpPr>
          <p:nvPr/>
        </p:nvCxnSpPr>
        <p:spPr bwMode="auto">
          <a:xfrm rot="10800000" flipV="1">
            <a:off x="4707309" y="1949652"/>
            <a:ext cx="636411" cy="506453"/>
          </a:xfrm>
          <a:prstGeom prst="bentConnector2">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7" name="Connector: Elbow 36">
            <a:extLst>
              <a:ext uri="{FF2B5EF4-FFF2-40B4-BE49-F238E27FC236}">
                <a16:creationId xmlns:a16="http://schemas.microsoft.com/office/drawing/2014/main" id="{40BD286C-A43C-4CB9-BB75-DF9475B0674C}"/>
              </a:ext>
            </a:extLst>
          </p:cNvPr>
          <p:cNvCxnSpPr>
            <a:endCxn id="30" idx="0"/>
          </p:cNvCxnSpPr>
          <p:nvPr/>
        </p:nvCxnSpPr>
        <p:spPr bwMode="auto">
          <a:xfrm rot="5400000">
            <a:off x="7960215" y="3015545"/>
            <a:ext cx="247995" cy="187257"/>
          </a:xfrm>
          <a:prstGeom prst="bentConnector3">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9" name="Connector: Elbow 78">
            <a:extLst>
              <a:ext uri="{FF2B5EF4-FFF2-40B4-BE49-F238E27FC236}">
                <a16:creationId xmlns:a16="http://schemas.microsoft.com/office/drawing/2014/main" id="{649F2FAB-957A-47C4-83F1-A3D991F93096}"/>
              </a:ext>
            </a:extLst>
          </p:cNvPr>
          <p:cNvCxnSpPr/>
          <p:nvPr/>
        </p:nvCxnSpPr>
        <p:spPr bwMode="auto">
          <a:xfrm rot="5400000">
            <a:off x="7878275" y="3972538"/>
            <a:ext cx="247995" cy="187257"/>
          </a:xfrm>
          <a:prstGeom prst="bentConnector3">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1" name="Connector: Elbow 80">
            <a:extLst>
              <a:ext uri="{FF2B5EF4-FFF2-40B4-BE49-F238E27FC236}">
                <a16:creationId xmlns:a16="http://schemas.microsoft.com/office/drawing/2014/main" id="{F813A441-CA3B-4621-8D9D-75F5A6E1291F}"/>
              </a:ext>
            </a:extLst>
          </p:cNvPr>
          <p:cNvCxnSpPr/>
          <p:nvPr/>
        </p:nvCxnSpPr>
        <p:spPr bwMode="auto">
          <a:xfrm rot="5400000">
            <a:off x="7655601" y="4921228"/>
            <a:ext cx="247995" cy="187257"/>
          </a:xfrm>
          <a:prstGeom prst="bentConnector3">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98" name="Rectangle 97">
            <a:extLst>
              <a:ext uri="{FF2B5EF4-FFF2-40B4-BE49-F238E27FC236}">
                <a16:creationId xmlns:a16="http://schemas.microsoft.com/office/drawing/2014/main" id="{5B0FE977-E016-4E87-A9B9-E87FB7F8FDA1}"/>
              </a:ext>
            </a:extLst>
          </p:cNvPr>
          <p:cNvSpPr/>
          <p:nvPr/>
        </p:nvSpPr>
        <p:spPr>
          <a:xfrm>
            <a:off x="5500331" y="1736703"/>
            <a:ext cx="2000881" cy="557606"/>
          </a:xfrm>
          <a:prstGeom prst="rect">
            <a:avLst/>
          </a:prstGeom>
          <a:solidFill>
            <a:srgbClr val="FF99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solidFill>
                  <a:schemeClr val="tx1"/>
                </a:solidFill>
                <a:latin typeface="Times" panose="02020603050405020304" pitchFamily="18" charset="0"/>
                <a:cs typeface="Times" panose="02020603050405020304" pitchFamily="18" charset="0"/>
              </a:rPr>
              <a:t>List of Extract Verbs</a:t>
            </a:r>
          </a:p>
        </p:txBody>
      </p:sp>
      <p:graphicFrame>
        <p:nvGraphicFramePr>
          <p:cNvPr id="43" name="Table 42">
            <a:extLst>
              <a:ext uri="{FF2B5EF4-FFF2-40B4-BE49-F238E27FC236}">
                <a16:creationId xmlns:a16="http://schemas.microsoft.com/office/drawing/2014/main" id="{664BA750-7FDC-49D6-95AF-5E2A1E3D3851}"/>
              </a:ext>
            </a:extLst>
          </p:cNvPr>
          <p:cNvGraphicFramePr>
            <a:graphicFrameLocks noGrp="1"/>
          </p:cNvGraphicFramePr>
          <p:nvPr>
            <p:extLst>
              <p:ext uri="{D42A27DB-BD31-4B8C-83A1-F6EECF244321}">
                <p14:modId xmlns:p14="http://schemas.microsoft.com/office/powerpoint/2010/main" val="1462096835"/>
              </p:ext>
            </p:extLst>
          </p:nvPr>
        </p:nvGraphicFramePr>
        <p:xfrm>
          <a:off x="331389" y="1520161"/>
          <a:ext cx="3029712" cy="4287130"/>
        </p:xfrm>
        <a:graphic>
          <a:graphicData uri="http://schemas.openxmlformats.org/drawingml/2006/table">
            <a:tbl>
              <a:tblPr>
                <a:tableStyleId>{5C22544A-7EE6-4342-B048-85BDC9FD1C3A}</a:tableStyleId>
              </a:tblPr>
              <a:tblGrid>
                <a:gridCol w="1033968">
                  <a:extLst>
                    <a:ext uri="{9D8B030D-6E8A-4147-A177-3AD203B41FA5}">
                      <a16:colId xmlns:a16="http://schemas.microsoft.com/office/drawing/2014/main" val="1427112876"/>
                    </a:ext>
                  </a:extLst>
                </a:gridCol>
                <a:gridCol w="414820">
                  <a:extLst>
                    <a:ext uri="{9D8B030D-6E8A-4147-A177-3AD203B41FA5}">
                      <a16:colId xmlns:a16="http://schemas.microsoft.com/office/drawing/2014/main" val="2844935561"/>
                    </a:ext>
                  </a:extLst>
                </a:gridCol>
                <a:gridCol w="909978">
                  <a:extLst>
                    <a:ext uri="{9D8B030D-6E8A-4147-A177-3AD203B41FA5}">
                      <a16:colId xmlns:a16="http://schemas.microsoft.com/office/drawing/2014/main" val="3634603429"/>
                    </a:ext>
                  </a:extLst>
                </a:gridCol>
                <a:gridCol w="670946">
                  <a:extLst>
                    <a:ext uri="{9D8B030D-6E8A-4147-A177-3AD203B41FA5}">
                      <a16:colId xmlns:a16="http://schemas.microsoft.com/office/drawing/2014/main" val="3359992484"/>
                    </a:ext>
                  </a:extLst>
                </a:gridCol>
              </a:tblGrid>
              <a:tr h="0">
                <a:tc>
                  <a:txBody>
                    <a:bodyPr/>
                    <a:lstStyle/>
                    <a:p>
                      <a:pPr algn="ctr" fontAlgn="t"/>
                      <a:r>
                        <a:rPr lang="en-US" sz="1400" b="1" u="none" strike="noStrike" dirty="0">
                          <a:effectLst/>
                          <a:latin typeface="Times" panose="02020603050405020304" pitchFamily="18" charset="0"/>
                          <a:cs typeface="Times" panose="02020603050405020304" pitchFamily="18" charset="0"/>
                        </a:rPr>
                        <a:t>Verb</a:t>
                      </a:r>
                      <a:endParaRPr lang="en-US" sz="1400" b="1" i="0" u="none" strike="noStrike" dirty="0">
                        <a:solidFill>
                          <a:srgbClr val="000000"/>
                        </a:solidFill>
                        <a:effectLst/>
                        <a:latin typeface="Times" panose="02020603050405020304" pitchFamily="18" charset="0"/>
                        <a:cs typeface="Times" panose="02020603050405020304" pitchFamily="18" charset="0"/>
                      </a:endParaRPr>
                    </a:p>
                  </a:txBody>
                  <a:tcPr marL="6649" marR="6649" marT="6649"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fontAlgn="b"/>
                      <a:r>
                        <a:rPr lang="en-US" sz="1400" b="1" u="none" strike="noStrike" dirty="0" err="1">
                          <a:effectLst/>
                          <a:latin typeface="Times" panose="02020603050405020304" pitchFamily="18" charset="0"/>
                          <a:cs typeface="Times" panose="02020603050405020304" pitchFamily="18" charset="0"/>
                        </a:rPr>
                        <a:t>Freq</a:t>
                      </a:r>
                      <a:endParaRPr lang="en-US" sz="1400" b="1" i="0" u="none" strike="noStrike" dirty="0">
                        <a:solidFill>
                          <a:srgbClr val="000000"/>
                        </a:solidFill>
                        <a:effectLst/>
                        <a:latin typeface="Times" panose="02020603050405020304" pitchFamily="18" charset="0"/>
                        <a:cs typeface="Times" panose="02020603050405020304" pitchFamily="18" charset="0"/>
                      </a:endParaRPr>
                    </a:p>
                  </a:txBody>
                  <a:tcPr marL="6649" marR="6649" marT="664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fontAlgn="b"/>
                      <a:r>
                        <a:rPr lang="en-US" sz="1400" b="1" u="none" strike="noStrike" dirty="0">
                          <a:effectLst/>
                          <a:latin typeface="Times" panose="02020603050405020304" pitchFamily="18" charset="0"/>
                          <a:cs typeface="Times" panose="02020603050405020304" pitchFamily="18" charset="0"/>
                        </a:rPr>
                        <a:t>Verb-Syn</a:t>
                      </a:r>
                      <a:endParaRPr lang="en-US" sz="1400" b="1" i="0" u="none" strike="noStrike" dirty="0">
                        <a:solidFill>
                          <a:srgbClr val="000000"/>
                        </a:solidFill>
                        <a:effectLst/>
                        <a:latin typeface="Times" panose="02020603050405020304" pitchFamily="18" charset="0"/>
                        <a:cs typeface="Times" panose="02020603050405020304" pitchFamily="18" charset="0"/>
                      </a:endParaRPr>
                    </a:p>
                  </a:txBody>
                  <a:tcPr marL="6649" marR="6649" marT="664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fontAlgn="b"/>
                      <a:r>
                        <a:rPr lang="en-US" sz="1400" b="1" u="none" strike="noStrike" dirty="0">
                          <a:effectLst/>
                          <a:latin typeface="Times" panose="02020603050405020304" pitchFamily="18" charset="0"/>
                          <a:cs typeface="Times" panose="02020603050405020304" pitchFamily="18" charset="0"/>
                        </a:rPr>
                        <a:t>B-Level</a:t>
                      </a:r>
                      <a:endParaRPr lang="en-US" sz="1400" b="1" i="0" u="none" strike="noStrike" dirty="0">
                        <a:solidFill>
                          <a:srgbClr val="000000"/>
                        </a:solidFill>
                        <a:effectLst/>
                        <a:latin typeface="Times" panose="02020603050405020304" pitchFamily="18" charset="0"/>
                        <a:cs typeface="Times" panose="02020603050405020304" pitchFamily="18" charset="0"/>
                      </a:endParaRPr>
                    </a:p>
                  </a:txBody>
                  <a:tcPr marL="6649" marR="6649" marT="664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4124690673"/>
                  </a:ext>
                </a:extLst>
              </a:tr>
              <a:tr h="197612">
                <a:tc>
                  <a:txBody>
                    <a:bodyPr/>
                    <a:lstStyle/>
                    <a:p>
                      <a:pPr algn="ctr" fontAlgn="t"/>
                      <a:r>
                        <a:rPr lang="en-US" sz="1400" u="none" strike="noStrike" dirty="0">
                          <a:effectLst/>
                          <a:latin typeface="Times" panose="02020603050405020304" pitchFamily="18" charset="0"/>
                          <a:cs typeface="Times" panose="02020603050405020304" pitchFamily="18" charset="0"/>
                        </a:rPr>
                        <a:t>Access</a:t>
                      </a:r>
                      <a:endParaRPr lang="en-US" sz="1400" b="1" i="0" u="none" strike="noStrike" dirty="0">
                        <a:solidFill>
                          <a:srgbClr val="000000"/>
                        </a:solidFill>
                        <a:effectLst/>
                        <a:latin typeface="Times" panose="02020603050405020304" pitchFamily="18" charset="0"/>
                        <a:cs typeface="Times" panose="02020603050405020304" pitchFamily="18" charset="0"/>
                      </a:endParaRPr>
                    </a:p>
                  </a:txBody>
                  <a:tcPr marL="6649" marR="6649" marT="6649"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fontAlgn="b"/>
                      <a:r>
                        <a:rPr lang="en-US" sz="1400" u="none" strike="noStrike" dirty="0">
                          <a:effectLst/>
                          <a:latin typeface="Times" panose="02020603050405020304" pitchFamily="18" charset="0"/>
                          <a:cs typeface="Times" panose="02020603050405020304" pitchFamily="18" charset="0"/>
                        </a:rPr>
                        <a:t>23</a:t>
                      </a:r>
                      <a:endParaRPr lang="en-US" sz="1400" b="0" i="0" u="none" strike="noStrike" dirty="0">
                        <a:solidFill>
                          <a:srgbClr val="000000"/>
                        </a:solidFill>
                        <a:effectLst/>
                        <a:latin typeface="Times" panose="02020603050405020304" pitchFamily="18" charset="0"/>
                        <a:cs typeface="Times" panose="02020603050405020304" pitchFamily="18" charset="0"/>
                      </a:endParaRPr>
                    </a:p>
                  </a:txBody>
                  <a:tcPr marL="6649" marR="6649" marT="664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fontAlgn="b"/>
                      <a:r>
                        <a:rPr lang="en-US" sz="1400" u="none" strike="noStrike" dirty="0">
                          <a:effectLst/>
                          <a:latin typeface="Times" panose="02020603050405020304" pitchFamily="18" charset="0"/>
                          <a:cs typeface="Times" panose="02020603050405020304" pitchFamily="18" charset="0"/>
                        </a:rPr>
                        <a:t> </a:t>
                      </a:r>
                      <a:endParaRPr lang="en-US" sz="1400" b="0" i="0" u="none" strike="noStrike" dirty="0">
                        <a:solidFill>
                          <a:srgbClr val="000000"/>
                        </a:solidFill>
                        <a:effectLst/>
                        <a:latin typeface="Times" panose="02020603050405020304" pitchFamily="18" charset="0"/>
                        <a:cs typeface="Times" panose="02020603050405020304" pitchFamily="18" charset="0"/>
                      </a:endParaRPr>
                    </a:p>
                  </a:txBody>
                  <a:tcPr marL="6649" marR="6649" marT="664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FF0000"/>
                          </a:solidFill>
                          <a:effectLst/>
                          <a:uLnTx/>
                          <a:uFillTx/>
                          <a:latin typeface="Times" panose="02020603050405020304" pitchFamily="18" charset="0"/>
                          <a:ea typeface="+mn-ea"/>
                          <a:cs typeface="Times" panose="02020603050405020304" pitchFamily="18" charset="0"/>
                        </a:rPr>
                        <a:t> ?</a:t>
                      </a:r>
                    </a:p>
                  </a:txBody>
                  <a:tcPr marL="6649" marR="6649" marT="664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1320438575"/>
                  </a:ext>
                </a:extLst>
              </a:tr>
              <a:tr h="253865">
                <a:tc>
                  <a:txBody>
                    <a:bodyPr/>
                    <a:lstStyle/>
                    <a:p>
                      <a:pPr algn="ctr" fontAlgn="t"/>
                      <a:r>
                        <a:rPr lang="en-US" sz="1400" u="none" strike="noStrike" dirty="0">
                          <a:effectLst/>
                          <a:latin typeface="Times" panose="02020603050405020304" pitchFamily="18" charset="0"/>
                          <a:cs typeface="Times" panose="02020603050405020304" pitchFamily="18" charset="0"/>
                        </a:rPr>
                        <a:t>Accomplish</a:t>
                      </a:r>
                      <a:endParaRPr lang="en-US" sz="1400" b="1" i="0" u="none" strike="noStrike" dirty="0">
                        <a:solidFill>
                          <a:srgbClr val="000000"/>
                        </a:solidFill>
                        <a:effectLst/>
                        <a:latin typeface="Times" panose="02020603050405020304" pitchFamily="18" charset="0"/>
                        <a:cs typeface="Times" panose="02020603050405020304" pitchFamily="18" charset="0"/>
                      </a:endParaRPr>
                    </a:p>
                  </a:txBody>
                  <a:tcPr marL="6649" marR="6649" marT="6649"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fontAlgn="b"/>
                      <a:r>
                        <a:rPr lang="en-US" sz="1400" u="none" strike="noStrike" dirty="0">
                          <a:effectLst/>
                          <a:latin typeface="Times" panose="02020603050405020304" pitchFamily="18" charset="0"/>
                          <a:cs typeface="Times" panose="02020603050405020304" pitchFamily="18" charset="0"/>
                        </a:rPr>
                        <a:t>22</a:t>
                      </a:r>
                      <a:endParaRPr lang="en-US" sz="1400" b="0" i="0" u="none" strike="noStrike" dirty="0">
                        <a:solidFill>
                          <a:srgbClr val="000000"/>
                        </a:solidFill>
                        <a:effectLst/>
                        <a:latin typeface="Times" panose="02020603050405020304" pitchFamily="18" charset="0"/>
                        <a:cs typeface="Times" panose="02020603050405020304" pitchFamily="18" charset="0"/>
                      </a:endParaRPr>
                    </a:p>
                  </a:txBody>
                  <a:tcPr marL="6649" marR="6649" marT="664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marL="0" marR="0" lvl="0" indent="0" algn="ctr" defTabSz="914400" rtl="0" eaLnBrk="1" fontAlgn="t" latinLnBrk="0" hangingPunct="1">
                        <a:lnSpc>
                          <a:spcPct val="100000"/>
                        </a:lnSpc>
                        <a:spcBef>
                          <a:spcPts val="0"/>
                        </a:spcBef>
                        <a:spcAft>
                          <a:spcPts val="0"/>
                        </a:spcAft>
                        <a:buClrTx/>
                        <a:buSzTx/>
                        <a:buFontTx/>
                        <a:buNone/>
                        <a:tabLst/>
                        <a:defRPr/>
                      </a:pPr>
                      <a:r>
                        <a:rPr lang="en-US" sz="1400" u="none" strike="noStrike" kern="1200" dirty="0">
                          <a:solidFill>
                            <a:schemeClr val="dk1"/>
                          </a:solidFill>
                          <a:effectLst/>
                          <a:latin typeface="Times" panose="02020603050405020304" pitchFamily="18" charset="0"/>
                          <a:ea typeface="+mn-ea"/>
                          <a:cs typeface="Times" panose="02020603050405020304" pitchFamily="18" charset="0"/>
                        </a:rPr>
                        <a:t>Attain</a:t>
                      </a:r>
                    </a:p>
                  </a:txBody>
                  <a:tcPr marL="6649" marR="6649" marT="6649"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9999"/>
                    </a:solidFill>
                  </a:tcPr>
                </a:tc>
                <a:tc>
                  <a:txBody>
                    <a:bodyPr/>
                    <a:lstStyle/>
                    <a:p>
                      <a:pPr algn="ctr" fontAlgn="b"/>
                      <a:r>
                        <a:rPr lang="en-US" sz="1400" u="none" strike="noStrike" kern="1200" dirty="0">
                          <a:solidFill>
                            <a:schemeClr val="dk1"/>
                          </a:solidFill>
                          <a:effectLst/>
                          <a:latin typeface="Times" panose="02020603050405020304" pitchFamily="18" charset="0"/>
                          <a:ea typeface="+mn-ea"/>
                          <a:cs typeface="Times" panose="02020603050405020304" pitchFamily="18" charset="0"/>
                        </a:rPr>
                        <a:t>BL1</a:t>
                      </a:r>
                    </a:p>
                  </a:txBody>
                  <a:tcPr marL="6649" marR="6649" marT="664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9999"/>
                    </a:solidFill>
                  </a:tcPr>
                </a:tc>
                <a:extLst>
                  <a:ext uri="{0D108BD9-81ED-4DB2-BD59-A6C34878D82A}">
                    <a16:rowId xmlns:a16="http://schemas.microsoft.com/office/drawing/2014/main" val="3562525016"/>
                  </a:ext>
                </a:extLst>
              </a:tr>
              <a:tr h="208666">
                <a:tc>
                  <a:txBody>
                    <a:bodyPr/>
                    <a:lstStyle/>
                    <a:p>
                      <a:pPr algn="ctr" fontAlgn="t"/>
                      <a:r>
                        <a:rPr lang="en-US" sz="1400" u="none" strike="noStrike" dirty="0">
                          <a:effectLst/>
                          <a:latin typeface="Times" panose="02020603050405020304" pitchFamily="18" charset="0"/>
                          <a:cs typeface="Times" panose="02020603050405020304" pitchFamily="18" charset="0"/>
                        </a:rPr>
                        <a:t>Account</a:t>
                      </a:r>
                      <a:endParaRPr lang="en-US" sz="1400" b="1" i="0" u="none" strike="noStrike" dirty="0">
                        <a:solidFill>
                          <a:srgbClr val="000000"/>
                        </a:solidFill>
                        <a:effectLst/>
                        <a:latin typeface="Times" panose="02020603050405020304" pitchFamily="18" charset="0"/>
                        <a:cs typeface="Times" panose="02020603050405020304" pitchFamily="18" charset="0"/>
                      </a:endParaRPr>
                    </a:p>
                  </a:txBody>
                  <a:tcPr marL="6649" marR="6649" marT="6649"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fontAlgn="b"/>
                      <a:r>
                        <a:rPr lang="en-US" sz="1400" u="none" strike="noStrike" dirty="0">
                          <a:effectLst/>
                          <a:latin typeface="Times" panose="02020603050405020304" pitchFamily="18" charset="0"/>
                          <a:cs typeface="Times" panose="02020603050405020304" pitchFamily="18" charset="0"/>
                        </a:rPr>
                        <a:t>7</a:t>
                      </a:r>
                      <a:endParaRPr lang="en-US" sz="1400" b="0" i="0" u="none" strike="noStrike" dirty="0">
                        <a:solidFill>
                          <a:srgbClr val="000000"/>
                        </a:solidFill>
                        <a:effectLst/>
                        <a:latin typeface="Times" panose="02020603050405020304" pitchFamily="18" charset="0"/>
                        <a:cs typeface="Times" panose="02020603050405020304" pitchFamily="18" charset="0"/>
                      </a:endParaRPr>
                    </a:p>
                  </a:txBody>
                  <a:tcPr marL="6649" marR="6649" marT="664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fontAlgn="b"/>
                      <a:r>
                        <a:rPr lang="en-US" sz="1400" u="none" strike="noStrike" dirty="0">
                          <a:effectLst/>
                          <a:latin typeface="Times" panose="02020603050405020304" pitchFamily="18" charset="0"/>
                          <a:cs typeface="Times" panose="02020603050405020304" pitchFamily="18" charset="0"/>
                        </a:rPr>
                        <a:t>Calculate</a:t>
                      </a:r>
                      <a:endParaRPr lang="en-US" sz="1400" b="0" i="0" u="none" strike="noStrike" dirty="0">
                        <a:solidFill>
                          <a:srgbClr val="000000"/>
                        </a:solidFill>
                        <a:effectLst/>
                        <a:latin typeface="Times" panose="02020603050405020304" pitchFamily="18" charset="0"/>
                        <a:cs typeface="Times" panose="02020603050405020304" pitchFamily="18" charset="0"/>
                      </a:endParaRPr>
                    </a:p>
                  </a:txBody>
                  <a:tcPr marL="6649" marR="6649" marT="664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9999"/>
                    </a:solidFill>
                  </a:tcPr>
                </a:tc>
                <a:tc>
                  <a:txBody>
                    <a:bodyPr/>
                    <a:lstStyle/>
                    <a:p>
                      <a:pPr algn="ctr" fontAlgn="b"/>
                      <a:r>
                        <a:rPr lang="en-US" sz="1400" u="none" strike="noStrike" dirty="0">
                          <a:effectLst/>
                          <a:latin typeface="Times" panose="02020603050405020304" pitchFamily="18" charset="0"/>
                          <a:cs typeface="Times" panose="02020603050405020304" pitchFamily="18" charset="0"/>
                        </a:rPr>
                        <a:t>BL2</a:t>
                      </a:r>
                      <a:endParaRPr lang="en-US" sz="1400" b="0" i="0" u="none" strike="noStrike" dirty="0">
                        <a:solidFill>
                          <a:srgbClr val="000000"/>
                        </a:solidFill>
                        <a:effectLst/>
                        <a:latin typeface="Times" panose="02020603050405020304" pitchFamily="18" charset="0"/>
                        <a:cs typeface="Times" panose="02020603050405020304" pitchFamily="18" charset="0"/>
                      </a:endParaRPr>
                    </a:p>
                  </a:txBody>
                  <a:tcPr marL="6649" marR="6649" marT="664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9999"/>
                    </a:solidFill>
                  </a:tcPr>
                </a:tc>
                <a:extLst>
                  <a:ext uri="{0D108BD9-81ED-4DB2-BD59-A6C34878D82A}">
                    <a16:rowId xmlns:a16="http://schemas.microsoft.com/office/drawing/2014/main" val="252773826"/>
                  </a:ext>
                </a:extLst>
              </a:tr>
              <a:tr h="197612">
                <a:tc>
                  <a:txBody>
                    <a:bodyPr/>
                    <a:lstStyle/>
                    <a:p>
                      <a:pPr algn="ctr" fontAlgn="t"/>
                      <a:r>
                        <a:rPr lang="en-US" sz="1400" u="none" strike="noStrike" dirty="0">
                          <a:effectLst/>
                          <a:latin typeface="Times" panose="02020603050405020304" pitchFamily="18" charset="0"/>
                          <a:cs typeface="Times" panose="02020603050405020304" pitchFamily="18" charset="0"/>
                        </a:rPr>
                        <a:t>Acquire</a:t>
                      </a:r>
                      <a:endParaRPr lang="en-US" sz="1400" b="1" i="0" u="none" strike="noStrike" dirty="0">
                        <a:solidFill>
                          <a:srgbClr val="000000"/>
                        </a:solidFill>
                        <a:effectLst/>
                        <a:latin typeface="Times" panose="02020603050405020304" pitchFamily="18" charset="0"/>
                        <a:cs typeface="Times" panose="02020603050405020304" pitchFamily="18" charset="0"/>
                      </a:endParaRPr>
                    </a:p>
                  </a:txBody>
                  <a:tcPr marL="6649" marR="6649" marT="6649"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fontAlgn="b"/>
                      <a:r>
                        <a:rPr lang="en-US" sz="1400" u="none" strike="noStrike" dirty="0">
                          <a:effectLst/>
                          <a:latin typeface="Times" panose="02020603050405020304" pitchFamily="18" charset="0"/>
                          <a:cs typeface="Times" panose="02020603050405020304" pitchFamily="18" charset="0"/>
                        </a:rPr>
                        <a:t>11</a:t>
                      </a:r>
                      <a:endParaRPr lang="en-US" sz="1400" b="0" i="0" u="none" strike="noStrike" dirty="0">
                        <a:solidFill>
                          <a:srgbClr val="000000"/>
                        </a:solidFill>
                        <a:effectLst/>
                        <a:latin typeface="Times" panose="02020603050405020304" pitchFamily="18" charset="0"/>
                        <a:cs typeface="Times" panose="02020603050405020304" pitchFamily="18" charset="0"/>
                      </a:endParaRPr>
                    </a:p>
                  </a:txBody>
                  <a:tcPr marL="6649" marR="6649" marT="664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fontAlgn="b"/>
                      <a:r>
                        <a:rPr lang="en-US" sz="1400" u="none" strike="noStrike" dirty="0">
                          <a:effectLst/>
                          <a:latin typeface="Times" panose="02020603050405020304" pitchFamily="18" charset="0"/>
                          <a:cs typeface="Times" panose="02020603050405020304" pitchFamily="18" charset="0"/>
                        </a:rPr>
                        <a:t> </a:t>
                      </a:r>
                      <a:endParaRPr lang="en-US" sz="1400" b="0" i="0" u="none" strike="noStrike" dirty="0">
                        <a:solidFill>
                          <a:srgbClr val="000000"/>
                        </a:solidFill>
                        <a:effectLst/>
                        <a:latin typeface="Times" panose="02020603050405020304" pitchFamily="18" charset="0"/>
                        <a:cs typeface="Times" panose="02020603050405020304" pitchFamily="18" charset="0"/>
                      </a:endParaRPr>
                    </a:p>
                  </a:txBody>
                  <a:tcPr marL="6649" marR="6649" marT="664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66FF66"/>
                    </a:solidFill>
                  </a:tcPr>
                </a:tc>
                <a:tc>
                  <a:txBody>
                    <a:bodyPr/>
                    <a:lstStyle/>
                    <a:p>
                      <a:pPr algn="ctr" fontAlgn="b"/>
                      <a:r>
                        <a:rPr lang="en-US" sz="1400" u="none" strike="noStrike" dirty="0">
                          <a:effectLst/>
                          <a:latin typeface="Times" panose="02020603050405020304" pitchFamily="18" charset="0"/>
                          <a:cs typeface="Times" panose="02020603050405020304" pitchFamily="18" charset="0"/>
                        </a:rPr>
                        <a:t>BL2</a:t>
                      </a:r>
                      <a:endParaRPr lang="en-US" sz="1400" b="0" i="0" u="none" strike="noStrike" dirty="0">
                        <a:solidFill>
                          <a:srgbClr val="000000"/>
                        </a:solidFill>
                        <a:effectLst/>
                        <a:latin typeface="Times" panose="02020603050405020304" pitchFamily="18" charset="0"/>
                        <a:cs typeface="Times" panose="02020603050405020304" pitchFamily="18" charset="0"/>
                      </a:endParaRPr>
                    </a:p>
                  </a:txBody>
                  <a:tcPr marL="6649" marR="6649" marT="664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66FF66"/>
                    </a:solidFill>
                  </a:tcPr>
                </a:tc>
                <a:extLst>
                  <a:ext uri="{0D108BD9-81ED-4DB2-BD59-A6C34878D82A}">
                    <a16:rowId xmlns:a16="http://schemas.microsoft.com/office/drawing/2014/main" val="2561318666"/>
                  </a:ext>
                </a:extLst>
              </a:tr>
              <a:tr h="206396">
                <a:tc>
                  <a:txBody>
                    <a:bodyPr/>
                    <a:lstStyle/>
                    <a:p>
                      <a:pPr algn="ctr" fontAlgn="t"/>
                      <a:r>
                        <a:rPr lang="en-US" sz="1400" u="none" strike="noStrike" dirty="0">
                          <a:effectLst/>
                          <a:latin typeface="Times" panose="02020603050405020304" pitchFamily="18" charset="0"/>
                          <a:cs typeface="Times" panose="02020603050405020304" pitchFamily="18" charset="0"/>
                        </a:rPr>
                        <a:t>Add</a:t>
                      </a:r>
                      <a:endParaRPr lang="en-US" sz="1400" b="1" i="0" u="none" strike="noStrike" dirty="0">
                        <a:solidFill>
                          <a:srgbClr val="000000"/>
                        </a:solidFill>
                        <a:effectLst/>
                        <a:latin typeface="Times" panose="02020603050405020304" pitchFamily="18" charset="0"/>
                        <a:cs typeface="Times" panose="02020603050405020304" pitchFamily="18" charset="0"/>
                      </a:endParaRPr>
                    </a:p>
                  </a:txBody>
                  <a:tcPr marL="6649" marR="6649" marT="6649"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fontAlgn="b"/>
                      <a:r>
                        <a:rPr lang="en-US" sz="1400" u="none" strike="noStrike" dirty="0">
                          <a:effectLst/>
                          <a:latin typeface="Times" panose="02020603050405020304" pitchFamily="18" charset="0"/>
                          <a:cs typeface="Times" panose="02020603050405020304" pitchFamily="18" charset="0"/>
                        </a:rPr>
                        <a:t>31</a:t>
                      </a:r>
                      <a:endParaRPr lang="en-US" sz="1400" b="0" i="0" u="none" strike="noStrike" dirty="0">
                        <a:solidFill>
                          <a:srgbClr val="000000"/>
                        </a:solidFill>
                        <a:effectLst/>
                        <a:latin typeface="Times" panose="02020603050405020304" pitchFamily="18" charset="0"/>
                        <a:cs typeface="Times" panose="02020603050405020304" pitchFamily="18" charset="0"/>
                      </a:endParaRPr>
                    </a:p>
                  </a:txBody>
                  <a:tcPr marL="6649" marR="6649" marT="664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fontAlgn="b"/>
                      <a:r>
                        <a:rPr lang="en-US" sz="1400" u="none" strike="noStrike" dirty="0">
                          <a:effectLst/>
                          <a:latin typeface="Times" panose="02020603050405020304" pitchFamily="18" charset="0"/>
                          <a:cs typeface="Times" panose="02020603050405020304" pitchFamily="18" charset="0"/>
                        </a:rPr>
                        <a:t> </a:t>
                      </a:r>
                      <a:endParaRPr lang="en-US" sz="1400" b="0" i="0" u="none" strike="noStrike" dirty="0">
                        <a:solidFill>
                          <a:srgbClr val="000000"/>
                        </a:solidFill>
                        <a:effectLst/>
                        <a:latin typeface="Times" panose="02020603050405020304" pitchFamily="18" charset="0"/>
                        <a:cs typeface="Times" panose="02020603050405020304" pitchFamily="18" charset="0"/>
                      </a:endParaRPr>
                    </a:p>
                  </a:txBody>
                  <a:tcPr marL="6649" marR="6649" marT="664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66FF66"/>
                    </a:solidFill>
                  </a:tcPr>
                </a:tc>
                <a:tc>
                  <a:txBody>
                    <a:bodyPr/>
                    <a:lstStyle/>
                    <a:p>
                      <a:pPr algn="ctr" fontAlgn="b"/>
                      <a:r>
                        <a:rPr lang="en-US" sz="1400" u="none" strike="noStrike" dirty="0">
                          <a:effectLst/>
                          <a:latin typeface="Times" panose="02020603050405020304" pitchFamily="18" charset="0"/>
                          <a:cs typeface="Times" panose="02020603050405020304" pitchFamily="18" charset="0"/>
                        </a:rPr>
                        <a:t>BL1</a:t>
                      </a:r>
                      <a:endParaRPr lang="en-US" sz="1400" b="0" i="0" u="none" strike="noStrike" dirty="0">
                        <a:solidFill>
                          <a:srgbClr val="000000"/>
                        </a:solidFill>
                        <a:effectLst/>
                        <a:latin typeface="Times" panose="02020603050405020304" pitchFamily="18" charset="0"/>
                        <a:cs typeface="Times" panose="02020603050405020304" pitchFamily="18" charset="0"/>
                      </a:endParaRPr>
                    </a:p>
                  </a:txBody>
                  <a:tcPr marL="6649" marR="6649" marT="664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66FF66"/>
                    </a:solidFill>
                  </a:tcPr>
                </a:tc>
                <a:extLst>
                  <a:ext uri="{0D108BD9-81ED-4DB2-BD59-A6C34878D82A}">
                    <a16:rowId xmlns:a16="http://schemas.microsoft.com/office/drawing/2014/main" val="2063035687"/>
                  </a:ext>
                </a:extLst>
              </a:tr>
              <a:tr h="197612">
                <a:tc>
                  <a:txBody>
                    <a:bodyPr/>
                    <a:lstStyle/>
                    <a:p>
                      <a:pPr algn="ctr" fontAlgn="t"/>
                      <a:r>
                        <a:rPr lang="en-US" sz="1400" u="none" strike="noStrike" dirty="0">
                          <a:effectLst/>
                          <a:latin typeface="Times" panose="02020603050405020304" pitchFamily="18" charset="0"/>
                          <a:cs typeface="Times" panose="02020603050405020304" pitchFamily="18" charset="0"/>
                        </a:rPr>
                        <a:t>Address</a:t>
                      </a:r>
                      <a:endParaRPr lang="en-US" sz="1400" b="1" i="0" u="none" strike="noStrike" dirty="0">
                        <a:solidFill>
                          <a:srgbClr val="000000"/>
                        </a:solidFill>
                        <a:effectLst/>
                        <a:latin typeface="Times" panose="02020603050405020304" pitchFamily="18" charset="0"/>
                        <a:cs typeface="Times" panose="02020603050405020304" pitchFamily="18" charset="0"/>
                      </a:endParaRPr>
                    </a:p>
                  </a:txBody>
                  <a:tcPr marL="6649" marR="6649" marT="6649"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fontAlgn="b"/>
                      <a:r>
                        <a:rPr lang="en-US" sz="1400" u="none" strike="noStrike" dirty="0">
                          <a:effectLst/>
                          <a:latin typeface="Times" panose="02020603050405020304" pitchFamily="18" charset="0"/>
                          <a:cs typeface="Times" panose="02020603050405020304" pitchFamily="18" charset="0"/>
                        </a:rPr>
                        <a:t>20</a:t>
                      </a:r>
                      <a:endParaRPr lang="en-US" sz="1400" b="0" i="0" u="none" strike="noStrike" dirty="0">
                        <a:solidFill>
                          <a:srgbClr val="000000"/>
                        </a:solidFill>
                        <a:effectLst/>
                        <a:latin typeface="Times" panose="02020603050405020304" pitchFamily="18" charset="0"/>
                        <a:cs typeface="Times" panose="02020603050405020304" pitchFamily="18" charset="0"/>
                      </a:endParaRPr>
                    </a:p>
                  </a:txBody>
                  <a:tcPr marL="6649" marR="6649" marT="664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fontAlgn="b"/>
                      <a:endParaRPr lang="en-US" sz="1400" b="0" i="0" u="none" strike="noStrike" dirty="0">
                        <a:solidFill>
                          <a:srgbClr val="000000"/>
                        </a:solidFill>
                        <a:effectLst/>
                        <a:latin typeface="Times" panose="02020603050405020304" pitchFamily="18" charset="0"/>
                        <a:cs typeface="Times" panose="02020603050405020304" pitchFamily="18" charset="0"/>
                      </a:endParaRPr>
                    </a:p>
                  </a:txBody>
                  <a:tcPr marL="6649" marR="6649" marT="664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b"/>
                      <a:r>
                        <a:rPr kumimoji="0" lang="en-US" sz="1400" b="1" i="0" u="none" strike="noStrike" kern="1200" cap="none" spc="0" normalizeH="0" baseline="0" noProof="0" dirty="0">
                          <a:ln>
                            <a:noFill/>
                          </a:ln>
                          <a:solidFill>
                            <a:srgbClr val="FF0000"/>
                          </a:solidFill>
                          <a:effectLst/>
                          <a:uLnTx/>
                          <a:uFillTx/>
                          <a:latin typeface="Times" panose="02020603050405020304" pitchFamily="18" charset="0"/>
                          <a:ea typeface="+mn-ea"/>
                          <a:cs typeface="Times" panose="02020603050405020304" pitchFamily="18" charset="0"/>
                        </a:rPr>
                        <a:t>?</a:t>
                      </a:r>
                      <a:endParaRPr lang="en-US" sz="1400" b="0" i="0" u="none" strike="noStrike" dirty="0">
                        <a:solidFill>
                          <a:srgbClr val="000000"/>
                        </a:solidFill>
                        <a:effectLst/>
                        <a:latin typeface="Times" panose="02020603050405020304" pitchFamily="18" charset="0"/>
                        <a:cs typeface="Times" panose="02020603050405020304" pitchFamily="18" charset="0"/>
                      </a:endParaRPr>
                    </a:p>
                  </a:txBody>
                  <a:tcPr marL="6649" marR="6649" marT="664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3566453649"/>
                  </a:ext>
                </a:extLst>
              </a:tr>
              <a:tr h="197612">
                <a:tc>
                  <a:txBody>
                    <a:bodyPr/>
                    <a:lstStyle/>
                    <a:p>
                      <a:pPr algn="ctr" fontAlgn="t"/>
                      <a:r>
                        <a:rPr lang="en-US" sz="1400" u="none" strike="noStrike" dirty="0">
                          <a:effectLst/>
                          <a:latin typeface="Times" panose="02020603050405020304" pitchFamily="18" charset="0"/>
                          <a:cs typeface="Times" panose="02020603050405020304" pitchFamily="18" charset="0"/>
                        </a:rPr>
                        <a:t>Adopt</a:t>
                      </a:r>
                      <a:endParaRPr lang="en-US" sz="1400" b="1" i="0" u="none" strike="noStrike" dirty="0">
                        <a:solidFill>
                          <a:srgbClr val="000000"/>
                        </a:solidFill>
                        <a:effectLst/>
                        <a:latin typeface="Times" panose="02020603050405020304" pitchFamily="18" charset="0"/>
                        <a:cs typeface="Times" panose="02020603050405020304" pitchFamily="18" charset="0"/>
                      </a:endParaRPr>
                    </a:p>
                  </a:txBody>
                  <a:tcPr marL="6649" marR="6649" marT="6649"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fontAlgn="b"/>
                      <a:r>
                        <a:rPr lang="en-US" sz="1400" u="none" strike="noStrike" dirty="0">
                          <a:effectLst/>
                          <a:latin typeface="Times" panose="02020603050405020304" pitchFamily="18" charset="0"/>
                          <a:cs typeface="Times" panose="02020603050405020304" pitchFamily="18" charset="0"/>
                        </a:rPr>
                        <a:t>10</a:t>
                      </a:r>
                      <a:endParaRPr lang="en-US" sz="1400" b="0" i="0" u="none" strike="noStrike" dirty="0">
                        <a:solidFill>
                          <a:srgbClr val="000000"/>
                        </a:solidFill>
                        <a:effectLst/>
                        <a:latin typeface="Times" panose="02020603050405020304" pitchFamily="18" charset="0"/>
                        <a:cs typeface="Times" panose="02020603050405020304" pitchFamily="18" charset="0"/>
                      </a:endParaRPr>
                    </a:p>
                  </a:txBody>
                  <a:tcPr marL="6649" marR="6649" marT="664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fontAlgn="b"/>
                      <a:r>
                        <a:rPr lang="en-US" sz="1400" u="none" strike="noStrike" dirty="0">
                          <a:effectLst/>
                          <a:latin typeface="Times" panose="02020603050405020304" pitchFamily="18" charset="0"/>
                          <a:cs typeface="Times" panose="02020603050405020304" pitchFamily="18" charset="0"/>
                        </a:rPr>
                        <a:t> </a:t>
                      </a:r>
                      <a:endParaRPr lang="en-US" sz="1400" b="0" i="0" u="none" strike="noStrike" dirty="0">
                        <a:solidFill>
                          <a:srgbClr val="000000"/>
                        </a:solidFill>
                        <a:effectLst/>
                        <a:latin typeface="Times" panose="02020603050405020304" pitchFamily="18" charset="0"/>
                        <a:cs typeface="Times" panose="02020603050405020304" pitchFamily="18" charset="0"/>
                      </a:endParaRPr>
                    </a:p>
                  </a:txBody>
                  <a:tcPr marL="6649" marR="6649" marT="664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FF0000"/>
                          </a:solidFill>
                          <a:effectLst/>
                          <a:uLnTx/>
                          <a:uFillTx/>
                          <a:latin typeface="Times" panose="02020603050405020304" pitchFamily="18" charset="0"/>
                          <a:ea typeface="+mn-ea"/>
                          <a:cs typeface="Times" panose="02020603050405020304" pitchFamily="18" charset="0"/>
                        </a:rPr>
                        <a:t> ?</a:t>
                      </a:r>
                    </a:p>
                  </a:txBody>
                  <a:tcPr marL="6649" marR="6649" marT="664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167544105"/>
                  </a:ext>
                </a:extLst>
              </a:tr>
              <a:tr h="197612">
                <a:tc>
                  <a:txBody>
                    <a:bodyPr/>
                    <a:lstStyle/>
                    <a:p>
                      <a:pPr algn="ctr" fontAlgn="t"/>
                      <a:r>
                        <a:rPr lang="en-US" sz="1400" u="none" strike="noStrike" dirty="0">
                          <a:effectLst/>
                          <a:latin typeface="Times" panose="02020603050405020304" pitchFamily="18" charset="0"/>
                          <a:cs typeface="Times" panose="02020603050405020304" pitchFamily="18" charset="0"/>
                        </a:rPr>
                        <a:t>allocate</a:t>
                      </a:r>
                      <a:endParaRPr lang="en-US" sz="1400" b="1" i="0" u="none" strike="noStrike" dirty="0">
                        <a:solidFill>
                          <a:srgbClr val="000000"/>
                        </a:solidFill>
                        <a:effectLst/>
                        <a:latin typeface="Times" panose="02020603050405020304" pitchFamily="18" charset="0"/>
                        <a:cs typeface="Times" panose="02020603050405020304" pitchFamily="18" charset="0"/>
                      </a:endParaRPr>
                    </a:p>
                  </a:txBody>
                  <a:tcPr marL="6649" marR="6649" marT="6649"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fontAlgn="b"/>
                      <a:r>
                        <a:rPr lang="en-US" sz="1400" u="none" strike="noStrike" dirty="0">
                          <a:effectLst/>
                          <a:latin typeface="Times" panose="02020603050405020304" pitchFamily="18" charset="0"/>
                          <a:cs typeface="Times" panose="02020603050405020304" pitchFamily="18" charset="0"/>
                        </a:rPr>
                        <a:t>10</a:t>
                      </a:r>
                      <a:endParaRPr lang="en-US" sz="1400" b="0" i="0" u="none" strike="noStrike" dirty="0">
                        <a:solidFill>
                          <a:srgbClr val="000000"/>
                        </a:solidFill>
                        <a:effectLst/>
                        <a:latin typeface="Times" panose="02020603050405020304" pitchFamily="18" charset="0"/>
                        <a:cs typeface="Times" panose="02020603050405020304" pitchFamily="18" charset="0"/>
                      </a:endParaRPr>
                    </a:p>
                  </a:txBody>
                  <a:tcPr marL="6649" marR="6649" marT="664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fontAlgn="b"/>
                      <a:r>
                        <a:rPr lang="en-US" sz="1400" u="none" strike="noStrike" dirty="0">
                          <a:effectLst/>
                          <a:latin typeface="Times" panose="02020603050405020304" pitchFamily="18" charset="0"/>
                          <a:cs typeface="Times" panose="02020603050405020304" pitchFamily="18" charset="0"/>
                        </a:rPr>
                        <a:t> </a:t>
                      </a:r>
                      <a:endParaRPr lang="en-US" sz="1400" b="0" i="0" u="none" strike="noStrike" dirty="0">
                        <a:solidFill>
                          <a:srgbClr val="000000"/>
                        </a:solidFill>
                        <a:effectLst/>
                        <a:latin typeface="Times" panose="02020603050405020304" pitchFamily="18" charset="0"/>
                        <a:cs typeface="Times" panose="02020603050405020304" pitchFamily="18" charset="0"/>
                      </a:endParaRPr>
                    </a:p>
                  </a:txBody>
                  <a:tcPr marL="6649" marR="6649" marT="664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66FF66"/>
                    </a:solidFill>
                  </a:tcPr>
                </a:tc>
                <a:tc>
                  <a:txBody>
                    <a:bodyPr/>
                    <a:lstStyle/>
                    <a:p>
                      <a:pPr algn="ctr" fontAlgn="b"/>
                      <a:r>
                        <a:rPr lang="en-US" sz="1400" u="none" strike="noStrike" dirty="0">
                          <a:effectLst/>
                          <a:latin typeface="Times" panose="02020603050405020304" pitchFamily="18" charset="0"/>
                          <a:cs typeface="Times" panose="02020603050405020304" pitchFamily="18" charset="0"/>
                        </a:rPr>
                        <a:t>BL2</a:t>
                      </a:r>
                      <a:endParaRPr lang="en-US" sz="1400" b="0" i="0" u="none" strike="noStrike" dirty="0">
                        <a:solidFill>
                          <a:srgbClr val="000000"/>
                        </a:solidFill>
                        <a:effectLst/>
                        <a:latin typeface="Times" panose="02020603050405020304" pitchFamily="18" charset="0"/>
                        <a:cs typeface="Times" panose="02020603050405020304" pitchFamily="18" charset="0"/>
                      </a:endParaRPr>
                    </a:p>
                  </a:txBody>
                  <a:tcPr marL="6649" marR="6649" marT="664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66FF66"/>
                    </a:solidFill>
                  </a:tcPr>
                </a:tc>
                <a:extLst>
                  <a:ext uri="{0D108BD9-81ED-4DB2-BD59-A6C34878D82A}">
                    <a16:rowId xmlns:a16="http://schemas.microsoft.com/office/drawing/2014/main" val="1549701905"/>
                  </a:ext>
                </a:extLst>
              </a:tr>
              <a:tr h="197612">
                <a:tc>
                  <a:txBody>
                    <a:bodyPr/>
                    <a:lstStyle/>
                    <a:p>
                      <a:pPr algn="ctr" fontAlgn="t"/>
                      <a:r>
                        <a:rPr lang="en-US" sz="1400" u="none" strike="noStrike" dirty="0">
                          <a:effectLst/>
                          <a:latin typeface="Times" panose="02020603050405020304" pitchFamily="18" charset="0"/>
                          <a:cs typeface="Times" panose="02020603050405020304" pitchFamily="18" charset="0"/>
                        </a:rPr>
                        <a:t>Proof</a:t>
                      </a:r>
                      <a:endParaRPr lang="en-US" sz="1400" b="1" i="0" u="none" strike="noStrike" dirty="0">
                        <a:solidFill>
                          <a:srgbClr val="000000"/>
                        </a:solidFill>
                        <a:effectLst/>
                        <a:latin typeface="Times" panose="02020603050405020304" pitchFamily="18" charset="0"/>
                        <a:cs typeface="Times" panose="02020603050405020304" pitchFamily="18" charset="0"/>
                      </a:endParaRPr>
                    </a:p>
                  </a:txBody>
                  <a:tcPr marL="6649" marR="6649" marT="6649"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fontAlgn="b"/>
                      <a:r>
                        <a:rPr lang="en-US" sz="1400" u="none" strike="noStrike" dirty="0">
                          <a:effectLst/>
                          <a:latin typeface="Times" panose="02020603050405020304" pitchFamily="18" charset="0"/>
                          <a:cs typeface="Times" panose="02020603050405020304" pitchFamily="18" charset="0"/>
                        </a:rPr>
                        <a:t>16</a:t>
                      </a:r>
                      <a:endParaRPr lang="en-US" sz="1400" b="0" i="0" u="none" strike="noStrike" dirty="0">
                        <a:solidFill>
                          <a:srgbClr val="000000"/>
                        </a:solidFill>
                        <a:effectLst/>
                        <a:latin typeface="Times" panose="02020603050405020304" pitchFamily="18" charset="0"/>
                        <a:cs typeface="Times" panose="02020603050405020304" pitchFamily="18" charset="0"/>
                      </a:endParaRPr>
                    </a:p>
                  </a:txBody>
                  <a:tcPr marL="6649" marR="6649" marT="664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fontAlgn="b"/>
                      <a:r>
                        <a:rPr lang="en-US" sz="1400" u="none" strike="noStrike" dirty="0">
                          <a:effectLst/>
                          <a:latin typeface="Times" panose="02020603050405020304" pitchFamily="18" charset="0"/>
                          <a:cs typeface="Times" panose="02020603050405020304" pitchFamily="18" charset="0"/>
                        </a:rPr>
                        <a:t> </a:t>
                      </a:r>
                      <a:endParaRPr lang="en-US" sz="1400" b="0" i="0" u="none" strike="noStrike" dirty="0">
                        <a:solidFill>
                          <a:srgbClr val="000000"/>
                        </a:solidFill>
                        <a:effectLst/>
                        <a:latin typeface="Times" panose="02020603050405020304" pitchFamily="18" charset="0"/>
                        <a:cs typeface="Times" panose="02020603050405020304" pitchFamily="18" charset="0"/>
                      </a:endParaRPr>
                    </a:p>
                  </a:txBody>
                  <a:tcPr marL="6649" marR="6649" marT="664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FF0000"/>
                          </a:solidFill>
                          <a:effectLst/>
                          <a:uLnTx/>
                          <a:uFillTx/>
                          <a:latin typeface="Times" panose="02020603050405020304" pitchFamily="18" charset="0"/>
                          <a:ea typeface="+mn-ea"/>
                          <a:cs typeface="Times" panose="02020603050405020304" pitchFamily="18" charset="0"/>
                        </a:rPr>
                        <a:t> ?</a:t>
                      </a:r>
                    </a:p>
                  </a:txBody>
                  <a:tcPr marL="6649" marR="6649" marT="664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1204992892"/>
                  </a:ext>
                </a:extLst>
              </a:tr>
              <a:tr h="197612">
                <a:tc>
                  <a:txBody>
                    <a:bodyPr/>
                    <a:lstStyle/>
                    <a:p>
                      <a:pPr algn="ctr" fontAlgn="t"/>
                      <a:r>
                        <a:rPr lang="en-US" sz="1400" u="none" strike="noStrike" dirty="0">
                          <a:effectLst/>
                          <a:latin typeface="Times" panose="02020603050405020304" pitchFamily="18" charset="0"/>
                          <a:cs typeface="Times" panose="02020603050405020304" pitchFamily="18" charset="0"/>
                        </a:rPr>
                        <a:t>Analyze</a:t>
                      </a:r>
                      <a:endParaRPr lang="en-US" sz="1400" b="1" i="0" u="none" strike="noStrike" dirty="0">
                        <a:solidFill>
                          <a:srgbClr val="000000"/>
                        </a:solidFill>
                        <a:effectLst/>
                        <a:latin typeface="Times" panose="02020603050405020304" pitchFamily="18" charset="0"/>
                        <a:cs typeface="Times" panose="02020603050405020304" pitchFamily="18" charset="0"/>
                      </a:endParaRPr>
                    </a:p>
                  </a:txBody>
                  <a:tcPr marL="6649" marR="6649" marT="6649"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fontAlgn="b"/>
                      <a:r>
                        <a:rPr lang="en-US" sz="1400" u="none" strike="noStrike" dirty="0">
                          <a:effectLst/>
                          <a:latin typeface="Times" panose="02020603050405020304" pitchFamily="18" charset="0"/>
                          <a:cs typeface="Times" panose="02020603050405020304" pitchFamily="18" charset="0"/>
                        </a:rPr>
                        <a:t>21</a:t>
                      </a:r>
                      <a:endParaRPr lang="en-US" sz="1400" b="0" i="0" u="none" strike="noStrike" dirty="0">
                        <a:solidFill>
                          <a:srgbClr val="000000"/>
                        </a:solidFill>
                        <a:effectLst/>
                        <a:latin typeface="Times" panose="02020603050405020304" pitchFamily="18" charset="0"/>
                        <a:cs typeface="Times" panose="02020603050405020304" pitchFamily="18" charset="0"/>
                      </a:endParaRPr>
                    </a:p>
                  </a:txBody>
                  <a:tcPr marL="6649" marR="6649" marT="664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fontAlgn="b"/>
                      <a:r>
                        <a:rPr lang="en-US" sz="1400" u="none" strike="noStrike" dirty="0">
                          <a:effectLst/>
                          <a:latin typeface="Times" panose="02020603050405020304" pitchFamily="18" charset="0"/>
                          <a:cs typeface="Times" panose="02020603050405020304" pitchFamily="18" charset="0"/>
                        </a:rPr>
                        <a:t> </a:t>
                      </a:r>
                      <a:endParaRPr lang="en-US" sz="1400" b="0" i="0" u="none" strike="noStrike" dirty="0">
                        <a:solidFill>
                          <a:srgbClr val="000000"/>
                        </a:solidFill>
                        <a:effectLst/>
                        <a:latin typeface="Times" panose="02020603050405020304" pitchFamily="18" charset="0"/>
                        <a:cs typeface="Times" panose="02020603050405020304" pitchFamily="18" charset="0"/>
                      </a:endParaRPr>
                    </a:p>
                  </a:txBody>
                  <a:tcPr marL="6649" marR="6649" marT="664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66FF66"/>
                    </a:solidFill>
                  </a:tcPr>
                </a:tc>
                <a:tc>
                  <a:txBody>
                    <a:bodyPr/>
                    <a:lstStyle/>
                    <a:p>
                      <a:pPr algn="ctr" fontAlgn="b"/>
                      <a:r>
                        <a:rPr lang="en-US" sz="1400" u="none" strike="noStrike" dirty="0">
                          <a:effectLst/>
                          <a:latin typeface="Times" panose="02020603050405020304" pitchFamily="18" charset="0"/>
                          <a:cs typeface="Times" panose="02020603050405020304" pitchFamily="18" charset="0"/>
                        </a:rPr>
                        <a:t>BL3</a:t>
                      </a:r>
                      <a:endParaRPr lang="en-US" sz="1400" b="0" i="0" u="none" strike="noStrike" dirty="0">
                        <a:solidFill>
                          <a:srgbClr val="000000"/>
                        </a:solidFill>
                        <a:effectLst/>
                        <a:latin typeface="Times" panose="02020603050405020304" pitchFamily="18" charset="0"/>
                        <a:cs typeface="Times" panose="02020603050405020304" pitchFamily="18" charset="0"/>
                      </a:endParaRPr>
                    </a:p>
                  </a:txBody>
                  <a:tcPr marL="6649" marR="6649" marT="664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66FF66"/>
                    </a:solidFill>
                  </a:tcPr>
                </a:tc>
                <a:extLst>
                  <a:ext uri="{0D108BD9-81ED-4DB2-BD59-A6C34878D82A}">
                    <a16:rowId xmlns:a16="http://schemas.microsoft.com/office/drawing/2014/main" val="3816584084"/>
                  </a:ext>
                </a:extLst>
              </a:tr>
              <a:tr h="293112">
                <a:tc>
                  <a:txBody>
                    <a:bodyPr/>
                    <a:lstStyle/>
                    <a:p>
                      <a:pPr algn="ctr" fontAlgn="t"/>
                      <a:r>
                        <a:rPr lang="en-US" sz="1400" u="none" strike="noStrike" dirty="0">
                          <a:effectLst/>
                          <a:latin typeface="Times" panose="02020603050405020304" pitchFamily="18" charset="0"/>
                          <a:cs typeface="Times" panose="02020603050405020304" pitchFamily="18" charset="0"/>
                        </a:rPr>
                        <a:t>Answer</a:t>
                      </a:r>
                      <a:endParaRPr lang="en-US" sz="1400" b="1" i="0" u="none" strike="noStrike" dirty="0">
                        <a:solidFill>
                          <a:srgbClr val="000000"/>
                        </a:solidFill>
                        <a:effectLst/>
                        <a:latin typeface="Times" panose="02020603050405020304" pitchFamily="18" charset="0"/>
                        <a:cs typeface="Times" panose="02020603050405020304" pitchFamily="18" charset="0"/>
                      </a:endParaRPr>
                    </a:p>
                  </a:txBody>
                  <a:tcPr marL="6649" marR="6649" marT="6649"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fontAlgn="b"/>
                      <a:r>
                        <a:rPr lang="en-US" sz="1400" u="none" strike="noStrike" dirty="0">
                          <a:effectLst/>
                          <a:latin typeface="Times" panose="02020603050405020304" pitchFamily="18" charset="0"/>
                          <a:cs typeface="Times" panose="02020603050405020304" pitchFamily="18" charset="0"/>
                        </a:rPr>
                        <a:t>13</a:t>
                      </a:r>
                      <a:endParaRPr lang="en-US" sz="1400" b="0" i="0" u="none" strike="noStrike" dirty="0">
                        <a:solidFill>
                          <a:srgbClr val="000000"/>
                        </a:solidFill>
                        <a:effectLst/>
                        <a:latin typeface="Times" panose="02020603050405020304" pitchFamily="18" charset="0"/>
                        <a:cs typeface="Times" panose="02020603050405020304" pitchFamily="18" charset="0"/>
                      </a:endParaRPr>
                    </a:p>
                  </a:txBody>
                  <a:tcPr marL="6649" marR="6649" marT="664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fontAlgn="b"/>
                      <a:r>
                        <a:rPr lang="en-US" sz="1400" u="none" strike="noStrike" dirty="0">
                          <a:effectLst/>
                          <a:latin typeface="Times" panose="02020603050405020304" pitchFamily="18" charset="0"/>
                          <a:cs typeface="Times" panose="02020603050405020304" pitchFamily="18" charset="0"/>
                        </a:rPr>
                        <a:t>Solution</a:t>
                      </a:r>
                      <a:endParaRPr lang="en-US" sz="1400" b="0" i="0" u="none" strike="noStrike" dirty="0">
                        <a:solidFill>
                          <a:srgbClr val="000000"/>
                        </a:solidFill>
                        <a:effectLst/>
                        <a:latin typeface="Times" panose="02020603050405020304" pitchFamily="18" charset="0"/>
                        <a:cs typeface="Times" panose="02020603050405020304" pitchFamily="18" charset="0"/>
                      </a:endParaRPr>
                    </a:p>
                  </a:txBody>
                  <a:tcPr marL="6649" marR="6649" marT="664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9999"/>
                    </a:solidFill>
                  </a:tcPr>
                </a:tc>
                <a:tc>
                  <a:txBody>
                    <a:bodyPr/>
                    <a:lstStyle/>
                    <a:p>
                      <a:pPr algn="ctr" fontAlgn="b"/>
                      <a:r>
                        <a:rPr lang="en-US" sz="1400" u="none" strike="noStrike" dirty="0">
                          <a:effectLst/>
                          <a:latin typeface="Times" panose="02020603050405020304" pitchFamily="18" charset="0"/>
                          <a:cs typeface="Times" panose="02020603050405020304" pitchFamily="18" charset="0"/>
                        </a:rPr>
                        <a:t>BL4</a:t>
                      </a:r>
                      <a:endParaRPr lang="en-US" sz="1400" b="0" i="0" u="none" strike="noStrike" dirty="0">
                        <a:solidFill>
                          <a:srgbClr val="000000"/>
                        </a:solidFill>
                        <a:effectLst/>
                        <a:latin typeface="Times" panose="02020603050405020304" pitchFamily="18" charset="0"/>
                        <a:cs typeface="Times" panose="02020603050405020304" pitchFamily="18" charset="0"/>
                      </a:endParaRPr>
                    </a:p>
                  </a:txBody>
                  <a:tcPr marL="6649" marR="6649" marT="664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9999"/>
                    </a:solidFill>
                  </a:tcPr>
                </a:tc>
                <a:extLst>
                  <a:ext uri="{0D108BD9-81ED-4DB2-BD59-A6C34878D82A}">
                    <a16:rowId xmlns:a16="http://schemas.microsoft.com/office/drawing/2014/main" val="1630156477"/>
                  </a:ext>
                </a:extLst>
              </a:tr>
              <a:tr h="214080">
                <a:tc>
                  <a:txBody>
                    <a:bodyPr/>
                    <a:lstStyle/>
                    <a:p>
                      <a:pPr algn="ctr" fontAlgn="t"/>
                      <a:r>
                        <a:rPr lang="en-US" sz="1400" u="none" strike="noStrike" dirty="0">
                          <a:effectLst/>
                          <a:latin typeface="Times" panose="02020603050405020304" pitchFamily="18" charset="0"/>
                          <a:cs typeface="Times" panose="02020603050405020304" pitchFamily="18" charset="0"/>
                        </a:rPr>
                        <a:t>Delete </a:t>
                      </a:r>
                      <a:endParaRPr lang="en-US" sz="1400" b="1" i="0" u="none" strike="noStrike" dirty="0">
                        <a:solidFill>
                          <a:srgbClr val="000000"/>
                        </a:solidFill>
                        <a:effectLst/>
                        <a:latin typeface="Times" panose="02020603050405020304" pitchFamily="18" charset="0"/>
                        <a:cs typeface="Times" panose="02020603050405020304" pitchFamily="18" charset="0"/>
                      </a:endParaRPr>
                    </a:p>
                  </a:txBody>
                  <a:tcPr marL="6649" marR="6649" marT="6649"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fontAlgn="b"/>
                      <a:r>
                        <a:rPr lang="en-US" sz="1400" u="none" strike="noStrike" dirty="0">
                          <a:effectLst/>
                          <a:latin typeface="Times" panose="02020603050405020304" pitchFamily="18" charset="0"/>
                          <a:cs typeface="Times" panose="02020603050405020304" pitchFamily="18" charset="0"/>
                        </a:rPr>
                        <a:t>37</a:t>
                      </a:r>
                      <a:endParaRPr lang="en-US" sz="1400" b="0" i="0" u="none" strike="noStrike" dirty="0">
                        <a:solidFill>
                          <a:srgbClr val="000000"/>
                        </a:solidFill>
                        <a:effectLst/>
                        <a:latin typeface="Times" panose="02020603050405020304" pitchFamily="18" charset="0"/>
                        <a:cs typeface="Times" panose="02020603050405020304" pitchFamily="18" charset="0"/>
                      </a:endParaRPr>
                    </a:p>
                  </a:txBody>
                  <a:tcPr marL="6649" marR="6649" marT="664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fontAlgn="b"/>
                      <a:r>
                        <a:rPr lang="en-US" sz="1400" u="none" strike="noStrike" dirty="0">
                          <a:effectLst/>
                          <a:latin typeface="Times" panose="02020603050405020304" pitchFamily="18" charset="0"/>
                          <a:cs typeface="Times" panose="02020603050405020304" pitchFamily="18" charset="0"/>
                        </a:rPr>
                        <a:t> </a:t>
                      </a:r>
                      <a:endParaRPr lang="en-US" sz="1400" b="0" i="0" u="none" strike="noStrike" dirty="0">
                        <a:solidFill>
                          <a:srgbClr val="000000"/>
                        </a:solidFill>
                        <a:effectLst/>
                        <a:latin typeface="Times" panose="02020603050405020304" pitchFamily="18" charset="0"/>
                        <a:cs typeface="Times" panose="02020603050405020304" pitchFamily="18" charset="0"/>
                      </a:endParaRPr>
                    </a:p>
                  </a:txBody>
                  <a:tcPr marL="6649" marR="6649" marT="664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FF0000"/>
                          </a:solidFill>
                          <a:effectLst/>
                          <a:uLnTx/>
                          <a:uFillTx/>
                          <a:latin typeface="Times" panose="02020603050405020304" pitchFamily="18" charset="0"/>
                          <a:ea typeface="+mn-ea"/>
                          <a:cs typeface="Times" panose="02020603050405020304" pitchFamily="18" charset="0"/>
                        </a:rPr>
                        <a:t> ?</a:t>
                      </a:r>
                    </a:p>
                  </a:txBody>
                  <a:tcPr marL="6649" marR="6649" marT="664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630347947"/>
                  </a:ext>
                </a:extLst>
              </a:tr>
              <a:tr h="197612">
                <a:tc>
                  <a:txBody>
                    <a:bodyPr/>
                    <a:lstStyle/>
                    <a:p>
                      <a:pPr algn="ctr" fontAlgn="t"/>
                      <a:r>
                        <a:rPr lang="en-US" sz="1400" u="none" strike="noStrike" dirty="0">
                          <a:effectLst/>
                          <a:latin typeface="Times" panose="02020603050405020304" pitchFamily="18" charset="0"/>
                          <a:cs typeface="Times" panose="02020603050405020304" pitchFamily="18" charset="0"/>
                        </a:rPr>
                        <a:t>Append</a:t>
                      </a:r>
                      <a:endParaRPr lang="en-US" sz="1400" b="1" i="0" u="none" strike="noStrike" dirty="0">
                        <a:solidFill>
                          <a:srgbClr val="000000"/>
                        </a:solidFill>
                        <a:effectLst/>
                        <a:latin typeface="Times" panose="02020603050405020304" pitchFamily="18" charset="0"/>
                        <a:cs typeface="Times" panose="02020603050405020304" pitchFamily="18" charset="0"/>
                      </a:endParaRPr>
                    </a:p>
                  </a:txBody>
                  <a:tcPr marL="6649" marR="6649" marT="6649"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fontAlgn="b"/>
                      <a:r>
                        <a:rPr lang="en-US" sz="1400" u="none" strike="noStrike" dirty="0">
                          <a:effectLst/>
                          <a:latin typeface="Times" panose="02020603050405020304" pitchFamily="18" charset="0"/>
                          <a:cs typeface="Times" panose="02020603050405020304" pitchFamily="18" charset="0"/>
                        </a:rPr>
                        <a:t>2</a:t>
                      </a:r>
                      <a:endParaRPr lang="en-US" sz="1400" b="0" i="0" u="none" strike="noStrike" dirty="0">
                        <a:solidFill>
                          <a:srgbClr val="000000"/>
                        </a:solidFill>
                        <a:effectLst/>
                        <a:latin typeface="Times" panose="02020603050405020304" pitchFamily="18" charset="0"/>
                        <a:cs typeface="Times" panose="02020603050405020304" pitchFamily="18" charset="0"/>
                      </a:endParaRPr>
                    </a:p>
                  </a:txBody>
                  <a:tcPr marL="6649" marR="6649" marT="664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fontAlgn="b"/>
                      <a:r>
                        <a:rPr lang="en-US" sz="1400" u="none" strike="noStrike" dirty="0">
                          <a:effectLst/>
                          <a:latin typeface="Times" panose="02020603050405020304" pitchFamily="18" charset="0"/>
                          <a:cs typeface="Times" panose="02020603050405020304" pitchFamily="18" charset="0"/>
                        </a:rPr>
                        <a:t>Add</a:t>
                      </a:r>
                      <a:endParaRPr lang="en-US" sz="1400" b="0" i="0" u="none" strike="noStrike" dirty="0">
                        <a:solidFill>
                          <a:srgbClr val="000000"/>
                        </a:solidFill>
                        <a:effectLst/>
                        <a:latin typeface="Times" panose="02020603050405020304" pitchFamily="18" charset="0"/>
                        <a:cs typeface="Times" panose="02020603050405020304" pitchFamily="18" charset="0"/>
                      </a:endParaRPr>
                    </a:p>
                  </a:txBody>
                  <a:tcPr marL="6649" marR="6649" marT="664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9999"/>
                    </a:solidFill>
                  </a:tcPr>
                </a:tc>
                <a:tc>
                  <a:txBody>
                    <a:bodyPr/>
                    <a:lstStyle/>
                    <a:p>
                      <a:pPr algn="ctr" fontAlgn="b"/>
                      <a:r>
                        <a:rPr lang="en-US" sz="1400" u="none" strike="noStrike" dirty="0">
                          <a:effectLst/>
                          <a:latin typeface="Times" panose="02020603050405020304" pitchFamily="18" charset="0"/>
                          <a:cs typeface="Times" panose="02020603050405020304" pitchFamily="18" charset="0"/>
                        </a:rPr>
                        <a:t>BL1</a:t>
                      </a:r>
                      <a:endParaRPr lang="en-US" sz="1400" b="0" i="0" u="none" strike="noStrike" dirty="0">
                        <a:solidFill>
                          <a:srgbClr val="000000"/>
                        </a:solidFill>
                        <a:effectLst/>
                        <a:latin typeface="Times" panose="02020603050405020304" pitchFamily="18" charset="0"/>
                        <a:cs typeface="Times" panose="02020603050405020304" pitchFamily="18" charset="0"/>
                      </a:endParaRPr>
                    </a:p>
                  </a:txBody>
                  <a:tcPr marL="6649" marR="6649" marT="664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9999"/>
                    </a:solidFill>
                  </a:tcPr>
                </a:tc>
                <a:extLst>
                  <a:ext uri="{0D108BD9-81ED-4DB2-BD59-A6C34878D82A}">
                    <a16:rowId xmlns:a16="http://schemas.microsoft.com/office/drawing/2014/main" val="3082630579"/>
                  </a:ext>
                </a:extLst>
              </a:tr>
              <a:tr h="197612">
                <a:tc>
                  <a:txBody>
                    <a:bodyPr/>
                    <a:lstStyle/>
                    <a:p>
                      <a:pPr algn="ctr" fontAlgn="t"/>
                      <a:r>
                        <a:rPr lang="en-US" sz="1400" u="none" strike="noStrike" dirty="0">
                          <a:effectLst/>
                          <a:latin typeface="Times" panose="02020603050405020304" pitchFamily="18" charset="0"/>
                          <a:cs typeface="Times" panose="02020603050405020304" pitchFamily="18" charset="0"/>
                        </a:rPr>
                        <a:t>Apply</a:t>
                      </a:r>
                      <a:endParaRPr lang="en-US" sz="1400" b="1" i="0" u="none" strike="noStrike" dirty="0">
                        <a:solidFill>
                          <a:srgbClr val="000000"/>
                        </a:solidFill>
                        <a:effectLst/>
                        <a:latin typeface="Times" panose="02020603050405020304" pitchFamily="18" charset="0"/>
                        <a:cs typeface="Times" panose="02020603050405020304" pitchFamily="18" charset="0"/>
                      </a:endParaRPr>
                    </a:p>
                  </a:txBody>
                  <a:tcPr marL="6649" marR="6649" marT="6649"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fontAlgn="b"/>
                      <a:r>
                        <a:rPr lang="en-US" sz="1400" u="none" strike="noStrike" dirty="0">
                          <a:effectLst/>
                          <a:latin typeface="Times" panose="02020603050405020304" pitchFamily="18" charset="0"/>
                          <a:cs typeface="Times" panose="02020603050405020304" pitchFamily="18" charset="0"/>
                        </a:rPr>
                        <a:t>16</a:t>
                      </a:r>
                      <a:endParaRPr lang="en-US" sz="1400" b="0" i="0" u="none" strike="noStrike" dirty="0">
                        <a:solidFill>
                          <a:srgbClr val="000000"/>
                        </a:solidFill>
                        <a:effectLst/>
                        <a:latin typeface="Times" panose="02020603050405020304" pitchFamily="18" charset="0"/>
                        <a:cs typeface="Times" panose="02020603050405020304" pitchFamily="18" charset="0"/>
                      </a:endParaRPr>
                    </a:p>
                  </a:txBody>
                  <a:tcPr marL="6649" marR="6649" marT="664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fontAlgn="b"/>
                      <a:r>
                        <a:rPr lang="en-US" sz="1400" u="none" strike="noStrike" dirty="0">
                          <a:effectLst/>
                          <a:latin typeface="Times" panose="02020603050405020304" pitchFamily="18" charset="0"/>
                          <a:cs typeface="Times" panose="02020603050405020304" pitchFamily="18" charset="0"/>
                        </a:rPr>
                        <a:t> </a:t>
                      </a:r>
                      <a:endParaRPr lang="en-US" sz="1400" b="0" i="0" u="none" strike="noStrike" dirty="0">
                        <a:solidFill>
                          <a:srgbClr val="000000"/>
                        </a:solidFill>
                        <a:effectLst/>
                        <a:latin typeface="Times" panose="02020603050405020304" pitchFamily="18" charset="0"/>
                        <a:cs typeface="Times" panose="02020603050405020304" pitchFamily="18" charset="0"/>
                      </a:endParaRPr>
                    </a:p>
                  </a:txBody>
                  <a:tcPr marL="6649" marR="6649" marT="664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66FF66"/>
                    </a:solidFill>
                  </a:tcPr>
                </a:tc>
                <a:tc>
                  <a:txBody>
                    <a:bodyPr/>
                    <a:lstStyle/>
                    <a:p>
                      <a:pPr algn="ctr" fontAlgn="b"/>
                      <a:r>
                        <a:rPr lang="en-US" sz="1400" u="none" strike="noStrike" dirty="0">
                          <a:effectLst/>
                          <a:latin typeface="Times" panose="02020603050405020304" pitchFamily="18" charset="0"/>
                          <a:cs typeface="Times" panose="02020603050405020304" pitchFamily="18" charset="0"/>
                        </a:rPr>
                        <a:t>BL2</a:t>
                      </a:r>
                      <a:endParaRPr lang="en-US" sz="1400" b="0" i="0" u="none" strike="noStrike" dirty="0">
                        <a:solidFill>
                          <a:srgbClr val="000000"/>
                        </a:solidFill>
                        <a:effectLst/>
                        <a:latin typeface="Times" panose="02020603050405020304" pitchFamily="18" charset="0"/>
                        <a:cs typeface="Times" panose="02020603050405020304" pitchFamily="18" charset="0"/>
                      </a:endParaRPr>
                    </a:p>
                  </a:txBody>
                  <a:tcPr marL="6649" marR="6649" marT="664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66FF66"/>
                    </a:solidFill>
                  </a:tcPr>
                </a:tc>
                <a:extLst>
                  <a:ext uri="{0D108BD9-81ED-4DB2-BD59-A6C34878D82A}">
                    <a16:rowId xmlns:a16="http://schemas.microsoft.com/office/drawing/2014/main" val="3181285027"/>
                  </a:ext>
                </a:extLst>
              </a:tr>
              <a:tr h="197612">
                <a:tc>
                  <a:txBody>
                    <a:bodyPr/>
                    <a:lstStyle/>
                    <a:p>
                      <a:pPr algn="ctr" fontAlgn="t"/>
                      <a:r>
                        <a:rPr lang="en-US" sz="1400" u="none" strike="noStrike" dirty="0">
                          <a:effectLst/>
                          <a:latin typeface="Times" panose="02020603050405020304" pitchFamily="18" charset="0"/>
                          <a:cs typeface="Times" panose="02020603050405020304" pitchFamily="18" charset="0"/>
                        </a:rPr>
                        <a:t>Arrange</a:t>
                      </a:r>
                      <a:endParaRPr lang="en-US" sz="1400" b="1" i="0" u="none" strike="noStrike" dirty="0">
                        <a:solidFill>
                          <a:srgbClr val="000000"/>
                        </a:solidFill>
                        <a:effectLst/>
                        <a:latin typeface="Times" panose="02020603050405020304" pitchFamily="18" charset="0"/>
                        <a:cs typeface="Times" panose="02020603050405020304" pitchFamily="18" charset="0"/>
                      </a:endParaRPr>
                    </a:p>
                  </a:txBody>
                  <a:tcPr marL="6649" marR="6649" marT="6649"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fontAlgn="b"/>
                      <a:r>
                        <a:rPr lang="en-US" sz="1400" u="none" strike="noStrike" dirty="0">
                          <a:effectLst/>
                          <a:latin typeface="Times" panose="02020603050405020304" pitchFamily="18" charset="0"/>
                          <a:cs typeface="Times" panose="02020603050405020304" pitchFamily="18" charset="0"/>
                        </a:rPr>
                        <a:t>2</a:t>
                      </a:r>
                      <a:endParaRPr lang="en-US" sz="1400" b="0" i="0" u="none" strike="noStrike" dirty="0">
                        <a:solidFill>
                          <a:srgbClr val="000000"/>
                        </a:solidFill>
                        <a:effectLst/>
                        <a:latin typeface="Times" panose="02020603050405020304" pitchFamily="18" charset="0"/>
                        <a:cs typeface="Times" panose="02020603050405020304" pitchFamily="18" charset="0"/>
                      </a:endParaRPr>
                    </a:p>
                  </a:txBody>
                  <a:tcPr marL="6649" marR="6649" marT="664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fontAlgn="b"/>
                      <a:r>
                        <a:rPr lang="en-US" sz="1400" u="none" strike="noStrike" dirty="0">
                          <a:effectLst/>
                          <a:latin typeface="Times" panose="02020603050405020304" pitchFamily="18" charset="0"/>
                          <a:cs typeface="Times" panose="02020603050405020304" pitchFamily="18" charset="0"/>
                        </a:rPr>
                        <a:t> </a:t>
                      </a:r>
                      <a:endParaRPr lang="en-US" sz="1400" b="0" i="0" u="none" strike="noStrike" dirty="0">
                        <a:solidFill>
                          <a:srgbClr val="000000"/>
                        </a:solidFill>
                        <a:effectLst/>
                        <a:latin typeface="Times" panose="02020603050405020304" pitchFamily="18" charset="0"/>
                        <a:cs typeface="Times" panose="02020603050405020304" pitchFamily="18" charset="0"/>
                      </a:endParaRPr>
                    </a:p>
                  </a:txBody>
                  <a:tcPr marL="6649" marR="6649" marT="664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66FF66"/>
                    </a:solidFill>
                  </a:tcPr>
                </a:tc>
                <a:tc>
                  <a:txBody>
                    <a:bodyPr/>
                    <a:lstStyle/>
                    <a:p>
                      <a:pPr algn="ctr" fontAlgn="b"/>
                      <a:r>
                        <a:rPr lang="en-US" sz="1400" u="none" strike="noStrike" dirty="0">
                          <a:effectLst/>
                          <a:latin typeface="Times" panose="02020603050405020304" pitchFamily="18" charset="0"/>
                          <a:cs typeface="Times" panose="02020603050405020304" pitchFamily="18" charset="0"/>
                        </a:rPr>
                        <a:t>BL4</a:t>
                      </a:r>
                      <a:endParaRPr lang="en-US" sz="1400" b="0" i="0" u="none" strike="noStrike" dirty="0">
                        <a:solidFill>
                          <a:srgbClr val="000000"/>
                        </a:solidFill>
                        <a:effectLst/>
                        <a:latin typeface="Times" panose="02020603050405020304" pitchFamily="18" charset="0"/>
                        <a:cs typeface="Times" panose="02020603050405020304" pitchFamily="18" charset="0"/>
                      </a:endParaRPr>
                    </a:p>
                  </a:txBody>
                  <a:tcPr marL="6649" marR="6649" marT="664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66FF66"/>
                    </a:solidFill>
                  </a:tcPr>
                </a:tc>
                <a:extLst>
                  <a:ext uri="{0D108BD9-81ED-4DB2-BD59-A6C34878D82A}">
                    <a16:rowId xmlns:a16="http://schemas.microsoft.com/office/drawing/2014/main" val="2714256147"/>
                  </a:ext>
                </a:extLst>
              </a:tr>
              <a:tr h="197612">
                <a:tc>
                  <a:txBody>
                    <a:bodyPr/>
                    <a:lstStyle/>
                    <a:p>
                      <a:pPr algn="ctr" fontAlgn="t"/>
                      <a:r>
                        <a:rPr lang="en-US" sz="1400" u="none" strike="noStrike" dirty="0">
                          <a:effectLst/>
                          <a:latin typeface="Times" panose="02020603050405020304" pitchFamily="18" charset="0"/>
                          <a:cs typeface="Times" panose="02020603050405020304" pitchFamily="18" charset="0"/>
                        </a:rPr>
                        <a:t>Assign</a:t>
                      </a:r>
                      <a:endParaRPr lang="en-US" sz="1400" b="1" i="0" u="none" strike="noStrike" dirty="0">
                        <a:solidFill>
                          <a:srgbClr val="000000"/>
                        </a:solidFill>
                        <a:effectLst/>
                        <a:latin typeface="Times" panose="02020603050405020304" pitchFamily="18" charset="0"/>
                        <a:cs typeface="Times" panose="02020603050405020304" pitchFamily="18" charset="0"/>
                      </a:endParaRPr>
                    </a:p>
                  </a:txBody>
                  <a:tcPr marL="6649" marR="6649" marT="6649"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fontAlgn="b"/>
                      <a:r>
                        <a:rPr lang="en-US" sz="1400" u="none" strike="noStrike" dirty="0">
                          <a:effectLst/>
                          <a:latin typeface="Times" panose="02020603050405020304" pitchFamily="18" charset="0"/>
                          <a:cs typeface="Times" panose="02020603050405020304" pitchFamily="18" charset="0"/>
                        </a:rPr>
                        <a:t>5</a:t>
                      </a:r>
                      <a:endParaRPr lang="en-US" sz="1400" b="0" i="0" u="none" strike="noStrike" dirty="0">
                        <a:solidFill>
                          <a:srgbClr val="000000"/>
                        </a:solidFill>
                        <a:effectLst/>
                        <a:latin typeface="Times" panose="02020603050405020304" pitchFamily="18" charset="0"/>
                        <a:cs typeface="Times" panose="02020603050405020304" pitchFamily="18" charset="0"/>
                      </a:endParaRPr>
                    </a:p>
                  </a:txBody>
                  <a:tcPr marL="6649" marR="6649" marT="664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fontAlgn="b"/>
                      <a:r>
                        <a:rPr lang="en-US" sz="1400" u="none" strike="noStrike" dirty="0">
                          <a:effectLst/>
                          <a:latin typeface="Times" panose="02020603050405020304" pitchFamily="18" charset="0"/>
                          <a:cs typeface="Times" panose="02020603050405020304" pitchFamily="18" charset="0"/>
                        </a:rPr>
                        <a:t> </a:t>
                      </a:r>
                      <a:endParaRPr lang="en-US" sz="1400" b="0" i="0" u="none" strike="noStrike" dirty="0">
                        <a:solidFill>
                          <a:srgbClr val="000000"/>
                        </a:solidFill>
                        <a:effectLst/>
                        <a:latin typeface="Times" panose="02020603050405020304" pitchFamily="18" charset="0"/>
                        <a:cs typeface="Times" panose="02020603050405020304" pitchFamily="18" charset="0"/>
                      </a:endParaRPr>
                    </a:p>
                  </a:txBody>
                  <a:tcPr marL="6649" marR="6649" marT="664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66FF66"/>
                    </a:solidFill>
                  </a:tcPr>
                </a:tc>
                <a:tc>
                  <a:txBody>
                    <a:bodyPr/>
                    <a:lstStyle/>
                    <a:p>
                      <a:pPr algn="ctr" fontAlgn="b"/>
                      <a:r>
                        <a:rPr lang="en-US" sz="1400" u="none" strike="noStrike" dirty="0">
                          <a:effectLst/>
                          <a:latin typeface="Times" panose="02020603050405020304" pitchFamily="18" charset="0"/>
                          <a:cs typeface="Times" panose="02020603050405020304" pitchFamily="18" charset="0"/>
                        </a:rPr>
                        <a:t>BL2</a:t>
                      </a:r>
                      <a:endParaRPr lang="en-US" sz="1400" b="0" i="0" u="none" strike="noStrike" dirty="0">
                        <a:solidFill>
                          <a:srgbClr val="000000"/>
                        </a:solidFill>
                        <a:effectLst/>
                        <a:latin typeface="Times" panose="02020603050405020304" pitchFamily="18" charset="0"/>
                        <a:cs typeface="Times" panose="02020603050405020304" pitchFamily="18" charset="0"/>
                      </a:endParaRPr>
                    </a:p>
                  </a:txBody>
                  <a:tcPr marL="6649" marR="6649" marT="664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66FF66"/>
                    </a:solidFill>
                  </a:tcPr>
                </a:tc>
                <a:extLst>
                  <a:ext uri="{0D108BD9-81ED-4DB2-BD59-A6C34878D82A}">
                    <a16:rowId xmlns:a16="http://schemas.microsoft.com/office/drawing/2014/main" val="2595019895"/>
                  </a:ext>
                </a:extLst>
              </a:tr>
              <a:tr h="197612">
                <a:tc>
                  <a:txBody>
                    <a:bodyPr/>
                    <a:lstStyle/>
                    <a:p>
                      <a:pPr algn="ctr" fontAlgn="t"/>
                      <a:r>
                        <a:rPr lang="en-US" sz="1400" u="none" strike="noStrike" dirty="0">
                          <a:effectLst/>
                          <a:latin typeface="Times" panose="02020603050405020304" pitchFamily="18" charset="0"/>
                          <a:cs typeface="Times" panose="02020603050405020304" pitchFamily="18" charset="0"/>
                        </a:rPr>
                        <a:t>Associate</a:t>
                      </a:r>
                      <a:endParaRPr lang="en-US" sz="1400" b="1" i="0" u="none" strike="noStrike" dirty="0">
                        <a:solidFill>
                          <a:srgbClr val="000000"/>
                        </a:solidFill>
                        <a:effectLst/>
                        <a:latin typeface="Times" panose="02020603050405020304" pitchFamily="18" charset="0"/>
                        <a:cs typeface="Times" panose="02020603050405020304" pitchFamily="18" charset="0"/>
                      </a:endParaRPr>
                    </a:p>
                  </a:txBody>
                  <a:tcPr marL="6649" marR="6649" marT="6649"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fontAlgn="b"/>
                      <a:r>
                        <a:rPr lang="en-US" sz="1400" u="none" strike="noStrike" dirty="0">
                          <a:effectLst/>
                          <a:latin typeface="Times" panose="02020603050405020304" pitchFamily="18" charset="0"/>
                          <a:cs typeface="Times" panose="02020603050405020304" pitchFamily="18" charset="0"/>
                        </a:rPr>
                        <a:t>28</a:t>
                      </a:r>
                      <a:endParaRPr lang="en-US" sz="1400" b="0" i="0" u="none" strike="noStrike" dirty="0">
                        <a:solidFill>
                          <a:srgbClr val="000000"/>
                        </a:solidFill>
                        <a:effectLst/>
                        <a:latin typeface="Times" panose="02020603050405020304" pitchFamily="18" charset="0"/>
                        <a:cs typeface="Times" panose="02020603050405020304" pitchFamily="18" charset="0"/>
                      </a:endParaRPr>
                    </a:p>
                  </a:txBody>
                  <a:tcPr marL="6649" marR="6649" marT="664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fontAlgn="b"/>
                      <a:r>
                        <a:rPr lang="en-US" sz="1400" u="none" strike="noStrike" dirty="0">
                          <a:effectLst/>
                          <a:latin typeface="Times" panose="02020603050405020304" pitchFamily="18" charset="0"/>
                          <a:cs typeface="Times" panose="02020603050405020304" pitchFamily="18" charset="0"/>
                        </a:rPr>
                        <a:t> </a:t>
                      </a:r>
                      <a:endParaRPr lang="en-US" sz="1400" b="0" i="0" u="none" strike="noStrike" dirty="0">
                        <a:solidFill>
                          <a:srgbClr val="000000"/>
                        </a:solidFill>
                        <a:effectLst/>
                        <a:latin typeface="Times" panose="02020603050405020304" pitchFamily="18" charset="0"/>
                        <a:cs typeface="Times" panose="02020603050405020304" pitchFamily="18" charset="0"/>
                      </a:endParaRPr>
                    </a:p>
                  </a:txBody>
                  <a:tcPr marL="6649" marR="6649" marT="664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66FF66"/>
                    </a:solidFill>
                  </a:tcPr>
                </a:tc>
                <a:tc>
                  <a:txBody>
                    <a:bodyPr/>
                    <a:lstStyle/>
                    <a:p>
                      <a:pPr algn="ctr" fontAlgn="b"/>
                      <a:r>
                        <a:rPr lang="en-US" sz="1400" u="none" strike="noStrike" dirty="0">
                          <a:effectLst/>
                          <a:latin typeface="Times" panose="02020603050405020304" pitchFamily="18" charset="0"/>
                          <a:cs typeface="Times" panose="02020603050405020304" pitchFamily="18" charset="0"/>
                        </a:rPr>
                        <a:t>BL1</a:t>
                      </a:r>
                      <a:endParaRPr lang="en-US" sz="1400" b="0" i="0" u="none" strike="noStrike" dirty="0">
                        <a:solidFill>
                          <a:srgbClr val="000000"/>
                        </a:solidFill>
                        <a:effectLst/>
                        <a:latin typeface="Times" panose="02020603050405020304" pitchFamily="18" charset="0"/>
                        <a:cs typeface="Times" panose="02020603050405020304" pitchFamily="18" charset="0"/>
                      </a:endParaRPr>
                    </a:p>
                  </a:txBody>
                  <a:tcPr marL="6649" marR="6649" marT="664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66FF66"/>
                    </a:solidFill>
                  </a:tcPr>
                </a:tc>
                <a:extLst>
                  <a:ext uri="{0D108BD9-81ED-4DB2-BD59-A6C34878D82A}">
                    <a16:rowId xmlns:a16="http://schemas.microsoft.com/office/drawing/2014/main" val="2174697255"/>
                  </a:ext>
                </a:extLst>
              </a:tr>
              <a:tr h="197612">
                <a:tc>
                  <a:txBody>
                    <a:bodyPr/>
                    <a:lstStyle/>
                    <a:p>
                      <a:pPr algn="ctr" fontAlgn="t"/>
                      <a:r>
                        <a:rPr lang="en-US" sz="1400" u="none" strike="noStrike" dirty="0">
                          <a:effectLst/>
                          <a:latin typeface="Times" panose="02020603050405020304" pitchFamily="18" charset="0"/>
                          <a:cs typeface="Times" panose="02020603050405020304" pitchFamily="18" charset="0"/>
                        </a:rPr>
                        <a:t>Assume</a:t>
                      </a:r>
                      <a:endParaRPr lang="en-US" sz="1400" b="1" i="0" u="none" strike="noStrike" dirty="0">
                        <a:solidFill>
                          <a:srgbClr val="000000"/>
                        </a:solidFill>
                        <a:effectLst/>
                        <a:latin typeface="Times" panose="02020603050405020304" pitchFamily="18" charset="0"/>
                        <a:cs typeface="Times" panose="02020603050405020304" pitchFamily="18" charset="0"/>
                      </a:endParaRPr>
                    </a:p>
                  </a:txBody>
                  <a:tcPr marL="6649" marR="6649" marT="6649"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fontAlgn="b"/>
                      <a:r>
                        <a:rPr lang="en-US" sz="1400" u="none" strike="noStrike" dirty="0">
                          <a:effectLst/>
                          <a:latin typeface="Times" panose="02020603050405020304" pitchFamily="18" charset="0"/>
                          <a:cs typeface="Times" panose="02020603050405020304" pitchFamily="18" charset="0"/>
                        </a:rPr>
                        <a:t>33</a:t>
                      </a:r>
                      <a:endParaRPr lang="en-US" sz="1400" b="0" i="0" u="none" strike="noStrike" dirty="0">
                        <a:solidFill>
                          <a:srgbClr val="000000"/>
                        </a:solidFill>
                        <a:effectLst/>
                        <a:latin typeface="Times" panose="02020603050405020304" pitchFamily="18" charset="0"/>
                        <a:cs typeface="Times" panose="02020603050405020304" pitchFamily="18" charset="0"/>
                      </a:endParaRPr>
                    </a:p>
                  </a:txBody>
                  <a:tcPr marL="6649" marR="6649" marT="664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fontAlgn="b"/>
                      <a:r>
                        <a:rPr lang="en-US" sz="1400" u="none" strike="noStrike" dirty="0">
                          <a:effectLst/>
                          <a:latin typeface="Times" panose="02020603050405020304" pitchFamily="18" charset="0"/>
                          <a:cs typeface="Times" panose="02020603050405020304" pitchFamily="18" charset="0"/>
                        </a:rPr>
                        <a:t> </a:t>
                      </a:r>
                      <a:endParaRPr lang="en-US" sz="1400" b="0" i="0" u="none" strike="noStrike" dirty="0">
                        <a:solidFill>
                          <a:srgbClr val="000000"/>
                        </a:solidFill>
                        <a:effectLst/>
                        <a:latin typeface="Times" panose="02020603050405020304" pitchFamily="18" charset="0"/>
                        <a:cs typeface="Times" panose="02020603050405020304" pitchFamily="18" charset="0"/>
                      </a:endParaRPr>
                    </a:p>
                  </a:txBody>
                  <a:tcPr marL="6649" marR="6649" marT="664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66FF66"/>
                    </a:solidFill>
                  </a:tcPr>
                </a:tc>
                <a:tc>
                  <a:txBody>
                    <a:bodyPr/>
                    <a:lstStyle/>
                    <a:p>
                      <a:pPr algn="ctr" fontAlgn="b"/>
                      <a:r>
                        <a:rPr lang="en-US" sz="1400" u="none" strike="noStrike" dirty="0">
                          <a:effectLst/>
                          <a:latin typeface="Times" panose="02020603050405020304" pitchFamily="18" charset="0"/>
                          <a:cs typeface="Times" panose="02020603050405020304" pitchFamily="18" charset="0"/>
                        </a:rPr>
                        <a:t>BL3</a:t>
                      </a:r>
                      <a:endParaRPr lang="en-US" sz="1400" b="0" i="0" u="none" strike="noStrike" dirty="0">
                        <a:solidFill>
                          <a:srgbClr val="000000"/>
                        </a:solidFill>
                        <a:effectLst/>
                        <a:latin typeface="Times" panose="02020603050405020304" pitchFamily="18" charset="0"/>
                        <a:cs typeface="Times" panose="02020603050405020304" pitchFamily="18" charset="0"/>
                      </a:endParaRPr>
                    </a:p>
                  </a:txBody>
                  <a:tcPr marL="6649" marR="6649" marT="664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66FF66"/>
                    </a:solidFill>
                  </a:tcPr>
                </a:tc>
                <a:extLst>
                  <a:ext uri="{0D108BD9-81ED-4DB2-BD59-A6C34878D82A}">
                    <a16:rowId xmlns:a16="http://schemas.microsoft.com/office/drawing/2014/main" val="3884194632"/>
                  </a:ext>
                </a:extLst>
              </a:tr>
            </a:tbl>
          </a:graphicData>
        </a:graphic>
      </p:graphicFrame>
      <p:grpSp>
        <p:nvGrpSpPr>
          <p:cNvPr id="41" name="Group 40">
            <a:extLst>
              <a:ext uri="{FF2B5EF4-FFF2-40B4-BE49-F238E27FC236}">
                <a16:creationId xmlns:a16="http://schemas.microsoft.com/office/drawing/2014/main" id="{F15BD449-B713-4610-835D-A961F19296C9}"/>
              </a:ext>
            </a:extLst>
          </p:cNvPr>
          <p:cNvGrpSpPr/>
          <p:nvPr/>
        </p:nvGrpSpPr>
        <p:grpSpPr>
          <a:xfrm>
            <a:off x="4096687" y="2823652"/>
            <a:ext cx="2856423" cy="405623"/>
            <a:chOff x="4096687" y="2823652"/>
            <a:chExt cx="2856423" cy="405623"/>
          </a:xfrm>
        </p:grpSpPr>
        <p:sp>
          <p:nvSpPr>
            <p:cNvPr id="11" name="Freeform: Shape 10"/>
            <p:cNvSpPr/>
            <p:nvPr/>
          </p:nvSpPr>
          <p:spPr>
            <a:xfrm>
              <a:off x="4659786" y="2823652"/>
              <a:ext cx="2057623" cy="353800"/>
            </a:xfrm>
            <a:custGeom>
              <a:avLst/>
              <a:gdLst/>
              <a:ahLst/>
              <a:cxnLst/>
              <a:rect l="0" t="0" r="0" b="0"/>
              <a:pathLst>
                <a:path>
                  <a:moveTo>
                    <a:pt x="0" y="0"/>
                  </a:moveTo>
                  <a:lnTo>
                    <a:pt x="0" y="245906"/>
                  </a:lnTo>
                  <a:lnTo>
                    <a:pt x="1710483" y="245906"/>
                  </a:lnTo>
                  <a:lnTo>
                    <a:pt x="1710483" y="329652"/>
                  </a:lnTo>
                </a:path>
              </a:pathLst>
            </a:custGeom>
            <a:noFill/>
          </p:spPr>
          <p:style>
            <a:lnRef idx="2">
              <a:schemeClr val="accent3">
                <a:hueOff val="0"/>
                <a:satOff val="0"/>
                <a:lumOff val="0"/>
                <a:alphaOff val="0"/>
              </a:schemeClr>
            </a:lnRef>
            <a:fillRef idx="0">
              <a:scrgbClr r="0" g="0" b="0"/>
            </a:fillRef>
            <a:effectRef idx="0">
              <a:schemeClr val="accent4">
                <a:tint val="70000"/>
                <a:hueOff val="0"/>
                <a:satOff val="0"/>
                <a:lumOff val="0"/>
                <a:alphaOff val="0"/>
              </a:schemeClr>
            </a:effectRef>
            <a:fontRef idx="minor">
              <a:schemeClr val="tx1">
                <a:hueOff val="0"/>
                <a:satOff val="0"/>
                <a:lumOff val="0"/>
                <a:alphaOff val="0"/>
              </a:schemeClr>
            </a:fontRef>
          </p:style>
        </p:sp>
        <p:sp>
          <p:nvSpPr>
            <p:cNvPr id="12" name="Freeform: Shape 11"/>
            <p:cNvSpPr/>
            <p:nvPr/>
          </p:nvSpPr>
          <p:spPr>
            <a:xfrm>
              <a:off x="4718934" y="2823652"/>
              <a:ext cx="728491" cy="353800"/>
            </a:xfrm>
            <a:custGeom>
              <a:avLst/>
              <a:gdLst/>
              <a:ahLst/>
              <a:cxnLst/>
              <a:rect l="0" t="0" r="0" b="0"/>
              <a:pathLst>
                <a:path>
                  <a:moveTo>
                    <a:pt x="0" y="0"/>
                  </a:moveTo>
                  <a:lnTo>
                    <a:pt x="0" y="245906"/>
                  </a:lnTo>
                  <a:lnTo>
                    <a:pt x="605588" y="245906"/>
                  </a:lnTo>
                  <a:lnTo>
                    <a:pt x="605588" y="329652"/>
                  </a:lnTo>
                </a:path>
              </a:pathLst>
            </a:custGeom>
            <a:noFill/>
          </p:spPr>
          <p:style>
            <a:lnRef idx="2">
              <a:schemeClr val="accent3">
                <a:hueOff val="0"/>
                <a:satOff val="0"/>
                <a:lumOff val="0"/>
                <a:alphaOff val="0"/>
              </a:schemeClr>
            </a:lnRef>
            <a:fillRef idx="0">
              <a:scrgbClr r="0" g="0" b="0"/>
            </a:fillRef>
            <a:effectRef idx="0">
              <a:schemeClr val="accent4">
                <a:tint val="70000"/>
                <a:hueOff val="0"/>
                <a:satOff val="0"/>
                <a:lumOff val="0"/>
                <a:alphaOff val="0"/>
              </a:schemeClr>
            </a:effectRef>
            <a:fontRef idx="minor">
              <a:schemeClr val="tx1">
                <a:hueOff val="0"/>
                <a:satOff val="0"/>
                <a:lumOff val="0"/>
                <a:alphaOff val="0"/>
              </a:schemeClr>
            </a:fontRef>
          </p:style>
        </p:sp>
        <p:sp>
          <p:nvSpPr>
            <p:cNvPr id="13" name="Freeform: Shape 12"/>
            <p:cNvSpPr/>
            <p:nvPr/>
          </p:nvSpPr>
          <p:spPr>
            <a:xfrm>
              <a:off x="4150714" y="2823652"/>
              <a:ext cx="600638" cy="353800"/>
            </a:xfrm>
            <a:custGeom>
              <a:avLst/>
              <a:gdLst/>
              <a:ahLst/>
              <a:cxnLst/>
              <a:rect l="0" t="0" r="0" b="0"/>
              <a:pathLst>
                <a:path>
                  <a:moveTo>
                    <a:pt x="499305" y="0"/>
                  </a:moveTo>
                  <a:lnTo>
                    <a:pt x="499305" y="245906"/>
                  </a:lnTo>
                  <a:lnTo>
                    <a:pt x="0" y="245906"/>
                  </a:lnTo>
                  <a:lnTo>
                    <a:pt x="0" y="329652"/>
                  </a:lnTo>
                </a:path>
              </a:pathLst>
            </a:custGeom>
            <a:noFill/>
          </p:spPr>
          <p:style>
            <a:lnRef idx="2">
              <a:schemeClr val="accent3">
                <a:hueOff val="0"/>
                <a:satOff val="0"/>
                <a:lumOff val="0"/>
                <a:alphaOff val="0"/>
              </a:schemeClr>
            </a:lnRef>
            <a:fillRef idx="0">
              <a:scrgbClr r="0" g="0" b="0"/>
            </a:fillRef>
            <a:effectRef idx="0">
              <a:schemeClr val="accent4">
                <a:tint val="70000"/>
                <a:hueOff val="0"/>
                <a:satOff val="0"/>
                <a:lumOff val="0"/>
                <a:alphaOff val="0"/>
              </a:schemeClr>
            </a:effectRef>
            <a:fontRef idx="minor">
              <a:schemeClr val="tx1">
                <a:hueOff val="0"/>
                <a:satOff val="0"/>
                <a:lumOff val="0"/>
                <a:alphaOff val="0"/>
              </a:schemeClr>
            </a:fontRef>
          </p:style>
        </p:sp>
        <p:cxnSp>
          <p:nvCxnSpPr>
            <p:cNvPr id="9" name="Straight Connector 8">
              <a:extLst>
                <a:ext uri="{FF2B5EF4-FFF2-40B4-BE49-F238E27FC236}">
                  <a16:creationId xmlns:a16="http://schemas.microsoft.com/office/drawing/2014/main" id="{552E495E-F351-4849-A462-8AB40C30ADF7}"/>
                </a:ext>
              </a:extLst>
            </p:cNvPr>
            <p:cNvCxnSpPr>
              <a:cxnSpLocks/>
            </p:cNvCxnSpPr>
            <p:nvPr/>
          </p:nvCxnSpPr>
          <p:spPr bwMode="auto">
            <a:xfrm>
              <a:off x="4096687" y="3109173"/>
              <a:ext cx="2851644"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2" name="Straight Connector 21">
              <a:extLst>
                <a:ext uri="{FF2B5EF4-FFF2-40B4-BE49-F238E27FC236}">
                  <a16:creationId xmlns:a16="http://schemas.microsoft.com/office/drawing/2014/main" id="{D7933E2F-04D0-49C1-9742-DEF3DF33A0CF}"/>
                </a:ext>
              </a:extLst>
            </p:cNvPr>
            <p:cNvCxnSpPr/>
            <p:nvPr/>
          </p:nvCxnSpPr>
          <p:spPr bwMode="auto">
            <a:xfrm>
              <a:off x="4096687" y="3109173"/>
              <a:ext cx="0" cy="120102"/>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6" name="Straight Connector 25">
              <a:extLst>
                <a:ext uri="{FF2B5EF4-FFF2-40B4-BE49-F238E27FC236}">
                  <a16:creationId xmlns:a16="http://schemas.microsoft.com/office/drawing/2014/main" id="{EE8FECA0-BDBD-4616-874D-1E575AFB7ABA}"/>
                </a:ext>
              </a:extLst>
            </p:cNvPr>
            <p:cNvCxnSpPr>
              <a:cxnSpLocks/>
            </p:cNvCxnSpPr>
            <p:nvPr/>
          </p:nvCxnSpPr>
          <p:spPr bwMode="auto">
            <a:xfrm>
              <a:off x="5176417" y="2964588"/>
              <a:ext cx="0" cy="249735"/>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8" name="Straight Connector 37">
              <a:extLst>
                <a:ext uri="{FF2B5EF4-FFF2-40B4-BE49-F238E27FC236}">
                  <a16:creationId xmlns:a16="http://schemas.microsoft.com/office/drawing/2014/main" id="{F7404DD9-369A-4212-AE2B-94E6A7956F66}"/>
                </a:ext>
              </a:extLst>
            </p:cNvPr>
            <p:cNvCxnSpPr/>
            <p:nvPr/>
          </p:nvCxnSpPr>
          <p:spPr bwMode="auto">
            <a:xfrm>
              <a:off x="6094846" y="3089455"/>
              <a:ext cx="0" cy="13982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4" name="Straight Connector 63">
              <a:extLst>
                <a:ext uri="{FF2B5EF4-FFF2-40B4-BE49-F238E27FC236}">
                  <a16:creationId xmlns:a16="http://schemas.microsoft.com/office/drawing/2014/main" id="{1C540AB7-F898-4B36-B921-D263109529EC}"/>
                </a:ext>
              </a:extLst>
            </p:cNvPr>
            <p:cNvCxnSpPr/>
            <p:nvPr/>
          </p:nvCxnSpPr>
          <p:spPr bwMode="auto">
            <a:xfrm>
              <a:off x="6953110" y="3083355"/>
              <a:ext cx="0" cy="120102"/>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sp>
        <p:nvSpPr>
          <p:cNvPr id="39" name="Rectangle 2">
            <a:extLst>
              <a:ext uri="{FF2B5EF4-FFF2-40B4-BE49-F238E27FC236}">
                <a16:creationId xmlns:a16="http://schemas.microsoft.com/office/drawing/2014/main" id="{62BB9B4E-F4B2-49DA-BA1A-19E14E0D7495}"/>
              </a:ext>
            </a:extLst>
          </p:cNvPr>
          <p:cNvSpPr>
            <a:spLocks noGrp="1" noChangeArrowheads="1"/>
          </p:cNvSpPr>
          <p:nvPr>
            <p:ph type="title"/>
          </p:nvPr>
        </p:nvSpPr>
        <p:spPr>
          <a:xfrm>
            <a:off x="523875" y="318195"/>
            <a:ext cx="8229600" cy="436936"/>
          </a:xfrm>
        </p:spPr>
        <p:txBody>
          <a:bodyPr/>
          <a:lstStyle/>
          <a:p>
            <a:pPr marL="857250" lvl="1" algn="ctr" eaLnBrk="1" hangingPunct="1">
              <a:lnSpc>
                <a:spcPct val="150000"/>
              </a:lnSpc>
              <a:defRPr/>
            </a:pPr>
            <a:r>
              <a:rPr lang="en-US" sz="2800" dirty="0">
                <a:latin typeface="Times New Roman" panose="02020603050405020304" pitchFamily="18" charset="0"/>
                <a:cs typeface="Times New Roman" panose="02020603050405020304" pitchFamily="18" charset="0"/>
              </a:rPr>
              <a:t>Cognitive based verb classification</a:t>
            </a:r>
            <a:endParaRPr lang="en-GB" altLang="en-US" sz="2800" kern="1200" dirty="0">
              <a:latin typeface="Times" panose="02020603050405020304" pitchFamily="18" charset="0"/>
              <a:ea typeface="+mj-ea"/>
              <a:cs typeface="Times" panose="02020603050405020304" pitchFamily="18" charset="0"/>
            </a:endParaRPr>
          </a:p>
        </p:txBody>
      </p:sp>
    </p:spTree>
    <p:extLst>
      <p:ext uri="{BB962C8B-B14F-4D97-AF65-F5344CB8AC3E}">
        <p14:creationId xmlns:p14="http://schemas.microsoft.com/office/powerpoint/2010/main" val="157221328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Freeform: Shape 13"/>
          <p:cNvSpPr/>
          <p:nvPr/>
        </p:nvSpPr>
        <p:spPr>
          <a:xfrm>
            <a:off x="2749407" y="3469456"/>
            <a:ext cx="2025276" cy="353800"/>
          </a:xfrm>
          <a:custGeom>
            <a:avLst/>
            <a:gdLst/>
            <a:ahLst/>
            <a:cxnLst/>
            <a:rect l="0" t="0" r="0" b="0"/>
            <a:pathLst>
              <a:path>
                <a:moveTo>
                  <a:pt x="1683593" y="0"/>
                </a:moveTo>
                <a:lnTo>
                  <a:pt x="1683593" y="245906"/>
                </a:lnTo>
                <a:lnTo>
                  <a:pt x="0" y="245906"/>
                </a:lnTo>
                <a:lnTo>
                  <a:pt x="0" y="329652"/>
                </a:lnTo>
              </a:path>
            </a:pathLst>
          </a:custGeom>
          <a:noFill/>
        </p:spPr>
        <p:style>
          <a:lnRef idx="2">
            <a:schemeClr val="accent3">
              <a:hueOff val="0"/>
              <a:satOff val="0"/>
              <a:lumOff val="0"/>
              <a:alphaOff val="0"/>
            </a:schemeClr>
          </a:lnRef>
          <a:fillRef idx="0">
            <a:scrgbClr r="0" g="0" b="0"/>
          </a:fillRef>
          <a:effectRef idx="0">
            <a:schemeClr val="accent4">
              <a:tint val="70000"/>
              <a:hueOff val="0"/>
              <a:satOff val="0"/>
              <a:lumOff val="0"/>
              <a:alphaOff val="0"/>
            </a:schemeClr>
          </a:effectRef>
          <a:fontRef idx="minor">
            <a:schemeClr val="tx1">
              <a:hueOff val="0"/>
              <a:satOff val="0"/>
              <a:lumOff val="0"/>
              <a:alphaOff val="0"/>
            </a:schemeClr>
          </a:fontRef>
        </p:style>
      </p:sp>
      <p:sp>
        <p:nvSpPr>
          <p:cNvPr id="15" name="Freeform: Shape 14"/>
          <p:cNvSpPr/>
          <p:nvPr/>
        </p:nvSpPr>
        <p:spPr>
          <a:xfrm>
            <a:off x="4096687" y="2027560"/>
            <a:ext cx="2159460" cy="483691"/>
          </a:xfrm>
          <a:custGeom>
            <a:avLst/>
            <a:gdLst/>
            <a:ahLst/>
            <a:cxnLst/>
            <a:rect l="0" t="0" r="0" b="0"/>
            <a:pathLst>
              <a:path>
                <a:moveTo>
                  <a:pt x="1795139" y="0"/>
                </a:moveTo>
                <a:lnTo>
                  <a:pt x="1795139" y="366932"/>
                </a:lnTo>
                <a:lnTo>
                  <a:pt x="0" y="366932"/>
                </a:lnTo>
                <a:lnTo>
                  <a:pt x="0" y="450678"/>
                </a:lnTo>
              </a:path>
            </a:pathLst>
          </a:custGeom>
          <a:noFill/>
          <a:ln>
            <a:solidFill>
              <a:schemeClr val="accent3"/>
            </a:solidFill>
          </a:ln>
        </p:spPr>
        <p:style>
          <a:lnRef idx="2">
            <a:scrgbClr r="0" g="0" b="0"/>
          </a:lnRef>
          <a:fillRef idx="0">
            <a:scrgbClr r="0" g="0" b="0"/>
          </a:fillRef>
          <a:effectRef idx="0">
            <a:schemeClr val="accent3">
              <a:tint val="90000"/>
              <a:hueOff val="0"/>
              <a:satOff val="0"/>
              <a:lumOff val="0"/>
              <a:alphaOff val="0"/>
            </a:schemeClr>
          </a:effectRef>
          <a:fontRef idx="minor">
            <a:schemeClr val="tx1">
              <a:hueOff val="0"/>
              <a:satOff val="0"/>
              <a:lumOff val="0"/>
              <a:alphaOff val="0"/>
            </a:schemeClr>
          </a:fontRef>
        </p:style>
      </p:sp>
      <p:sp>
        <p:nvSpPr>
          <p:cNvPr id="18" name="Rectangle: Rounded Corners 17"/>
          <p:cNvSpPr/>
          <p:nvPr/>
        </p:nvSpPr>
        <p:spPr>
          <a:xfrm>
            <a:off x="3717579" y="2456106"/>
            <a:ext cx="1979457" cy="413059"/>
          </a:xfrm>
          <a:prstGeom prst="roundRect">
            <a:avLst>
              <a:gd name="adj" fmla="val 10000"/>
            </a:avLst>
          </a:prstGeom>
          <a:solidFill>
            <a:schemeClr val="tx2">
              <a:lumMod val="60000"/>
              <a:lumOff val="40000"/>
            </a:schemeClr>
          </a:solidFill>
          <a:ln>
            <a:solidFill>
              <a:schemeClr val="accent3">
                <a:lumMod val="75000"/>
              </a:schemeClr>
            </a:solidFill>
          </a:ln>
        </p:spPr>
        <p:style>
          <a:lnRef idx="2">
            <a:scrgbClr r="0" g="0" b="0"/>
          </a:lnRef>
          <a:fillRef idx="1">
            <a:scrgbClr r="0" g="0" b="0"/>
          </a:fillRef>
          <a:effectRef idx="0">
            <a:schemeClr val="accent2">
              <a:hueOff val="0"/>
              <a:satOff val="0"/>
              <a:lumOff val="0"/>
              <a:alphaOff val="0"/>
            </a:schemeClr>
          </a:effectRef>
          <a:fontRef idx="minor">
            <a:schemeClr val="lt1"/>
          </a:fontRef>
        </p:style>
      </p:sp>
      <p:sp>
        <p:nvSpPr>
          <p:cNvPr id="19" name="Freeform: Shape 18"/>
          <p:cNvSpPr/>
          <p:nvPr/>
        </p:nvSpPr>
        <p:spPr>
          <a:xfrm>
            <a:off x="3833032" y="2551529"/>
            <a:ext cx="1979457" cy="413059"/>
          </a:xfrm>
          <a:custGeom>
            <a:avLst/>
            <a:gdLst>
              <a:gd name="connsiteX0" fmla="*/ 0 w 1645504"/>
              <a:gd name="connsiteY0" fmla="*/ 38487 h 384866"/>
              <a:gd name="connsiteX1" fmla="*/ 38487 w 1645504"/>
              <a:gd name="connsiteY1" fmla="*/ 0 h 384866"/>
              <a:gd name="connsiteX2" fmla="*/ 1607017 w 1645504"/>
              <a:gd name="connsiteY2" fmla="*/ 0 h 384866"/>
              <a:gd name="connsiteX3" fmla="*/ 1645504 w 1645504"/>
              <a:gd name="connsiteY3" fmla="*/ 38487 h 384866"/>
              <a:gd name="connsiteX4" fmla="*/ 1645504 w 1645504"/>
              <a:gd name="connsiteY4" fmla="*/ 346379 h 384866"/>
              <a:gd name="connsiteX5" fmla="*/ 1607017 w 1645504"/>
              <a:gd name="connsiteY5" fmla="*/ 384866 h 384866"/>
              <a:gd name="connsiteX6" fmla="*/ 38487 w 1645504"/>
              <a:gd name="connsiteY6" fmla="*/ 384866 h 384866"/>
              <a:gd name="connsiteX7" fmla="*/ 0 w 1645504"/>
              <a:gd name="connsiteY7" fmla="*/ 346379 h 384866"/>
              <a:gd name="connsiteX8" fmla="*/ 0 w 1645504"/>
              <a:gd name="connsiteY8" fmla="*/ 38487 h 384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45504" h="384866">
                <a:moveTo>
                  <a:pt x="0" y="38487"/>
                </a:moveTo>
                <a:cubicBezTo>
                  <a:pt x="0" y="17231"/>
                  <a:pt x="17231" y="0"/>
                  <a:pt x="38487" y="0"/>
                </a:cubicBezTo>
                <a:lnTo>
                  <a:pt x="1607017" y="0"/>
                </a:lnTo>
                <a:cubicBezTo>
                  <a:pt x="1628273" y="0"/>
                  <a:pt x="1645504" y="17231"/>
                  <a:pt x="1645504" y="38487"/>
                </a:cubicBezTo>
                <a:lnTo>
                  <a:pt x="1645504" y="346379"/>
                </a:lnTo>
                <a:cubicBezTo>
                  <a:pt x="1645504" y="367635"/>
                  <a:pt x="1628273" y="384866"/>
                  <a:pt x="1607017" y="384866"/>
                </a:cubicBezTo>
                <a:lnTo>
                  <a:pt x="38487" y="384866"/>
                </a:lnTo>
                <a:cubicBezTo>
                  <a:pt x="17231" y="384866"/>
                  <a:pt x="0" y="367635"/>
                  <a:pt x="0" y="346379"/>
                </a:cubicBezTo>
                <a:lnTo>
                  <a:pt x="0" y="38487"/>
                </a:lnTo>
                <a:close/>
              </a:path>
            </a:pathLst>
          </a:custGeom>
          <a:solidFill>
            <a:schemeClr val="bg1"/>
          </a:solidFill>
          <a:ln>
            <a:solidFill>
              <a:schemeClr val="tx2">
                <a:lumMod val="60000"/>
                <a:lumOff val="40000"/>
              </a:schemeClr>
            </a:solidFill>
          </a:ln>
        </p:spPr>
        <p:style>
          <a:lnRef idx="2">
            <a:scrgbClr r="0" g="0" b="0"/>
          </a:lnRef>
          <a:fillRef idx="1">
            <a:scrgbClr r="0" g="0" b="0"/>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72232" tIns="72232" rIns="72232" bIns="72232" numCol="1" spcCol="1270" anchor="ctr" anchorCtr="0">
            <a:noAutofit/>
          </a:bodyPr>
          <a:lstStyle/>
          <a:p>
            <a:pPr algn="ctr" defTabSz="711200">
              <a:lnSpc>
                <a:spcPct val="90000"/>
              </a:lnSpc>
              <a:spcBef>
                <a:spcPct val="0"/>
              </a:spcBef>
              <a:spcAft>
                <a:spcPct val="35000"/>
              </a:spcAft>
            </a:pPr>
            <a:r>
              <a:rPr lang="en-US" sz="1200" b="1" dirty="0">
                <a:latin typeface="Times" panose="02020603050405020304" pitchFamily="18" charset="0"/>
                <a:cs typeface="Times" panose="02020603050405020304" pitchFamily="18" charset="0"/>
              </a:rPr>
              <a:t>Bloom Verb List</a:t>
            </a:r>
          </a:p>
        </p:txBody>
      </p:sp>
      <p:sp>
        <p:nvSpPr>
          <p:cNvPr id="21" name="Freeform: Shape 20"/>
          <p:cNvSpPr/>
          <p:nvPr/>
        </p:nvSpPr>
        <p:spPr>
          <a:xfrm>
            <a:off x="3573470" y="3231690"/>
            <a:ext cx="1207930" cy="431639"/>
          </a:xfrm>
          <a:custGeom>
            <a:avLst/>
            <a:gdLst>
              <a:gd name="connsiteX0" fmla="*/ 0 w 1062792"/>
              <a:gd name="connsiteY0" fmla="*/ 67760 h 677600"/>
              <a:gd name="connsiteX1" fmla="*/ 67760 w 1062792"/>
              <a:gd name="connsiteY1" fmla="*/ 0 h 677600"/>
              <a:gd name="connsiteX2" fmla="*/ 995032 w 1062792"/>
              <a:gd name="connsiteY2" fmla="*/ 0 h 677600"/>
              <a:gd name="connsiteX3" fmla="*/ 1062792 w 1062792"/>
              <a:gd name="connsiteY3" fmla="*/ 67760 h 677600"/>
              <a:gd name="connsiteX4" fmla="*/ 1062792 w 1062792"/>
              <a:gd name="connsiteY4" fmla="*/ 609840 h 677600"/>
              <a:gd name="connsiteX5" fmla="*/ 995032 w 1062792"/>
              <a:gd name="connsiteY5" fmla="*/ 677600 h 677600"/>
              <a:gd name="connsiteX6" fmla="*/ 67760 w 1062792"/>
              <a:gd name="connsiteY6" fmla="*/ 677600 h 677600"/>
              <a:gd name="connsiteX7" fmla="*/ 0 w 1062792"/>
              <a:gd name="connsiteY7" fmla="*/ 609840 h 677600"/>
              <a:gd name="connsiteX8" fmla="*/ 0 w 1062792"/>
              <a:gd name="connsiteY8" fmla="*/ 67760 h 677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62792" h="677600">
                <a:moveTo>
                  <a:pt x="0" y="67760"/>
                </a:moveTo>
                <a:cubicBezTo>
                  <a:pt x="0" y="30337"/>
                  <a:pt x="30337" y="0"/>
                  <a:pt x="67760" y="0"/>
                </a:cubicBezTo>
                <a:lnTo>
                  <a:pt x="995032" y="0"/>
                </a:lnTo>
                <a:cubicBezTo>
                  <a:pt x="1032455" y="0"/>
                  <a:pt x="1062792" y="30337"/>
                  <a:pt x="1062792" y="67760"/>
                </a:cubicBezTo>
                <a:lnTo>
                  <a:pt x="1062792" y="609840"/>
                </a:lnTo>
                <a:cubicBezTo>
                  <a:pt x="1062792" y="647263"/>
                  <a:pt x="1032455" y="677600"/>
                  <a:pt x="995032" y="677600"/>
                </a:cubicBezTo>
                <a:lnTo>
                  <a:pt x="67760" y="677600"/>
                </a:lnTo>
                <a:cubicBezTo>
                  <a:pt x="30337" y="677600"/>
                  <a:pt x="0" y="647263"/>
                  <a:pt x="0" y="609840"/>
                </a:cubicBezTo>
                <a:lnTo>
                  <a:pt x="0" y="67760"/>
                </a:lnTo>
                <a:close/>
              </a:path>
            </a:pathLst>
          </a:custGeom>
          <a:ln>
            <a:solidFill>
              <a:schemeClr val="tx1"/>
            </a:solidFill>
          </a:ln>
        </p:spPr>
        <p:style>
          <a:lnRef idx="2">
            <a:schemeClr val="accent3">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61756" tIns="61756" rIns="61756" bIns="61756" numCol="1" spcCol="1270" anchor="ctr" anchorCtr="0">
            <a:noAutofit/>
          </a:bodyPr>
          <a:lstStyle/>
          <a:p>
            <a:pPr marL="0" lvl="0" indent="0" algn="ctr" defTabSz="488950">
              <a:lnSpc>
                <a:spcPct val="90000"/>
              </a:lnSpc>
              <a:spcBef>
                <a:spcPct val="0"/>
              </a:spcBef>
              <a:spcAft>
                <a:spcPct val="35000"/>
              </a:spcAft>
              <a:buNone/>
            </a:pPr>
            <a:r>
              <a:rPr lang="en-US" sz="1200" b="1" kern="1200" dirty="0">
                <a:solidFill>
                  <a:prstClr val="black">
                    <a:hueOff val="0"/>
                    <a:satOff val="0"/>
                    <a:lumOff val="0"/>
                    <a:alphaOff val="0"/>
                  </a:prstClr>
                </a:solidFill>
                <a:latin typeface="Times" panose="02020603050405020304" pitchFamily="18" charset="0"/>
                <a:ea typeface="+mn-ea"/>
                <a:cs typeface="Times" panose="02020603050405020304" pitchFamily="18" charset="0"/>
              </a:rPr>
              <a:t>Understanding</a:t>
            </a:r>
            <a:endParaRPr lang="en-US" sz="1000" b="1" kern="1200" dirty="0">
              <a:solidFill>
                <a:prstClr val="black">
                  <a:hueOff val="0"/>
                  <a:satOff val="0"/>
                  <a:lumOff val="0"/>
                  <a:alphaOff val="0"/>
                </a:prstClr>
              </a:solidFill>
              <a:latin typeface="Times" panose="02020603050405020304" pitchFamily="18" charset="0"/>
              <a:ea typeface="+mn-ea"/>
              <a:cs typeface="Times" panose="02020603050405020304" pitchFamily="18" charset="0"/>
            </a:endParaRPr>
          </a:p>
        </p:txBody>
      </p:sp>
      <p:sp>
        <p:nvSpPr>
          <p:cNvPr id="23" name="Freeform: Shape 22"/>
          <p:cNvSpPr/>
          <p:nvPr/>
        </p:nvSpPr>
        <p:spPr>
          <a:xfrm>
            <a:off x="4844029" y="3229275"/>
            <a:ext cx="788426" cy="413059"/>
          </a:xfrm>
          <a:custGeom>
            <a:avLst/>
            <a:gdLst>
              <a:gd name="connsiteX0" fmla="*/ 0 w 904004"/>
              <a:gd name="connsiteY0" fmla="*/ 64843 h 648432"/>
              <a:gd name="connsiteX1" fmla="*/ 64843 w 904004"/>
              <a:gd name="connsiteY1" fmla="*/ 0 h 648432"/>
              <a:gd name="connsiteX2" fmla="*/ 839161 w 904004"/>
              <a:gd name="connsiteY2" fmla="*/ 0 h 648432"/>
              <a:gd name="connsiteX3" fmla="*/ 904004 w 904004"/>
              <a:gd name="connsiteY3" fmla="*/ 64843 h 648432"/>
              <a:gd name="connsiteX4" fmla="*/ 904004 w 904004"/>
              <a:gd name="connsiteY4" fmla="*/ 583589 h 648432"/>
              <a:gd name="connsiteX5" fmla="*/ 839161 w 904004"/>
              <a:gd name="connsiteY5" fmla="*/ 648432 h 648432"/>
              <a:gd name="connsiteX6" fmla="*/ 64843 w 904004"/>
              <a:gd name="connsiteY6" fmla="*/ 648432 h 648432"/>
              <a:gd name="connsiteX7" fmla="*/ 0 w 904004"/>
              <a:gd name="connsiteY7" fmla="*/ 583589 h 648432"/>
              <a:gd name="connsiteX8" fmla="*/ 0 w 904004"/>
              <a:gd name="connsiteY8" fmla="*/ 64843 h 648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4004" h="648432">
                <a:moveTo>
                  <a:pt x="0" y="64843"/>
                </a:moveTo>
                <a:cubicBezTo>
                  <a:pt x="0" y="29031"/>
                  <a:pt x="29031" y="0"/>
                  <a:pt x="64843" y="0"/>
                </a:cubicBezTo>
                <a:lnTo>
                  <a:pt x="839161" y="0"/>
                </a:lnTo>
                <a:cubicBezTo>
                  <a:pt x="874973" y="0"/>
                  <a:pt x="904004" y="29031"/>
                  <a:pt x="904004" y="64843"/>
                </a:cubicBezTo>
                <a:lnTo>
                  <a:pt x="904004" y="583589"/>
                </a:lnTo>
                <a:cubicBezTo>
                  <a:pt x="904004" y="619401"/>
                  <a:pt x="874973" y="648432"/>
                  <a:pt x="839161" y="648432"/>
                </a:cubicBezTo>
                <a:lnTo>
                  <a:pt x="64843" y="648432"/>
                </a:lnTo>
                <a:cubicBezTo>
                  <a:pt x="29031" y="648432"/>
                  <a:pt x="0" y="619401"/>
                  <a:pt x="0" y="583589"/>
                </a:cubicBezTo>
                <a:lnTo>
                  <a:pt x="0" y="64843"/>
                </a:lnTo>
                <a:close/>
              </a:path>
            </a:pathLst>
          </a:custGeom>
          <a:ln>
            <a:solidFill>
              <a:schemeClr val="tx1"/>
            </a:solidFill>
          </a:ln>
        </p:spPr>
        <p:style>
          <a:lnRef idx="2">
            <a:schemeClr val="accent3">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64712" tIns="64712" rIns="64712" bIns="64712" numCol="1" spcCol="1270" anchor="ctr" anchorCtr="0">
            <a:noAutofit/>
          </a:bodyPr>
          <a:lstStyle/>
          <a:p>
            <a:pPr marL="0" lvl="0" indent="0" algn="ctr" defTabSz="488950">
              <a:lnSpc>
                <a:spcPct val="90000"/>
              </a:lnSpc>
              <a:spcBef>
                <a:spcPct val="0"/>
              </a:spcBef>
              <a:spcAft>
                <a:spcPct val="35000"/>
              </a:spcAft>
              <a:buNone/>
            </a:pPr>
            <a:r>
              <a:rPr lang="en-US" sz="1200" b="1" kern="1200" dirty="0">
                <a:solidFill>
                  <a:schemeClr val="tx1"/>
                </a:solidFill>
                <a:latin typeface="Times" panose="02020603050405020304" pitchFamily="18" charset="0"/>
                <a:ea typeface="+mn-ea"/>
                <a:cs typeface="Times" panose="02020603050405020304" pitchFamily="18" charset="0"/>
              </a:rPr>
              <a:t>Applying</a:t>
            </a:r>
          </a:p>
        </p:txBody>
      </p:sp>
      <p:sp>
        <p:nvSpPr>
          <p:cNvPr id="25" name="Freeform: Shape 24"/>
          <p:cNvSpPr/>
          <p:nvPr/>
        </p:nvSpPr>
        <p:spPr>
          <a:xfrm>
            <a:off x="5688597" y="3214323"/>
            <a:ext cx="812499" cy="413059"/>
          </a:xfrm>
          <a:custGeom>
            <a:avLst/>
            <a:gdLst>
              <a:gd name="connsiteX0" fmla="*/ 0 w 904004"/>
              <a:gd name="connsiteY0" fmla="*/ 64843 h 648432"/>
              <a:gd name="connsiteX1" fmla="*/ 64843 w 904004"/>
              <a:gd name="connsiteY1" fmla="*/ 0 h 648432"/>
              <a:gd name="connsiteX2" fmla="*/ 839161 w 904004"/>
              <a:gd name="connsiteY2" fmla="*/ 0 h 648432"/>
              <a:gd name="connsiteX3" fmla="*/ 904004 w 904004"/>
              <a:gd name="connsiteY3" fmla="*/ 64843 h 648432"/>
              <a:gd name="connsiteX4" fmla="*/ 904004 w 904004"/>
              <a:gd name="connsiteY4" fmla="*/ 583589 h 648432"/>
              <a:gd name="connsiteX5" fmla="*/ 839161 w 904004"/>
              <a:gd name="connsiteY5" fmla="*/ 648432 h 648432"/>
              <a:gd name="connsiteX6" fmla="*/ 64843 w 904004"/>
              <a:gd name="connsiteY6" fmla="*/ 648432 h 648432"/>
              <a:gd name="connsiteX7" fmla="*/ 0 w 904004"/>
              <a:gd name="connsiteY7" fmla="*/ 583589 h 648432"/>
              <a:gd name="connsiteX8" fmla="*/ 0 w 904004"/>
              <a:gd name="connsiteY8" fmla="*/ 64843 h 648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4004" h="648432">
                <a:moveTo>
                  <a:pt x="0" y="64843"/>
                </a:moveTo>
                <a:cubicBezTo>
                  <a:pt x="0" y="29031"/>
                  <a:pt x="29031" y="0"/>
                  <a:pt x="64843" y="0"/>
                </a:cubicBezTo>
                <a:lnTo>
                  <a:pt x="839161" y="0"/>
                </a:lnTo>
                <a:cubicBezTo>
                  <a:pt x="874973" y="0"/>
                  <a:pt x="904004" y="29031"/>
                  <a:pt x="904004" y="64843"/>
                </a:cubicBezTo>
                <a:lnTo>
                  <a:pt x="904004" y="583589"/>
                </a:lnTo>
                <a:cubicBezTo>
                  <a:pt x="904004" y="619401"/>
                  <a:pt x="874973" y="648432"/>
                  <a:pt x="839161" y="648432"/>
                </a:cubicBezTo>
                <a:lnTo>
                  <a:pt x="64843" y="648432"/>
                </a:lnTo>
                <a:cubicBezTo>
                  <a:pt x="29031" y="648432"/>
                  <a:pt x="0" y="619401"/>
                  <a:pt x="0" y="583589"/>
                </a:cubicBezTo>
                <a:lnTo>
                  <a:pt x="0" y="64843"/>
                </a:lnTo>
                <a:close/>
              </a:path>
            </a:pathLst>
          </a:custGeom>
          <a:ln>
            <a:solidFill>
              <a:schemeClr val="tx1"/>
            </a:solidFill>
          </a:ln>
        </p:spPr>
        <p:style>
          <a:lnRef idx="2">
            <a:schemeClr val="accent3">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64712" tIns="64712" rIns="64712" bIns="64712" numCol="1" spcCol="1270" anchor="ctr" anchorCtr="0">
            <a:noAutofit/>
          </a:bodyPr>
          <a:lstStyle/>
          <a:p>
            <a:pPr marL="0" lvl="0" indent="0" algn="ctr" defTabSz="533400">
              <a:lnSpc>
                <a:spcPct val="90000"/>
              </a:lnSpc>
              <a:spcBef>
                <a:spcPct val="0"/>
              </a:spcBef>
              <a:spcAft>
                <a:spcPct val="35000"/>
              </a:spcAft>
              <a:buNone/>
            </a:pPr>
            <a:r>
              <a:rPr lang="en-US" sz="1200" b="1" kern="1200" dirty="0">
                <a:solidFill>
                  <a:prstClr val="black">
                    <a:hueOff val="0"/>
                    <a:satOff val="0"/>
                    <a:lumOff val="0"/>
                    <a:alphaOff val="0"/>
                  </a:prstClr>
                </a:solidFill>
                <a:latin typeface="Times" panose="02020603050405020304" pitchFamily="18" charset="0"/>
                <a:ea typeface="+mn-ea"/>
                <a:cs typeface="Times" panose="02020603050405020304" pitchFamily="18" charset="0"/>
              </a:rPr>
              <a:t>Analyzing</a:t>
            </a:r>
          </a:p>
        </p:txBody>
      </p:sp>
      <p:sp>
        <p:nvSpPr>
          <p:cNvPr id="27" name="Freeform: Shape 26"/>
          <p:cNvSpPr/>
          <p:nvPr/>
        </p:nvSpPr>
        <p:spPr>
          <a:xfrm>
            <a:off x="6542082" y="3191676"/>
            <a:ext cx="812498" cy="413059"/>
          </a:xfrm>
          <a:custGeom>
            <a:avLst/>
            <a:gdLst>
              <a:gd name="connsiteX0" fmla="*/ 0 w 904004"/>
              <a:gd name="connsiteY0" fmla="*/ 64843 h 648432"/>
              <a:gd name="connsiteX1" fmla="*/ 64843 w 904004"/>
              <a:gd name="connsiteY1" fmla="*/ 0 h 648432"/>
              <a:gd name="connsiteX2" fmla="*/ 839161 w 904004"/>
              <a:gd name="connsiteY2" fmla="*/ 0 h 648432"/>
              <a:gd name="connsiteX3" fmla="*/ 904004 w 904004"/>
              <a:gd name="connsiteY3" fmla="*/ 64843 h 648432"/>
              <a:gd name="connsiteX4" fmla="*/ 904004 w 904004"/>
              <a:gd name="connsiteY4" fmla="*/ 583589 h 648432"/>
              <a:gd name="connsiteX5" fmla="*/ 839161 w 904004"/>
              <a:gd name="connsiteY5" fmla="*/ 648432 h 648432"/>
              <a:gd name="connsiteX6" fmla="*/ 64843 w 904004"/>
              <a:gd name="connsiteY6" fmla="*/ 648432 h 648432"/>
              <a:gd name="connsiteX7" fmla="*/ 0 w 904004"/>
              <a:gd name="connsiteY7" fmla="*/ 583589 h 648432"/>
              <a:gd name="connsiteX8" fmla="*/ 0 w 904004"/>
              <a:gd name="connsiteY8" fmla="*/ 64843 h 648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4004" h="648432">
                <a:moveTo>
                  <a:pt x="0" y="64843"/>
                </a:moveTo>
                <a:cubicBezTo>
                  <a:pt x="0" y="29031"/>
                  <a:pt x="29031" y="0"/>
                  <a:pt x="64843" y="0"/>
                </a:cubicBezTo>
                <a:lnTo>
                  <a:pt x="839161" y="0"/>
                </a:lnTo>
                <a:cubicBezTo>
                  <a:pt x="874973" y="0"/>
                  <a:pt x="904004" y="29031"/>
                  <a:pt x="904004" y="64843"/>
                </a:cubicBezTo>
                <a:lnTo>
                  <a:pt x="904004" y="583589"/>
                </a:lnTo>
                <a:cubicBezTo>
                  <a:pt x="904004" y="619401"/>
                  <a:pt x="874973" y="648432"/>
                  <a:pt x="839161" y="648432"/>
                </a:cubicBezTo>
                <a:lnTo>
                  <a:pt x="64843" y="648432"/>
                </a:lnTo>
                <a:cubicBezTo>
                  <a:pt x="29031" y="648432"/>
                  <a:pt x="0" y="619401"/>
                  <a:pt x="0" y="583589"/>
                </a:cubicBezTo>
                <a:lnTo>
                  <a:pt x="0" y="64843"/>
                </a:lnTo>
                <a:close/>
              </a:path>
            </a:pathLst>
          </a:custGeom>
          <a:ln>
            <a:solidFill>
              <a:schemeClr val="tx1"/>
            </a:solidFill>
          </a:ln>
        </p:spPr>
        <p:style>
          <a:lnRef idx="2">
            <a:schemeClr val="accent3">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64712" tIns="64712" rIns="64712" bIns="64712" numCol="1" spcCol="1270" anchor="ctr" anchorCtr="0">
            <a:noAutofit/>
          </a:bodyPr>
          <a:lstStyle/>
          <a:p>
            <a:pPr marL="0" lvl="0" indent="0" algn="ctr" defTabSz="533400">
              <a:lnSpc>
                <a:spcPct val="90000"/>
              </a:lnSpc>
              <a:spcBef>
                <a:spcPct val="0"/>
              </a:spcBef>
              <a:spcAft>
                <a:spcPct val="35000"/>
              </a:spcAft>
              <a:buNone/>
            </a:pPr>
            <a:r>
              <a:rPr lang="en-US" sz="1200" b="1" kern="1200" dirty="0">
                <a:latin typeface="Times" panose="02020603050405020304" pitchFamily="18" charset="0"/>
                <a:cs typeface="Times" panose="02020603050405020304" pitchFamily="18" charset="0"/>
              </a:rPr>
              <a:t>Creating</a:t>
            </a:r>
          </a:p>
        </p:txBody>
      </p:sp>
      <p:sp>
        <p:nvSpPr>
          <p:cNvPr id="28" name="Rectangle: Rounded Corners 27"/>
          <p:cNvSpPr/>
          <p:nvPr/>
        </p:nvSpPr>
        <p:spPr>
          <a:xfrm>
            <a:off x="7313897" y="2432418"/>
            <a:ext cx="1644810" cy="480897"/>
          </a:xfrm>
          <a:prstGeom prst="roundRect">
            <a:avLst>
              <a:gd name="adj" fmla="val 10000"/>
            </a:avLst>
          </a:prstGeom>
          <a:solidFill>
            <a:srgbClr val="002060"/>
          </a:solidFill>
        </p:spPr>
        <p:style>
          <a:lnRef idx="2">
            <a:schemeClr val="lt1">
              <a:hueOff val="0"/>
              <a:satOff val="0"/>
              <a:lumOff val="0"/>
              <a:alphaOff val="0"/>
            </a:schemeClr>
          </a:lnRef>
          <a:fillRef idx="1">
            <a:scrgbClr r="0" g="0" b="0"/>
          </a:fillRef>
          <a:effectRef idx="0">
            <a:schemeClr val="accent2">
              <a:hueOff val="0"/>
              <a:satOff val="0"/>
              <a:lumOff val="0"/>
              <a:alphaOff val="0"/>
            </a:schemeClr>
          </a:effectRef>
          <a:fontRef idx="minor">
            <a:schemeClr val="lt1"/>
          </a:fontRef>
        </p:style>
      </p:sp>
      <p:sp>
        <p:nvSpPr>
          <p:cNvPr id="29" name="Freeform: Shape 28"/>
          <p:cNvSpPr/>
          <p:nvPr/>
        </p:nvSpPr>
        <p:spPr>
          <a:xfrm>
            <a:off x="7429351" y="2527841"/>
            <a:ext cx="1644810" cy="480897"/>
          </a:xfrm>
          <a:custGeom>
            <a:avLst/>
            <a:gdLst>
              <a:gd name="connsiteX0" fmla="*/ 0 w 1367315"/>
              <a:gd name="connsiteY0" fmla="*/ 44807 h 448074"/>
              <a:gd name="connsiteX1" fmla="*/ 44807 w 1367315"/>
              <a:gd name="connsiteY1" fmla="*/ 0 h 448074"/>
              <a:gd name="connsiteX2" fmla="*/ 1322508 w 1367315"/>
              <a:gd name="connsiteY2" fmla="*/ 0 h 448074"/>
              <a:gd name="connsiteX3" fmla="*/ 1367315 w 1367315"/>
              <a:gd name="connsiteY3" fmla="*/ 44807 h 448074"/>
              <a:gd name="connsiteX4" fmla="*/ 1367315 w 1367315"/>
              <a:gd name="connsiteY4" fmla="*/ 403267 h 448074"/>
              <a:gd name="connsiteX5" fmla="*/ 1322508 w 1367315"/>
              <a:gd name="connsiteY5" fmla="*/ 448074 h 448074"/>
              <a:gd name="connsiteX6" fmla="*/ 44807 w 1367315"/>
              <a:gd name="connsiteY6" fmla="*/ 448074 h 448074"/>
              <a:gd name="connsiteX7" fmla="*/ 0 w 1367315"/>
              <a:gd name="connsiteY7" fmla="*/ 403267 h 448074"/>
              <a:gd name="connsiteX8" fmla="*/ 0 w 1367315"/>
              <a:gd name="connsiteY8" fmla="*/ 44807 h 4480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315" h="448074">
                <a:moveTo>
                  <a:pt x="0" y="44807"/>
                </a:moveTo>
                <a:cubicBezTo>
                  <a:pt x="0" y="20061"/>
                  <a:pt x="20061" y="0"/>
                  <a:pt x="44807" y="0"/>
                </a:cubicBezTo>
                <a:lnTo>
                  <a:pt x="1322508" y="0"/>
                </a:lnTo>
                <a:cubicBezTo>
                  <a:pt x="1347254" y="0"/>
                  <a:pt x="1367315" y="20061"/>
                  <a:pt x="1367315" y="44807"/>
                </a:cubicBezTo>
                <a:lnTo>
                  <a:pt x="1367315" y="403267"/>
                </a:lnTo>
                <a:cubicBezTo>
                  <a:pt x="1367315" y="428013"/>
                  <a:pt x="1347254" y="448074"/>
                  <a:pt x="1322508" y="448074"/>
                </a:cubicBezTo>
                <a:lnTo>
                  <a:pt x="44807" y="448074"/>
                </a:lnTo>
                <a:cubicBezTo>
                  <a:pt x="20061" y="448074"/>
                  <a:pt x="0" y="428013"/>
                  <a:pt x="0" y="403267"/>
                </a:cubicBezTo>
                <a:lnTo>
                  <a:pt x="0" y="44807"/>
                </a:lnTo>
                <a:close/>
              </a:path>
            </a:pathLst>
          </a:custGeom>
          <a:ln>
            <a:solidFill>
              <a:srgbClr val="0070C0"/>
            </a:solidFill>
          </a:ln>
        </p:spPr>
        <p:style>
          <a:lnRef idx="2">
            <a:scrgbClr r="0" g="0" b="0"/>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74084" tIns="74084" rIns="74084" bIns="74084" numCol="1" spcCol="1270" anchor="ctr" anchorCtr="0">
            <a:noAutofit/>
          </a:bodyPr>
          <a:lstStyle/>
          <a:p>
            <a:pPr marL="0" lvl="0" indent="0" algn="ctr" defTabSz="711200">
              <a:lnSpc>
                <a:spcPct val="90000"/>
              </a:lnSpc>
              <a:spcBef>
                <a:spcPct val="0"/>
              </a:spcBef>
              <a:spcAft>
                <a:spcPct val="35000"/>
              </a:spcAft>
              <a:buNone/>
            </a:pPr>
            <a:r>
              <a:rPr lang="en-US" sz="1200" b="1" kern="1200" dirty="0">
                <a:latin typeface="Times" panose="02020603050405020304" pitchFamily="18" charset="0"/>
                <a:cs typeface="Times" panose="02020603050405020304" pitchFamily="18" charset="0"/>
              </a:rPr>
              <a:t>CS Verb List</a:t>
            </a:r>
          </a:p>
        </p:txBody>
      </p:sp>
      <p:sp>
        <p:nvSpPr>
          <p:cNvPr id="30" name="Rectangle: Rounded Corners 29"/>
          <p:cNvSpPr/>
          <p:nvPr/>
        </p:nvSpPr>
        <p:spPr>
          <a:xfrm>
            <a:off x="7446848" y="3233171"/>
            <a:ext cx="1087470" cy="616092"/>
          </a:xfrm>
          <a:prstGeom prst="roundRect">
            <a:avLst>
              <a:gd name="adj" fmla="val 10000"/>
            </a:avLst>
          </a:prstGeom>
          <a:solidFill>
            <a:schemeClr val="accent4">
              <a:lumMod val="60000"/>
              <a:lumOff val="40000"/>
            </a:schemeClr>
          </a:solidFill>
          <a:ln>
            <a:solidFill>
              <a:schemeClr val="accent4">
                <a:lumMod val="60000"/>
                <a:lumOff val="40000"/>
              </a:schemeClr>
            </a:solidFill>
          </a:ln>
        </p:spPr>
        <p:style>
          <a:lnRef idx="2">
            <a:scrgbClr r="0" g="0" b="0"/>
          </a:lnRef>
          <a:fillRef idx="1">
            <a:scrgbClr r="0" g="0" b="0"/>
          </a:fillRef>
          <a:effectRef idx="0">
            <a:schemeClr val="accent3">
              <a:hueOff val="0"/>
              <a:satOff val="0"/>
              <a:lumOff val="0"/>
              <a:alphaOff val="0"/>
            </a:schemeClr>
          </a:effectRef>
          <a:fontRef idx="minor">
            <a:schemeClr val="lt1"/>
          </a:fontRef>
        </p:style>
      </p:sp>
      <p:sp>
        <p:nvSpPr>
          <p:cNvPr id="31" name="Freeform: Shape 30"/>
          <p:cNvSpPr/>
          <p:nvPr/>
        </p:nvSpPr>
        <p:spPr>
          <a:xfrm>
            <a:off x="7556672" y="3328594"/>
            <a:ext cx="1213944" cy="616092"/>
          </a:xfrm>
          <a:custGeom>
            <a:avLst/>
            <a:gdLst>
              <a:gd name="connsiteX0" fmla="*/ 0 w 904004"/>
              <a:gd name="connsiteY0" fmla="*/ 57404 h 574042"/>
              <a:gd name="connsiteX1" fmla="*/ 57404 w 904004"/>
              <a:gd name="connsiteY1" fmla="*/ 0 h 574042"/>
              <a:gd name="connsiteX2" fmla="*/ 846600 w 904004"/>
              <a:gd name="connsiteY2" fmla="*/ 0 h 574042"/>
              <a:gd name="connsiteX3" fmla="*/ 904004 w 904004"/>
              <a:gd name="connsiteY3" fmla="*/ 57404 h 574042"/>
              <a:gd name="connsiteX4" fmla="*/ 904004 w 904004"/>
              <a:gd name="connsiteY4" fmla="*/ 516638 h 574042"/>
              <a:gd name="connsiteX5" fmla="*/ 846600 w 904004"/>
              <a:gd name="connsiteY5" fmla="*/ 574042 h 574042"/>
              <a:gd name="connsiteX6" fmla="*/ 57404 w 904004"/>
              <a:gd name="connsiteY6" fmla="*/ 574042 h 574042"/>
              <a:gd name="connsiteX7" fmla="*/ 0 w 904004"/>
              <a:gd name="connsiteY7" fmla="*/ 516638 h 574042"/>
              <a:gd name="connsiteX8" fmla="*/ 0 w 904004"/>
              <a:gd name="connsiteY8" fmla="*/ 57404 h 5740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4004" h="574042">
                <a:moveTo>
                  <a:pt x="0" y="57404"/>
                </a:moveTo>
                <a:cubicBezTo>
                  <a:pt x="0" y="25701"/>
                  <a:pt x="25701" y="0"/>
                  <a:pt x="57404" y="0"/>
                </a:cubicBezTo>
                <a:lnTo>
                  <a:pt x="846600" y="0"/>
                </a:lnTo>
                <a:cubicBezTo>
                  <a:pt x="878303" y="0"/>
                  <a:pt x="904004" y="25701"/>
                  <a:pt x="904004" y="57404"/>
                </a:cubicBezTo>
                <a:lnTo>
                  <a:pt x="904004" y="516638"/>
                </a:lnTo>
                <a:cubicBezTo>
                  <a:pt x="904004" y="548341"/>
                  <a:pt x="878303" y="574042"/>
                  <a:pt x="846600" y="574042"/>
                </a:cubicBezTo>
                <a:lnTo>
                  <a:pt x="57404" y="574042"/>
                </a:lnTo>
                <a:cubicBezTo>
                  <a:pt x="25701" y="574042"/>
                  <a:pt x="0" y="548341"/>
                  <a:pt x="0" y="516638"/>
                </a:cubicBezTo>
                <a:lnTo>
                  <a:pt x="0" y="57404"/>
                </a:lnTo>
                <a:close/>
              </a:path>
            </a:pathLst>
          </a:custGeom>
          <a:ln w="44450">
            <a:solidFill>
              <a:srgbClr val="FF0000"/>
            </a:solidFill>
          </a:ln>
        </p:spPr>
        <p:style>
          <a:lnRef idx="2">
            <a:scrgbClr r="0" g="0" b="0"/>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58723" tIns="58723" rIns="58723" bIns="58723" numCol="1" spcCol="1270" anchor="ctr" anchorCtr="0">
            <a:noAutofit/>
          </a:bodyPr>
          <a:lstStyle/>
          <a:p>
            <a:pPr algn="ctr" defTabSz="711200">
              <a:lnSpc>
                <a:spcPct val="90000"/>
              </a:lnSpc>
              <a:spcBef>
                <a:spcPct val="0"/>
              </a:spcBef>
              <a:spcAft>
                <a:spcPct val="35000"/>
              </a:spcAft>
            </a:pPr>
            <a:r>
              <a:rPr lang="en-US" sz="1200" dirty="0">
                <a:latin typeface="Times" panose="02020603050405020304" pitchFamily="18" charset="0"/>
                <a:cs typeface="Times" panose="02020603050405020304" pitchFamily="18" charset="0"/>
              </a:rPr>
              <a:t>WordNet Synonym</a:t>
            </a:r>
          </a:p>
        </p:txBody>
      </p:sp>
      <p:sp>
        <p:nvSpPr>
          <p:cNvPr id="34" name="Rectangle: Rounded Corners 33"/>
          <p:cNvSpPr/>
          <p:nvPr/>
        </p:nvSpPr>
        <p:spPr>
          <a:xfrm>
            <a:off x="7098643" y="4178083"/>
            <a:ext cx="1200241" cy="636355"/>
          </a:xfrm>
          <a:prstGeom prst="roundRect">
            <a:avLst>
              <a:gd name="adj" fmla="val 10000"/>
            </a:avLst>
          </a:prstGeom>
          <a:solidFill>
            <a:schemeClr val="bg1">
              <a:lumMod val="50000"/>
            </a:schemeClr>
          </a:solidFill>
        </p:spPr>
        <p:style>
          <a:lnRef idx="2">
            <a:schemeClr val="lt1">
              <a:hueOff val="0"/>
              <a:satOff val="0"/>
              <a:lumOff val="0"/>
              <a:alphaOff val="0"/>
            </a:schemeClr>
          </a:lnRef>
          <a:fillRef idx="1">
            <a:scrgbClr r="0" g="0" b="0"/>
          </a:fillRef>
          <a:effectRef idx="0">
            <a:schemeClr val="accent3">
              <a:hueOff val="0"/>
              <a:satOff val="0"/>
              <a:lumOff val="0"/>
              <a:alphaOff val="0"/>
            </a:schemeClr>
          </a:effectRef>
          <a:fontRef idx="minor">
            <a:schemeClr val="lt1"/>
          </a:fontRef>
        </p:style>
      </p:sp>
      <p:sp>
        <p:nvSpPr>
          <p:cNvPr id="35" name="Freeform: Shape 34"/>
          <p:cNvSpPr/>
          <p:nvPr/>
        </p:nvSpPr>
        <p:spPr>
          <a:xfrm>
            <a:off x="7208330" y="4273506"/>
            <a:ext cx="1329795" cy="636355"/>
          </a:xfrm>
          <a:custGeom>
            <a:avLst/>
            <a:gdLst>
              <a:gd name="connsiteX0" fmla="*/ 0 w 997749"/>
              <a:gd name="connsiteY0" fmla="*/ 59292 h 592922"/>
              <a:gd name="connsiteX1" fmla="*/ 59292 w 997749"/>
              <a:gd name="connsiteY1" fmla="*/ 0 h 592922"/>
              <a:gd name="connsiteX2" fmla="*/ 938457 w 997749"/>
              <a:gd name="connsiteY2" fmla="*/ 0 h 592922"/>
              <a:gd name="connsiteX3" fmla="*/ 997749 w 997749"/>
              <a:gd name="connsiteY3" fmla="*/ 59292 h 592922"/>
              <a:gd name="connsiteX4" fmla="*/ 997749 w 997749"/>
              <a:gd name="connsiteY4" fmla="*/ 533630 h 592922"/>
              <a:gd name="connsiteX5" fmla="*/ 938457 w 997749"/>
              <a:gd name="connsiteY5" fmla="*/ 592922 h 592922"/>
              <a:gd name="connsiteX6" fmla="*/ 59292 w 997749"/>
              <a:gd name="connsiteY6" fmla="*/ 592922 h 592922"/>
              <a:gd name="connsiteX7" fmla="*/ 0 w 997749"/>
              <a:gd name="connsiteY7" fmla="*/ 533630 h 592922"/>
              <a:gd name="connsiteX8" fmla="*/ 0 w 997749"/>
              <a:gd name="connsiteY8" fmla="*/ 59292 h 592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97749" h="592922">
                <a:moveTo>
                  <a:pt x="0" y="59292"/>
                </a:moveTo>
                <a:cubicBezTo>
                  <a:pt x="0" y="26546"/>
                  <a:pt x="26546" y="0"/>
                  <a:pt x="59292" y="0"/>
                </a:cubicBezTo>
                <a:lnTo>
                  <a:pt x="938457" y="0"/>
                </a:lnTo>
                <a:cubicBezTo>
                  <a:pt x="971203" y="0"/>
                  <a:pt x="997749" y="26546"/>
                  <a:pt x="997749" y="59292"/>
                </a:cubicBezTo>
                <a:lnTo>
                  <a:pt x="997749" y="533630"/>
                </a:lnTo>
                <a:cubicBezTo>
                  <a:pt x="997749" y="566376"/>
                  <a:pt x="971203" y="592922"/>
                  <a:pt x="938457" y="592922"/>
                </a:cubicBezTo>
                <a:lnTo>
                  <a:pt x="59292" y="592922"/>
                </a:lnTo>
                <a:cubicBezTo>
                  <a:pt x="26546" y="592922"/>
                  <a:pt x="0" y="566376"/>
                  <a:pt x="0" y="533630"/>
                </a:cubicBezTo>
                <a:lnTo>
                  <a:pt x="0" y="59292"/>
                </a:lnTo>
                <a:close/>
              </a:path>
            </a:pathLst>
          </a:custGeom>
          <a:ln w="44450">
            <a:solidFill>
              <a:srgbClr val="00B0F0"/>
            </a:solidFill>
          </a:ln>
        </p:spPr>
        <p:style>
          <a:lnRef idx="2">
            <a:scrgbClr r="0" g="0" b="0"/>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59276" tIns="59276" rIns="59276" bIns="59276" numCol="1" spcCol="1270" anchor="ctr" anchorCtr="0">
            <a:noAutofit/>
          </a:bodyPr>
          <a:lstStyle/>
          <a:p>
            <a:pPr lvl="0" indent="0" algn="ctr" defTabSz="711200">
              <a:lnSpc>
                <a:spcPct val="90000"/>
              </a:lnSpc>
              <a:spcBef>
                <a:spcPct val="0"/>
              </a:spcBef>
              <a:spcAft>
                <a:spcPct val="35000"/>
              </a:spcAft>
              <a:buNone/>
            </a:pPr>
            <a:r>
              <a:rPr lang="en-US" sz="1200" dirty="0">
                <a:latin typeface="Times" panose="02020603050405020304" pitchFamily="18" charset="0"/>
                <a:cs typeface="Times" panose="02020603050405020304" pitchFamily="18" charset="0"/>
              </a:rPr>
              <a:t>VerbNet Class</a:t>
            </a:r>
          </a:p>
        </p:txBody>
      </p:sp>
      <p:sp>
        <p:nvSpPr>
          <p:cNvPr id="42" name="Rectangle: Rounded Corners 41">
            <a:extLst>
              <a:ext uri="{FF2B5EF4-FFF2-40B4-BE49-F238E27FC236}">
                <a16:creationId xmlns:a16="http://schemas.microsoft.com/office/drawing/2014/main" id="{1562CECE-5381-4E5E-B838-162171D99567}"/>
              </a:ext>
            </a:extLst>
          </p:cNvPr>
          <p:cNvSpPr/>
          <p:nvPr/>
        </p:nvSpPr>
        <p:spPr>
          <a:xfrm>
            <a:off x="5343719" y="1649002"/>
            <a:ext cx="1979457" cy="601302"/>
          </a:xfrm>
          <a:prstGeom prst="roundRect">
            <a:avLst>
              <a:gd name="adj" fmla="val 10000"/>
            </a:avLst>
          </a:prstGeom>
          <a:solidFill>
            <a:srgbClr val="FFFFCC"/>
          </a:solidFill>
        </p:spPr>
        <p:style>
          <a:lnRef idx="2">
            <a:schemeClr val="lt1">
              <a:hueOff val="0"/>
              <a:satOff val="0"/>
              <a:lumOff val="0"/>
              <a:alphaOff val="0"/>
            </a:schemeClr>
          </a:lnRef>
          <a:fillRef idx="1">
            <a:scrgbClr r="0" g="0" b="0"/>
          </a:fillRef>
          <a:effectRef idx="0">
            <a:schemeClr val="accent2">
              <a:hueOff val="0"/>
              <a:satOff val="0"/>
              <a:lumOff val="0"/>
              <a:alphaOff val="0"/>
            </a:schemeClr>
          </a:effectRef>
          <a:fontRef idx="minor">
            <a:schemeClr val="lt1"/>
          </a:fontRef>
        </p:style>
      </p:sp>
      <p:sp>
        <p:nvSpPr>
          <p:cNvPr id="49" name="Rectangle: Rounded Corners 48">
            <a:extLst>
              <a:ext uri="{FF2B5EF4-FFF2-40B4-BE49-F238E27FC236}">
                <a16:creationId xmlns:a16="http://schemas.microsoft.com/office/drawing/2014/main" id="{8D7637B2-BA96-4BFA-999D-7AC50642C44F}"/>
              </a:ext>
            </a:extLst>
          </p:cNvPr>
          <p:cNvSpPr/>
          <p:nvPr/>
        </p:nvSpPr>
        <p:spPr>
          <a:xfrm>
            <a:off x="6848342" y="5129971"/>
            <a:ext cx="1200241" cy="636355"/>
          </a:xfrm>
          <a:prstGeom prst="roundRect">
            <a:avLst>
              <a:gd name="adj" fmla="val 10000"/>
            </a:avLst>
          </a:prstGeom>
          <a:solidFill>
            <a:schemeClr val="bg1">
              <a:lumMod val="50000"/>
            </a:schemeClr>
          </a:solidFill>
        </p:spPr>
        <p:style>
          <a:lnRef idx="2">
            <a:schemeClr val="lt1">
              <a:hueOff val="0"/>
              <a:satOff val="0"/>
              <a:lumOff val="0"/>
              <a:alphaOff val="0"/>
            </a:schemeClr>
          </a:lnRef>
          <a:fillRef idx="1">
            <a:scrgbClr r="0" g="0" b="0"/>
          </a:fillRef>
          <a:effectRef idx="0">
            <a:schemeClr val="accent3">
              <a:hueOff val="0"/>
              <a:satOff val="0"/>
              <a:lumOff val="0"/>
              <a:alphaOff val="0"/>
            </a:schemeClr>
          </a:effectRef>
          <a:fontRef idx="minor">
            <a:schemeClr val="lt1"/>
          </a:fontRef>
        </p:style>
      </p:sp>
      <p:sp>
        <p:nvSpPr>
          <p:cNvPr id="50" name="Freeform: Shape 49">
            <a:extLst>
              <a:ext uri="{FF2B5EF4-FFF2-40B4-BE49-F238E27FC236}">
                <a16:creationId xmlns:a16="http://schemas.microsoft.com/office/drawing/2014/main" id="{F92D1342-D00A-4E05-A8B3-EB1A3ECABC4F}"/>
              </a:ext>
            </a:extLst>
          </p:cNvPr>
          <p:cNvSpPr/>
          <p:nvPr/>
        </p:nvSpPr>
        <p:spPr>
          <a:xfrm>
            <a:off x="6958029" y="5208423"/>
            <a:ext cx="1329795" cy="636355"/>
          </a:xfrm>
          <a:custGeom>
            <a:avLst/>
            <a:gdLst>
              <a:gd name="connsiteX0" fmla="*/ 0 w 997749"/>
              <a:gd name="connsiteY0" fmla="*/ 59292 h 592922"/>
              <a:gd name="connsiteX1" fmla="*/ 59292 w 997749"/>
              <a:gd name="connsiteY1" fmla="*/ 0 h 592922"/>
              <a:gd name="connsiteX2" fmla="*/ 938457 w 997749"/>
              <a:gd name="connsiteY2" fmla="*/ 0 h 592922"/>
              <a:gd name="connsiteX3" fmla="*/ 997749 w 997749"/>
              <a:gd name="connsiteY3" fmla="*/ 59292 h 592922"/>
              <a:gd name="connsiteX4" fmla="*/ 997749 w 997749"/>
              <a:gd name="connsiteY4" fmla="*/ 533630 h 592922"/>
              <a:gd name="connsiteX5" fmla="*/ 938457 w 997749"/>
              <a:gd name="connsiteY5" fmla="*/ 592922 h 592922"/>
              <a:gd name="connsiteX6" fmla="*/ 59292 w 997749"/>
              <a:gd name="connsiteY6" fmla="*/ 592922 h 592922"/>
              <a:gd name="connsiteX7" fmla="*/ 0 w 997749"/>
              <a:gd name="connsiteY7" fmla="*/ 533630 h 592922"/>
              <a:gd name="connsiteX8" fmla="*/ 0 w 997749"/>
              <a:gd name="connsiteY8" fmla="*/ 59292 h 592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97749" h="592922">
                <a:moveTo>
                  <a:pt x="0" y="59292"/>
                </a:moveTo>
                <a:cubicBezTo>
                  <a:pt x="0" y="26546"/>
                  <a:pt x="26546" y="0"/>
                  <a:pt x="59292" y="0"/>
                </a:cubicBezTo>
                <a:lnTo>
                  <a:pt x="938457" y="0"/>
                </a:lnTo>
                <a:cubicBezTo>
                  <a:pt x="971203" y="0"/>
                  <a:pt x="997749" y="26546"/>
                  <a:pt x="997749" y="59292"/>
                </a:cubicBezTo>
                <a:lnTo>
                  <a:pt x="997749" y="533630"/>
                </a:lnTo>
                <a:cubicBezTo>
                  <a:pt x="997749" y="566376"/>
                  <a:pt x="971203" y="592922"/>
                  <a:pt x="938457" y="592922"/>
                </a:cubicBezTo>
                <a:lnTo>
                  <a:pt x="59292" y="592922"/>
                </a:lnTo>
                <a:cubicBezTo>
                  <a:pt x="26546" y="592922"/>
                  <a:pt x="0" y="566376"/>
                  <a:pt x="0" y="533630"/>
                </a:cubicBezTo>
                <a:lnTo>
                  <a:pt x="0" y="59292"/>
                </a:lnTo>
                <a:close/>
              </a:path>
            </a:pathLst>
          </a:custGeom>
          <a:ln>
            <a:solidFill>
              <a:schemeClr val="accent2">
                <a:lumMod val="60000"/>
                <a:lumOff val="40000"/>
              </a:schemeClr>
            </a:solidFill>
          </a:ln>
        </p:spPr>
        <p:style>
          <a:lnRef idx="2">
            <a:scrgbClr r="0" g="0" b="0"/>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59276" tIns="59276" rIns="59276" bIns="59276" numCol="1" spcCol="1270" anchor="ctr" anchorCtr="0">
            <a:noAutofit/>
          </a:bodyPr>
          <a:lstStyle/>
          <a:p>
            <a:pPr lvl="0" algn="ctr" defTabSz="711200">
              <a:lnSpc>
                <a:spcPct val="90000"/>
              </a:lnSpc>
              <a:spcAft>
                <a:spcPct val="35000"/>
              </a:spcAft>
            </a:pPr>
            <a:r>
              <a:rPr lang="en-US" sz="1200" dirty="0">
                <a:latin typeface="Times" panose="02020603050405020304" pitchFamily="18" charset="0"/>
                <a:cs typeface="Times" panose="02020603050405020304" pitchFamily="18" charset="0"/>
              </a:rPr>
              <a:t>SVD</a:t>
            </a:r>
          </a:p>
        </p:txBody>
      </p:sp>
      <p:sp>
        <p:nvSpPr>
          <p:cNvPr id="17" name="Slide Number Placeholder 16">
            <a:extLst>
              <a:ext uri="{FF2B5EF4-FFF2-40B4-BE49-F238E27FC236}">
                <a16:creationId xmlns:a16="http://schemas.microsoft.com/office/drawing/2014/main" id="{04D65B36-5590-4C71-81D1-7286531DDF47}"/>
              </a:ext>
            </a:extLst>
          </p:cNvPr>
          <p:cNvSpPr>
            <a:spLocks noGrp="1"/>
          </p:cNvSpPr>
          <p:nvPr>
            <p:ph type="sldNum" sz="quarter" idx="12"/>
          </p:nvPr>
        </p:nvSpPr>
        <p:spPr>
          <a:xfrm>
            <a:off x="7283366" y="0"/>
            <a:ext cx="1860633" cy="316104"/>
          </a:xfrm>
        </p:spPr>
        <p:txBody>
          <a:bodyPr/>
          <a:lstStyle/>
          <a:p>
            <a:pPr>
              <a:defRPr/>
            </a:pPr>
            <a:fld id="{46C95EAB-5877-4365-885A-A60EB0348E4F}" type="slidenum">
              <a:rPr lang="en-US" altLang="en-US" sz="1000" smtClean="0"/>
              <a:pPr>
                <a:defRPr/>
              </a:pPr>
              <a:t>37</a:t>
            </a:fld>
            <a:endParaRPr lang="en-US" altLang="en-US" sz="1000"/>
          </a:p>
        </p:txBody>
      </p:sp>
      <p:pic>
        <p:nvPicPr>
          <p:cNvPr id="54" name="Picture 53">
            <a:extLst>
              <a:ext uri="{FF2B5EF4-FFF2-40B4-BE49-F238E27FC236}">
                <a16:creationId xmlns:a16="http://schemas.microsoft.com/office/drawing/2014/main" id="{80D05597-5F80-4452-AA8C-A77828A6EB37}"/>
              </a:ext>
            </a:extLst>
          </p:cNvPr>
          <p:cNvPicPr>
            <a:picLocks noChangeAspect="1"/>
          </p:cNvPicPr>
          <p:nvPr/>
        </p:nvPicPr>
        <p:blipFill>
          <a:blip r:embed="rId3"/>
          <a:stretch>
            <a:fillRect/>
          </a:stretch>
        </p:blipFill>
        <p:spPr>
          <a:xfrm>
            <a:off x="99244" y="530024"/>
            <a:ext cx="619100" cy="439030"/>
          </a:xfrm>
          <a:prstGeom prst="rect">
            <a:avLst/>
          </a:prstGeom>
        </p:spPr>
      </p:pic>
      <p:cxnSp>
        <p:nvCxnSpPr>
          <p:cNvPr id="80" name="Connector: Elbow 79">
            <a:extLst>
              <a:ext uri="{FF2B5EF4-FFF2-40B4-BE49-F238E27FC236}">
                <a16:creationId xmlns:a16="http://schemas.microsoft.com/office/drawing/2014/main" id="{A6722F18-EF4B-4899-BD4F-71891E1A9B01}"/>
              </a:ext>
            </a:extLst>
          </p:cNvPr>
          <p:cNvCxnSpPr>
            <a:cxnSpLocks/>
            <a:endCxn id="28" idx="0"/>
          </p:cNvCxnSpPr>
          <p:nvPr/>
        </p:nvCxnSpPr>
        <p:spPr bwMode="auto">
          <a:xfrm>
            <a:off x="7438629" y="1978384"/>
            <a:ext cx="697673" cy="454034"/>
          </a:xfrm>
          <a:prstGeom prst="bentConnector2">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 name="Connector: Elbow 5">
            <a:extLst>
              <a:ext uri="{FF2B5EF4-FFF2-40B4-BE49-F238E27FC236}">
                <a16:creationId xmlns:a16="http://schemas.microsoft.com/office/drawing/2014/main" id="{BA343350-E3FD-4D1B-9D1D-7FC4D89DBAA2}"/>
              </a:ext>
            </a:extLst>
          </p:cNvPr>
          <p:cNvCxnSpPr>
            <a:cxnSpLocks/>
            <a:stCxn id="42" idx="1"/>
            <a:endCxn id="18" idx="0"/>
          </p:cNvCxnSpPr>
          <p:nvPr/>
        </p:nvCxnSpPr>
        <p:spPr bwMode="auto">
          <a:xfrm rot="10800000" flipV="1">
            <a:off x="4707309" y="1949652"/>
            <a:ext cx="636411" cy="506453"/>
          </a:xfrm>
          <a:prstGeom prst="bentConnector2">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7" name="Connector: Elbow 36">
            <a:extLst>
              <a:ext uri="{FF2B5EF4-FFF2-40B4-BE49-F238E27FC236}">
                <a16:creationId xmlns:a16="http://schemas.microsoft.com/office/drawing/2014/main" id="{40BD286C-A43C-4CB9-BB75-DF9475B0674C}"/>
              </a:ext>
            </a:extLst>
          </p:cNvPr>
          <p:cNvCxnSpPr>
            <a:endCxn id="30" idx="0"/>
          </p:cNvCxnSpPr>
          <p:nvPr/>
        </p:nvCxnSpPr>
        <p:spPr bwMode="auto">
          <a:xfrm rot="5400000">
            <a:off x="7960215" y="3015545"/>
            <a:ext cx="247995" cy="187257"/>
          </a:xfrm>
          <a:prstGeom prst="bentConnector3">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9" name="Connector: Elbow 78">
            <a:extLst>
              <a:ext uri="{FF2B5EF4-FFF2-40B4-BE49-F238E27FC236}">
                <a16:creationId xmlns:a16="http://schemas.microsoft.com/office/drawing/2014/main" id="{649F2FAB-957A-47C4-83F1-A3D991F93096}"/>
              </a:ext>
            </a:extLst>
          </p:cNvPr>
          <p:cNvCxnSpPr/>
          <p:nvPr/>
        </p:nvCxnSpPr>
        <p:spPr bwMode="auto">
          <a:xfrm rot="5400000">
            <a:off x="7878275" y="3972538"/>
            <a:ext cx="247995" cy="187257"/>
          </a:xfrm>
          <a:prstGeom prst="bentConnector3">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1" name="Connector: Elbow 80">
            <a:extLst>
              <a:ext uri="{FF2B5EF4-FFF2-40B4-BE49-F238E27FC236}">
                <a16:creationId xmlns:a16="http://schemas.microsoft.com/office/drawing/2014/main" id="{F813A441-CA3B-4621-8D9D-75F5A6E1291F}"/>
              </a:ext>
            </a:extLst>
          </p:cNvPr>
          <p:cNvCxnSpPr/>
          <p:nvPr/>
        </p:nvCxnSpPr>
        <p:spPr bwMode="auto">
          <a:xfrm rot="5400000">
            <a:off x="7655601" y="4921228"/>
            <a:ext cx="247995" cy="187257"/>
          </a:xfrm>
          <a:prstGeom prst="bentConnector3">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98" name="Rectangle 97">
            <a:extLst>
              <a:ext uri="{FF2B5EF4-FFF2-40B4-BE49-F238E27FC236}">
                <a16:creationId xmlns:a16="http://schemas.microsoft.com/office/drawing/2014/main" id="{5B0FE977-E016-4E87-A9B9-E87FB7F8FDA1}"/>
              </a:ext>
            </a:extLst>
          </p:cNvPr>
          <p:cNvSpPr/>
          <p:nvPr/>
        </p:nvSpPr>
        <p:spPr>
          <a:xfrm>
            <a:off x="5500331" y="1736703"/>
            <a:ext cx="2000881" cy="557606"/>
          </a:xfrm>
          <a:prstGeom prst="rect">
            <a:avLst/>
          </a:prstGeom>
          <a:solidFill>
            <a:srgbClr val="FF99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solidFill>
                  <a:schemeClr val="tx1"/>
                </a:solidFill>
                <a:latin typeface="Times" panose="02020603050405020304" pitchFamily="18" charset="0"/>
                <a:cs typeface="Times" panose="02020603050405020304" pitchFamily="18" charset="0"/>
              </a:rPr>
              <a:t>List of Extract Verbs</a:t>
            </a:r>
          </a:p>
        </p:txBody>
      </p:sp>
      <p:grpSp>
        <p:nvGrpSpPr>
          <p:cNvPr id="41" name="Group 40">
            <a:extLst>
              <a:ext uri="{FF2B5EF4-FFF2-40B4-BE49-F238E27FC236}">
                <a16:creationId xmlns:a16="http://schemas.microsoft.com/office/drawing/2014/main" id="{F15BD449-B713-4610-835D-A961F19296C9}"/>
              </a:ext>
            </a:extLst>
          </p:cNvPr>
          <p:cNvGrpSpPr/>
          <p:nvPr/>
        </p:nvGrpSpPr>
        <p:grpSpPr>
          <a:xfrm>
            <a:off x="4096687" y="2823652"/>
            <a:ext cx="2856423" cy="405623"/>
            <a:chOff x="4096687" y="2823652"/>
            <a:chExt cx="2856423" cy="405623"/>
          </a:xfrm>
        </p:grpSpPr>
        <p:sp>
          <p:nvSpPr>
            <p:cNvPr id="11" name="Freeform: Shape 10"/>
            <p:cNvSpPr/>
            <p:nvPr/>
          </p:nvSpPr>
          <p:spPr>
            <a:xfrm>
              <a:off x="4659786" y="2823652"/>
              <a:ext cx="2057623" cy="353800"/>
            </a:xfrm>
            <a:custGeom>
              <a:avLst/>
              <a:gdLst/>
              <a:ahLst/>
              <a:cxnLst/>
              <a:rect l="0" t="0" r="0" b="0"/>
              <a:pathLst>
                <a:path>
                  <a:moveTo>
                    <a:pt x="0" y="0"/>
                  </a:moveTo>
                  <a:lnTo>
                    <a:pt x="0" y="245906"/>
                  </a:lnTo>
                  <a:lnTo>
                    <a:pt x="1710483" y="245906"/>
                  </a:lnTo>
                  <a:lnTo>
                    <a:pt x="1710483" y="329652"/>
                  </a:lnTo>
                </a:path>
              </a:pathLst>
            </a:custGeom>
            <a:noFill/>
          </p:spPr>
          <p:style>
            <a:lnRef idx="2">
              <a:schemeClr val="accent3">
                <a:hueOff val="0"/>
                <a:satOff val="0"/>
                <a:lumOff val="0"/>
                <a:alphaOff val="0"/>
              </a:schemeClr>
            </a:lnRef>
            <a:fillRef idx="0">
              <a:scrgbClr r="0" g="0" b="0"/>
            </a:fillRef>
            <a:effectRef idx="0">
              <a:schemeClr val="accent4">
                <a:tint val="70000"/>
                <a:hueOff val="0"/>
                <a:satOff val="0"/>
                <a:lumOff val="0"/>
                <a:alphaOff val="0"/>
              </a:schemeClr>
            </a:effectRef>
            <a:fontRef idx="minor">
              <a:schemeClr val="tx1">
                <a:hueOff val="0"/>
                <a:satOff val="0"/>
                <a:lumOff val="0"/>
                <a:alphaOff val="0"/>
              </a:schemeClr>
            </a:fontRef>
          </p:style>
        </p:sp>
        <p:sp>
          <p:nvSpPr>
            <p:cNvPr id="12" name="Freeform: Shape 11"/>
            <p:cNvSpPr/>
            <p:nvPr/>
          </p:nvSpPr>
          <p:spPr>
            <a:xfrm>
              <a:off x="4718934" y="2823652"/>
              <a:ext cx="728491" cy="353800"/>
            </a:xfrm>
            <a:custGeom>
              <a:avLst/>
              <a:gdLst/>
              <a:ahLst/>
              <a:cxnLst/>
              <a:rect l="0" t="0" r="0" b="0"/>
              <a:pathLst>
                <a:path>
                  <a:moveTo>
                    <a:pt x="0" y="0"/>
                  </a:moveTo>
                  <a:lnTo>
                    <a:pt x="0" y="245906"/>
                  </a:lnTo>
                  <a:lnTo>
                    <a:pt x="605588" y="245906"/>
                  </a:lnTo>
                  <a:lnTo>
                    <a:pt x="605588" y="329652"/>
                  </a:lnTo>
                </a:path>
              </a:pathLst>
            </a:custGeom>
            <a:noFill/>
          </p:spPr>
          <p:style>
            <a:lnRef idx="2">
              <a:schemeClr val="accent3">
                <a:hueOff val="0"/>
                <a:satOff val="0"/>
                <a:lumOff val="0"/>
                <a:alphaOff val="0"/>
              </a:schemeClr>
            </a:lnRef>
            <a:fillRef idx="0">
              <a:scrgbClr r="0" g="0" b="0"/>
            </a:fillRef>
            <a:effectRef idx="0">
              <a:schemeClr val="accent4">
                <a:tint val="70000"/>
                <a:hueOff val="0"/>
                <a:satOff val="0"/>
                <a:lumOff val="0"/>
                <a:alphaOff val="0"/>
              </a:schemeClr>
            </a:effectRef>
            <a:fontRef idx="minor">
              <a:schemeClr val="tx1">
                <a:hueOff val="0"/>
                <a:satOff val="0"/>
                <a:lumOff val="0"/>
                <a:alphaOff val="0"/>
              </a:schemeClr>
            </a:fontRef>
          </p:style>
        </p:sp>
        <p:sp>
          <p:nvSpPr>
            <p:cNvPr id="13" name="Freeform: Shape 12"/>
            <p:cNvSpPr/>
            <p:nvPr/>
          </p:nvSpPr>
          <p:spPr>
            <a:xfrm>
              <a:off x="4150714" y="2823652"/>
              <a:ext cx="600638" cy="353800"/>
            </a:xfrm>
            <a:custGeom>
              <a:avLst/>
              <a:gdLst/>
              <a:ahLst/>
              <a:cxnLst/>
              <a:rect l="0" t="0" r="0" b="0"/>
              <a:pathLst>
                <a:path>
                  <a:moveTo>
                    <a:pt x="499305" y="0"/>
                  </a:moveTo>
                  <a:lnTo>
                    <a:pt x="499305" y="245906"/>
                  </a:lnTo>
                  <a:lnTo>
                    <a:pt x="0" y="245906"/>
                  </a:lnTo>
                  <a:lnTo>
                    <a:pt x="0" y="329652"/>
                  </a:lnTo>
                </a:path>
              </a:pathLst>
            </a:custGeom>
            <a:noFill/>
          </p:spPr>
          <p:style>
            <a:lnRef idx="2">
              <a:schemeClr val="accent3">
                <a:hueOff val="0"/>
                <a:satOff val="0"/>
                <a:lumOff val="0"/>
                <a:alphaOff val="0"/>
              </a:schemeClr>
            </a:lnRef>
            <a:fillRef idx="0">
              <a:scrgbClr r="0" g="0" b="0"/>
            </a:fillRef>
            <a:effectRef idx="0">
              <a:schemeClr val="accent4">
                <a:tint val="70000"/>
                <a:hueOff val="0"/>
                <a:satOff val="0"/>
                <a:lumOff val="0"/>
                <a:alphaOff val="0"/>
              </a:schemeClr>
            </a:effectRef>
            <a:fontRef idx="minor">
              <a:schemeClr val="tx1">
                <a:hueOff val="0"/>
                <a:satOff val="0"/>
                <a:lumOff val="0"/>
                <a:alphaOff val="0"/>
              </a:schemeClr>
            </a:fontRef>
          </p:style>
        </p:sp>
        <p:cxnSp>
          <p:nvCxnSpPr>
            <p:cNvPr id="9" name="Straight Connector 8">
              <a:extLst>
                <a:ext uri="{FF2B5EF4-FFF2-40B4-BE49-F238E27FC236}">
                  <a16:creationId xmlns:a16="http://schemas.microsoft.com/office/drawing/2014/main" id="{552E495E-F351-4849-A462-8AB40C30ADF7}"/>
                </a:ext>
              </a:extLst>
            </p:cNvPr>
            <p:cNvCxnSpPr>
              <a:cxnSpLocks/>
            </p:cNvCxnSpPr>
            <p:nvPr/>
          </p:nvCxnSpPr>
          <p:spPr bwMode="auto">
            <a:xfrm>
              <a:off x="4096687" y="3109173"/>
              <a:ext cx="2851644"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2" name="Straight Connector 21">
              <a:extLst>
                <a:ext uri="{FF2B5EF4-FFF2-40B4-BE49-F238E27FC236}">
                  <a16:creationId xmlns:a16="http://schemas.microsoft.com/office/drawing/2014/main" id="{D7933E2F-04D0-49C1-9742-DEF3DF33A0CF}"/>
                </a:ext>
              </a:extLst>
            </p:cNvPr>
            <p:cNvCxnSpPr/>
            <p:nvPr/>
          </p:nvCxnSpPr>
          <p:spPr bwMode="auto">
            <a:xfrm>
              <a:off x="4096687" y="3109173"/>
              <a:ext cx="0" cy="120102"/>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6" name="Straight Connector 25">
              <a:extLst>
                <a:ext uri="{FF2B5EF4-FFF2-40B4-BE49-F238E27FC236}">
                  <a16:creationId xmlns:a16="http://schemas.microsoft.com/office/drawing/2014/main" id="{EE8FECA0-BDBD-4616-874D-1E575AFB7ABA}"/>
                </a:ext>
              </a:extLst>
            </p:cNvPr>
            <p:cNvCxnSpPr>
              <a:cxnSpLocks/>
            </p:cNvCxnSpPr>
            <p:nvPr/>
          </p:nvCxnSpPr>
          <p:spPr bwMode="auto">
            <a:xfrm>
              <a:off x="5176417" y="2964588"/>
              <a:ext cx="0" cy="249735"/>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8" name="Straight Connector 37">
              <a:extLst>
                <a:ext uri="{FF2B5EF4-FFF2-40B4-BE49-F238E27FC236}">
                  <a16:creationId xmlns:a16="http://schemas.microsoft.com/office/drawing/2014/main" id="{F7404DD9-369A-4212-AE2B-94E6A7956F66}"/>
                </a:ext>
              </a:extLst>
            </p:cNvPr>
            <p:cNvCxnSpPr/>
            <p:nvPr/>
          </p:nvCxnSpPr>
          <p:spPr bwMode="auto">
            <a:xfrm>
              <a:off x="6094846" y="3089455"/>
              <a:ext cx="0" cy="13982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4" name="Straight Connector 63">
              <a:extLst>
                <a:ext uri="{FF2B5EF4-FFF2-40B4-BE49-F238E27FC236}">
                  <a16:creationId xmlns:a16="http://schemas.microsoft.com/office/drawing/2014/main" id="{1C540AB7-F898-4B36-B921-D263109529EC}"/>
                </a:ext>
              </a:extLst>
            </p:cNvPr>
            <p:cNvCxnSpPr/>
            <p:nvPr/>
          </p:nvCxnSpPr>
          <p:spPr bwMode="auto">
            <a:xfrm>
              <a:off x="6953110" y="3083355"/>
              <a:ext cx="0" cy="120102"/>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graphicFrame>
        <p:nvGraphicFramePr>
          <p:cNvPr id="40" name="Table 39">
            <a:extLst>
              <a:ext uri="{FF2B5EF4-FFF2-40B4-BE49-F238E27FC236}">
                <a16:creationId xmlns:a16="http://schemas.microsoft.com/office/drawing/2014/main" id="{F5D104FE-C47D-431E-B544-873C5078D24D}"/>
              </a:ext>
            </a:extLst>
          </p:cNvPr>
          <p:cNvGraphicFramePr>
            <a:graphicFrameLocks noGrp="1"/>
          </p:cNvGraphicFramePr>
          <p:nvPr>
            <p:extLst>
              <p:ext uri="{D42A27DB-BD31-4B8C-83A1-F6EECF244321}">
                <p14:modId xmlns:p14="http://schemas.microsoft.com/office/powerpoint/2010/main" val="688651223"/>
              </p:ext>
            </p:extLst>
          </p:nvPr>
        </p:nvGraphicFramePr>
        <p:xfrm>
          <a:off x="331389" y="1520161"/>
          <a:ext cx="3029712" cy="4287130"/>
        </p:xfrm>
        <a:graphic>
          <a:graphicData uri="http://schemas.openxmlformats.org/drawingml/2006/table">
            <a:tbl>
              <a:tblPr>
                <a:tableStyleId>{5C22544A-7EE6-4342-B048-85BDC9FD1C3A}</a:tableStyleId>
              </a:tblPr>
              <a:tblGrid>
                <a:gridCol w="1033968">
                  <a:extLst>
                    <a:ext uri="{9D8B030D-6E8A-4147-A177-3AD203B41FA5}">
                      <a16:colId xmlns:a16="http://schemas.microsoft.com/office/drawing/2014/main" val="1427112876"/>
                    </a:ext>
                  </a:extLst>
                </a:gridCol>
                <a:gridCol w="414820">
                  <a:extLst>
                    <a:ext uri="{9D8B030D-6E8A-4147-A177-3AD203B41FA5}">
                      <a16:colId xmlns:a16="http://schemas.microsoft.com/office/drawing/2014/main" val="2844935561"/>
                    </a:ext>
                  </a:extLst>
                </a:gridCol>
                <a:gridCol w="909978">
                  <a:extLst>
                    <a:ext uri="{9D8B030D-6E8A-4147-A177-3AD203B41FA5}">
                      <a16:colId xmlns:a16="http://schemas.microsoft.com/office/drawing/2014/main" val="3634603429"/>
                    </a:ext>
                  </a:extLst>
                </a:gridCol>
                <a:gridCol w="670946">
                  <a:extLst>
                    <a:ext uri="{9D8B030D-6E8A-4147-A177-3AD203B41FA5}">
                      <a16:colId xmlns:a16="http://schemas.microsoft.com/office/drawing/2014/main" val="3359992484"/>
                    </a:ext>
                  </a:extLst>
                </a:gridCol>
              </a:tblGrid>
              <a:tr h="0">
                <a:tc>
                  <a:txBody>
                    <a:bodyPr/>
                    <a:lstStyle/>
                    <a:p>
                      <a:pPr algn="ctr" fontAlgn="t"/>
                      <a:r>
                        <a:rPr lang="en-US" sz="1400" b="1" u="none" strike="noStrike" dirty="0">
                          <a:effectLst/>
                          <a:latin typeface="Times" panose="02020603050405020304" pitchFamily="18" charset="0"/>
                          <a:cs typeface="Times" panose="02020603050405020304" pitchFamily="18" charset="0"/>
                        </a:rPr>
                        <a:t>Verb</a:t>
                      </a:r>
                      <a:endParaRPr lang="en-US" sz="1400" b="1" i="0" u="none" strike="noStrike" dirty="0">
                        <a:solidFill>
                          <a:srgbClr val="000000"/>
                        </a:solidFill>
                        <a:effectLst/>
                        <a:latin typeface="Times" panose="02020603050405020304" pitchFamily="18" charset="0"/>
                        <a:cs typeface="Times" panose="02020603050405020304" pitchFamily="18" charset="0"/>
                      </a:endParaRPr>
                    </a:p>
                  </a:txBody>
                  <a:tcPr marL="6649" marR="6649" marT="6649"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fontAlgn="b"/>
                      <a:r>
                        <a:rPr lang="en-US" sz="1400" b="1" u="none" strike="noStrike" dirty="0" err="1">
                          <a:effectLst/>
                          <a:latin typeface="Times" panose="02020603050405020304" pitchFamily="18" charset="0"/>
                          <a:cs typeface="Times" panose="02020603050405020304" pitchFamily="18" charset="0"/>
                        </a:rPr>
                        <a:t>Freq</a:t>
                      </a:r>
                      <a:endParaRPr lang="en-US" sz="1400" b="1" i="0" u="none" strike="noStrike" dirty="0">
                        <a:solidFill>
                          <a:srgbClr val="000000"/>
                        </a:solidFill>
                        <a:effectLst/>
                        <a:latin typeface="Times" panose="02020603050405020304" pitchFamily="18" charset="0"/>
                        <a:cs typeface="Times" panose="02020603050405020304" pitchFamily="18" charset="0"/>
                      </a:endParaRPr>
                    </a:p>
                  </a:txBody>
                  <a:tcPr marL="6649" marR="6649" marT="664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US" sz="1400" b="1" u="none" strike="noStrike" dirty="0">
                          <a:effectLst/>
                          <a:latin typeface="Times" panose="02020603050405020304" pitchFamily="18" charset="0"/>
                          <a:cs typeface="Times" panose="02020603050405020304" pitchFamily="18" charset="0"/>
                        </a:rPr>
                        <a:t>Verb-Syn</a:t>
                      </a:r>
                      <a:endParaRPr lang="en-US" sz="1400" b="1" i="0" u="none" strike="noStrike" dirty="0">
                        <a:solidFill>
                          <a:srgbClr val="000000"/>
                        </a:solidFill>
                        <a:effectLst/>
                        <a:latin typeface="Times" panose="02020603050405020304" pitchFamily="18" charset="0"/>
                        <a:cs typeface="Times" panose="02020603050405020304" pitchFamily="18" charset="0"/>
                      </a:endParaRPr>
                    </a:p>
                  </a:txBody>
                  <a:tcPr marL="6649" marR="6649" marT="664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fontAlgn="b"/>
                      <a:r>
                        <a:rPr lang="en-US" sz="1400" b="1" u="none" strike="noStrike" dirty="0">
                          <a:effectLst/>
                          <a:latin typeface="Times" panose="02020603050405020304" pitchFamily="18" charset="0"/>
                          <a:cs typeface="Times" panose="02020603050405020304" pitchFamily="18" charset="0"/>
                        </a:rPr>
                        <a:t>B-Level</a:t>
                      </a:r>
                      <a:endParaRPr lang="en-US" sz="1400" b="1" i="0" u="none" strike="noStrike" dirty="0">
                        <a:solidFill>
                          <a:srgbClr val="000000"/>
                        </a:solidFill>
                        <a:effectLst/>
                        <a:latin typeface="Times" panose="02020603050405020304" pitchFamily="18" charset="0"/>
                        <a:cs typeface="Times" panose="02020603050405020304" pitchFamily="18" charset="0"/>
                      </a:endParaRPr>
                    </a:p>
                  </a:txBody>
                  <a:tcPr marL="6649" marR="6649" marT="664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4124690673"/>
                  </a:ext>
                </a:extLst>
              </a:tr>
              <a:tr h="197612">
                <a:tc>
                  <a:txBody>
                    <a:bodyPr/>
                    <a:lstStyle/>
                    <a:p>
                      <a:pPr algn="ctr" fontAlgn="t"/>
                      <a:r>
                        <a:rPr lang="en-US" sz="1400" b="0" u="none" strike="noStrike" dirty="0">
                          <a:effectLst/>
                          <a:latin typeface="Times" panose="02020603050405020304" pitchFamily="18" charset="0"/>
                          <a:cs typeface="Times" panose="02020603050405020304" pitchFamily="18" charset="0"/>
                        </a:rPr>
                        <a:t>Access</a:t>
                      </a:r>
                      <a:endParaRPr lang="en-US" sz="1400" b="0" i="0" u="none" strike="noStrike" dirty="0">
                        <a:solidFill>
                          <a:srgbClr val="000000"/>
                        </a:solidFill>
                        <a:effectLst/>
                        <a:latin typeface="Times" panose="02020603050405020304" pitchFamily="18" charset="0"/>
                        <a:cs typeface="Times" panose="02020603050405020304" pitchFamily="18" charset="0"/>
                      </a:endParaRPr>
                    </a:p>
                  </a:txBody>
                  <a:tcPr marL="6649" marR="6649" marT="6649"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fontAlgn="b"/>
                      <a:r>
                        <a:rPr lang="en-US" sz="1400" b="0" u="none" strike="noStrike" dirty="0">
                          <a:effectLst/>
                          <a:latin typeface="Times" panose="02020603050405020304" pitchFamily="18" charset="0"/>
                          <a:cs typeface="Times" panose="02020603050405020304" pitchFamily="18" charset="0"/>
                        </a:rPr>
                        <a:t>23</a:t>
                      </a:r>
                      <a:endParaRPr lang="en-US" sz="1400" b="0" i="0" u="none" strike="noStrike" dirty="0">
                        <a:solidFill>
                          <a:srgbClr val="000000"/>
                        </a:solidFill>
                        <a:effectLst/>
                        <a:latin typeface="Times" panose="02020603050405020304" pitchFamily="18" charset="0"/>
                        <a:cs typeface="Times" panose="02020603050405020304" pitchFamily="18" charset="0"/>
                      </a:endParaRPr>
                    </a:p>
                  </a:txBody>
                  <a:tcPr marL="6649" marR="6649" marT="664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fontAlgn="b"/>
                      <a:r>
                        <a:rPr lang="en-US" sz="1400" b="0" u="none" strike="noStrike" dirty="0">
                          <a:effectLst/>
                          <a:latin typeface="Times" panose="02020603050405020304" pitchFamily="18" charset="0"/>
                          <a:cs typeface="Times" panose="02020603050405020304" pitchFamily="18" charset="0"/>
                        </a:rPr>
                        <a:t> </a:t>
                      </a:r>
                      <a:endParaRPr lang="en-US" sz="1400" b="0" i="0" u="none" strike="noStrike" dirty="0">
                        <a:solidFill>
                          <a:srgbClr val="000000"/>
                        </a:solidFill>
                        <a:effectLst/>
                        <a:latin typeface="Times" panose="02020603050405020304" pitchFamily="18" charset="0"/>
                        <a:cs typeface="Times" panose="02020603050405020304" pitchFamily="18" charset="0"/>
                      </a:endParaRPr>
                    </a:p>
                  </a:txBody>
                  <a:tcPr marL="6649" marR="6649" marT="664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FF0000"/>
                          </a:solidFill>
                          <a:effectLst/>
                          <a:uLnTx/>
                          <a:uFillTx/>
                          <a:latin typeface="Times" panose="02020603050405020304" pitchFamily="18" charset="0"/>
                          <a:ea typeface="+mn-ea"/>
                          <a:cs typeface="Times" panose="02020603050405020304" pitchFamily="18" charset="0"/>
                        </a:rPr>
                        <a:t> ?</a:t>
                      </a:r>
                    </a:p>
                  </a:txBody>
                  <a:tcPr marL="6649" marR="6649" marT="664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1320438575"/>
                  </a:ext>
                </a:extLst>
              </a:tr>
              <a:tr h="253865">
                <a:tc>
                  <a:txBody>
                    <a:bodyPr/>
                    <a:lstStyle/>
                    <a:p>
                      <a:pPr algn="ctr" fontAlgn="t"/>
                      <a:r>
                        <a:rPr lang="en-US" sz="1400" b="0" u="none" strike="noStrike" dirty="0">
                          <a:effectLst/>
                          <a:latin typeface="Times" panose="02020603050405020304" pitchFamily="18" charset="0"/>
                          <a:cs typeface="Times" panose="02020603050405020304" pitchFamily="18" charset="0"/>
                        </a:rPr>
                        <a:t>Accomplish</a:t>
                      </a:r>
                      <a:endParaRPr lang="en-US" sz="1400" b="0" i="0" u="none" strike="noStrike" dirty="0">
                        <a:solidFill>
                          <a:srgbClr val="000000"/>
                        </a:solidFill>
                        <a:effectLst/>
                        <a:latin typeface="Times" panose="02020603050405020304" pitchFamily="18" charset="0"/>
                        <a:cs typeface="Times" panose="02020603050405020304" pitchFamily="18" charset="0"/>
                      </a:endParaRPr>
                    </a:p>
                  </a:txBody>
                  <a:tcPr marL="6649" marR="6649" marT="6649"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fontAlgn="b"/>
                      <a:r>
                        <a:rPr lang="en-US" sz="1400" b="0" u="none" strike="noStrike" dirty="0">
                          <a:effectLst/>
                          <a:latin typeface="Times" panose="02020603050405020304" pitchFamily="18" charset="0"/>
                          <a:cs typeface="Times" panose="02020603050405020304" pitchFamily="18" charset="0"/>
                        </a:rPr>
                        <a:t>22</a:t>
                      </a:r>
                      <a:endParaRPr lang="en-US" sz="1400" b="0" i="0" u="none" strike="noStrike" dirty="0">
                        <a:solidFill>
                          <a:srgbClr val="000000"/>
                        </a:solidFill>
                        <a:effectLst/>
                        <a:latin typeface="Times" panose="02020603050405020304" pitchFamily="18" charset="0"/>
                        <a:cs typeface="Times" panose="02020603050405020304" pitchFamily="18" charset="0"/>
                      </a:endParaRPr>
                    </a:p>
                  </a:txBody>
                  <a:tcPr marL="6649" marR="6649" marT="664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marL="0" marR="0" lvl="0" indent="0" algn="ctr" defTabSz="914400" rtl="0" eaLnBrk="1" fontAlgn="t" latinLnBrk="0" hangingPunct="1">
                        <a:lnSpc>
                          <a:spcPct val="100000"/>
                        </a:lnSpc>
                        <a:spcBef>
                          <a:spcPts val="0"/>
                        </a:spcBef>
                        <a:spcAft>
                          <a:spcPts val="0"/>
                        </a:spcAft>
                        <a:buClrTx/>
                        <a:buSzTx/>
                        <a:buFontTx/>
                        <a:buNone/>
                        <a:tabLst/>
                        <a:defRPr/>
                      </a:pPr>
                      <a:r>
                        <a:rPr lang="en-US" sz="1400" b="0" u="none" strike="noStrike" kern="1200" dirty="0">
                          <a:solidFill>
                            <a:schemeClr val="dk1"/>
                          </a:solidFill>
                          <a:effectLst/>
                          <a:latin typeface="Times" panose="02020603050405020304" pitchFamily="18" charset="0"/>
                          <a:ea typeface="+mn-ea"/>
                          <a:cs typeface="Times" panose="02020603050405020304" pitchFamily="18" charset="0"/>
                        </a:rPr>
                        <a:t>Attain</a:t>
                      </a:r>
                    </a:p>
                  </a:txBody>
                  <a:tcPr marL="6649" marR="6649" marT="6649"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9999"/>
                    </a:solidFill>
                  </a:tcPr>
                </a:tc>
                <a:tc>
                  <a:txBody>
                    <a:bodyPr/>
                    <a:lstStyle/>
                    <a:p>
                      <a:pPr algn="ctr" fontAlgn="b"/>
                      <a:r>
                        <a:rPr lang="en-US" sz="1400" b="0" u="none" strike="noStrike" kern="1200" dirty="0">
                          <a:solidFill>
                            <a:schemeClr val="dk1"/>
                          </a:solidFill>
                          <a:effectLst/>
                          <a:latin typeface="Times" panose="02020603050405020304" pitchFamily="18" charset="0"/>
                          <a:ea typeface="+mn-ea"/>
                          <a:cs typeface="Times" panose="02020603050405020304" pitchFamily="18" charset="0"/>
                        </a:rPr>
                        <a:t>BL1</a:t>
                      </a:r>
                    </a:p>
                  </a:txBody>
                  <a:tcPr marL="6649" marR="6649" marT="664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9999"/>
                    </a:solidFill>
                  </a:tcPr>
                </a:tc>
                <a:extLst>
                  <a:ext uri="{0D108BD9-81ED-4DB2-BD59-A6C34878D82A}">
                    <a16:rowId xmlns:a16="http://schemas.microsoft.com/office/drawing/2014/main" val="3562525016"/>
                  </a:ext>
                </a:extLst>
              </a:tr>
              <a:tr h="208666">
                <a:tc>
                  <a:txBody>
                    <a:bodyPr/>
                    <a:lstStyle/>
                    <a:p>
                      <a:pPr algn="ctr" fontAlgn="t"/>
                      <a:r>
                        <a:rPr lang="en-US" sz="1400" b="0" u="none" strike="noStrike" dirty="0">
                          <a:effectLst/>
                          <a:latin typeface="Times" panose="02020603050405020304" pitchFamily="18" charset="0"/>
                          <a:cs typeface="Times" panose="02020603050405020304" pitchFamily="18" charset="0"/>
                        </a:rPr>
                        <a:t>Account</a:t>
                      </a:r>
                      <a:endParaRPr lang="en-US" sz="1400" b="0" i="0" u="none" strike="noStrike" dirty="0">
                        <a:solidFill>
                          <a:srgbClr val="000000"/>
                        </a:solidFill>
                        <a:effectLst/>
                        <a:latin typeface="Times" panose="02020603050405020304" pitchFamily="18" charset="0"/>
                        <a:cs typeface="Times" panose="02020603050405020304" pitchFamily="18" charset="0"/>
                      </a:endParaRPr>
                    </a:p>
                  </a:txBody>
                  <a:tcPr marL="6649" marR="6649" marT="6649"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fontAlgn="b"/>
                      <a:r>
                        <a:rPr lang="en-US" sz="1400" b="0" u="none" strike="noStrike" dirty="0">
                          <a:effectLst/>
                          <a:latin typeface="Times" panose="02020603050405020304" pitchFamily="18" charset="0"/>
                          <a:cs typeface="Times" panose="02020603050405020304" pitchFamily="18" charset="0"/>
                        </a:rPr>
                        <a:t>7</a:t>
                      </a:r>
                      <a:endParaRPr lang="en-US" sz="1400" b="0" i="0" u="none" strike="noStrike" dirty="0">
                        <a:solidFill>
                          <a:srgbClr val="000000"/>
                        </a:solidFill>
                        <a:effectLst/>
                        <a:latin typeface="Times" panose="02020603050405020304" pitchFamily="18" charset="0"/>
                        <a:cs typeface="Times" panose="02020603050405020304" pitchFamily="18" charset="0"/>
                      </a:endParaRPr>
                    </a:p>
                  </a:txBody>
                  <a:tcPr marL="6649" marR="6649" marT="664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fontAlgn="b"/>
                      <a:r>
                        <a:rPr lang="en-US" sz="1400" b="0" u="none" strike="noStrike" dirty="0">
                          <a:effectLst/>
                          <a:latin typeface="Times" panose="02020603050405020304" pitchFamily="18" charset="0"/>
                          <a:cs typeface="Times" panose="02020603050405020304" pitchFamily="18" charset="0"/>
                        </a:rPr>
                        <a:t>Calculate</a:t>
                      </a:r>
                      <a:endParaRPr lang="en-US" sz="1400" b="0" i="0" u="none" strike="noStrike" dirty="0">
                        <a:solidFill>
                          <a:srgbClr val="000000"/>
                        </a:solidFill>
                        <a:effectLst/>
                        <a:latin typeface="Times" panose="02020603050405020304" pitchFamily="18" charset="0"/>
                        <a:cs typeface="Times" panose="02020603050405020304" pitchFamily="18" charset="0"/>
                      </a:endParaRPr>
                    </a:p>
                  </a:txBody>
                  <a:tcPr marL="6649" marR="6649" marT="664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9999"/>
                    </a:solidFill>
                  </a:tcPr>
                </a:tc>
                <a:tc>
                  <a:txBody>
                    <a:bodyPr/>
                    <a:lstStyle/>
                    <a:p>
                      <a:pPr algn="ctr" fontAlgn="b"/>
                      <a:r>
                        <a:rPr lang="en-US" sz="1400" b="0" u="none" strike="noStrike" dirty="0">
                          <a:effectLst/>
                          <a:latin typeface="Times" panose="02020603050405020304" pitchFamily="18" charset="0"/>
                          <a:cs typeface="Times" panose="02020603050405020304" pitchFamily="18" charset="0"/>
                        </a:rPr>
                        <a:t>BL2</a:t>
                      </a:r>
                      <a:endParaRPr lang="en-US" sz="1400" b="0" i="0" u="none" strike="noStrike" dirty="0">
                        <a:solidFill>
                          <a:srgbClr val="000000"/>
                        </a:solidFill>
                        <a:effectLst/>
                        <a:latin typeface="Times" panose="02020603050405020304" pitchFamily="18" charset="0"/>
                        <a:cs typeface="Times" panose="02020603050405020304" pitchFamily="18" charset="0"/>
                      </a:endParaRPr>
                    </a:p>
                  </a:txBody>
                  <a:tcPr marL="6649" marR="6649" marT="664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9999"/>
                    </a:solidFill>
                  </a:tcPr>
                </a:tc>
                <a:extLst>
                  <a:ext uri="{0D108BD9-81ED-4DB2-BD59-A6C34878D82A}">
                    <a16:rowId xmlns:a16="http://schemas.microsoft.com/office/drawing/2014/main" val="252773826"/>
                  </a:ext>
                </a:extLst>
              </a:tr>
              <a:tr h="197612">
                <a:tc>
                  <a:txBody>
                    <a:bodyPr/>
                    <a:lstStyle/>
                    <a:p>
                      <a:pPr algn="ctr" fontAlgn="t"/>
                      <a:r>
                        <a:rPr lang="en-US" sz="1400" b="0" u="none" strike="noStrike" dirty="0">
                          <a:effectLst/>
                          <a:latin typeface="Times" panose="02020603050405020304" pitchFamily="18" charset="0"/>
                          <a:cs typeface="Times" panose="02020603050405020304" pitchFamily="18" charset="0"/>
                        </a:rPr>
                        <a:t>Acquire</a:t>
                      </a:r>
                      <a:endParaRPr lang="en-US" sz="1400" b="0" i="0" u="none" strike="noStrike" dirty="0">
                        <a:solidFill>
                          <a:srgbClr val="000000"/>
                        </a:solidFill>
                        <a:effectLst/>
                        <a:latin typeface="Times" panose="02020603050405020304" pitchFamily="18" charset="0"/>
                        <a:cs typeface="Times" panose="02020603050405020304" pitchFamily="18" charset="0"/>
                      </a:endParaRPr>
                    </a:p>
                  </a:txBody>
                  <a:tcPr marL="6649" marR="6649" marT="6649"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fontAlgn="b"/>
                      <a:r>
                        <a:rPr lang="en-US" sz="1400" b="0" u="none" strike="noStrike" dirty="0">
                          <a:effectLst/>
                          <a:latin typeface="Times" panose="02020603050405020304" pitchFamily="18" charset="0"/>
                          <a:cs typeface="Times" panose="02020603050405020304" pitchFamily="18" charset="0"/>
                        </a:rPr>
                        <a:t>11</a:t>
                      </a:r>
                      <a:endParaRPr lang="en-US" sz="1400" b="0" i="0" u="none" strike="noStrike" dirty="0">
                        <a:solidFill>
                          <a:srgbClr val="000000"/>
                        </a:solidFill>
                        <a:effectLst/>
                        <a:latin typeface="Times" panose="02020603050405020304" pitchFamily="18" charset="0"/>
                        <a:cs typeface="Times" panose="02020603050405020304" pitchFamily="18" charset="0"/>
                      </a:endParaRPr>
                    </a:p>
                  </a:txBody>
                  <a:tcPr marL="6649" marR="6649" marT="664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fontAlgn="b"/>
                      <a:r>
                        <a:rPr lang="en-US" sz="1400" b="0" u="none" strike="noStrike" dirty="0">
                          <a:effectLst/>
                          <a:latin typeface="Times" panose="02020603050405020304" pitchFamily="18" charset="0"/>
                          <a:cs typeface="Times" panose="02020603050405020304" pitchFamily="18" charset="0"/>
                        </a:rPr>
                        <a:t> </a:t>
                      </a:r>
                      <a:endParaRPr lang="en-US" sz="1400" b="0" i="0" u="none" strike="noStrike" dirty="0">
                        <a:solidFill>
                          <a:srgbClr val="000000"/>
                        </a:solidFill>
                        <a:effectLst/>
                        <a:latin typeface="Times" panose="02020603050405020304" pitchFamily="18" charset="0"/>
                        <a:cs typeface="Times" panose="02020603050405020304" pitchFamily="18" charset="0"/>
                      </a:endParaRPr>
                    </a:p>
                  </a:txBody>
                  <a:tcPr marL="6649" marR="6649" marT="664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66FF66"/>
                    </a:solidFill>
                  </a:tcPr>
                </a:tc>
                <a:tc>
                  <a:txBody>
                    <a:bodyPr/>
                    <a:lstStyle/>
                    <a:p>
                      <a:pPr algn="ctr" fontAlgn="b"/>
                      <a:r>
                        <a:rPr lang="en-US" sz="1400" b="0" u="none" strike="noStrike" dirty="0">
                          <a:effectLst/>
                          <a:latin typeface="Times" panose="02020603050405020304" pitchFamily="18" charset="0"/>
                          <a:cs typeface="Times" panose="02020603050405020304" pitchFamily="18" charset="0"/>
                        </a:rPr>
                        <a:t>BL2</a:t>
                      </a:r>
                      <a:endParaRPr lang="en-US" sz="1400" b="0" i="0" u="none" strike="noStrike" dirty="0">
                        <a:solidFill>
                          <a:srgbClr val="000000"/>
                        </a:solidFill>
                        <a:effectLst/>
                        <a:latin typeface="Times" panose="02020603050405020304" pitchFamily="18" charset="0"/>
                        <a:cs typeface="Times" panose="02020603050405020304" pitchFamily="18" charset="0"/>
                      </a:endParaRPr>
                    </a:p>
                  </a:txBody>
                  <a:tcPr marL="6649" marR="6649" marT="664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66FF66"/>
                    </a:solidFill>
                  </a:tcPr>
                </a:tc>
                <a:extLst>
                  <a:ext uri="{0D108BD9-81ED-4DB2-BD59-A6C34878D82A}">
                    <a16:rowId xmlns:a16="http://schemas.microsoft.com/office/drawing/2014/main" val="2561318666"/>
                  </a:ext>
                </a:extLst>
              </a:tr>
              <a:tr h="206396">
                <a:tc>
                  <a:txBody>
                    <a:bodyPr/>
                    <a:lstStyle/>
                    <a:p>
                      <a:pPr algn="ctr" fontAlgn="t"/>
                      <a:r>
                        <a:rPr lang="en-US" sz="1400" b="0" u="none" strike="noStrike" dirty="0">
                          <a:effectLst/>
                          <a:latin typeface="Times" panose="02020603050405020304" pitchFamily="18" charset="0"/>
                          <a:cs typeface="Times" panose="02020603050405020304" pitchFamily="18" charset="0"/>
                        </a:rPr>
                        <a:t>Add</a:t>
                      </a:r>
                      <a:endParaRPr lang="en-US" sz="1400" b="0" i="0" u="none" strike="noStrike" dirty="0">
                        <a:solidFill>
                          <a:srgbClr val="000000"/>
                        </a:solidFill>
                        <a:effectLst/>
                        <a:latin typeface="Times" panose="02020603050405020304" pitchFamily="18" charset="0"/>
                        <a:cs typeface="Times" panose="02020603050405020304" pitchFamily="18" charset="0"/>
                      </a:endParaRPr>
                    </a:p>
                  </a:txBody>
                  <a:tcPr marL="6649" marR="6649" marT="6649"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fontAlgn="b"/>
                      <a:r>
                        <a:rPr lang="en-US" sz="1400" b="0" u="none" strike="noStrike" dirty="0">
                          <a:effectLst/>
                          <a:latin typeface="Times" panose="02020603050405020304" pitchFamily="18" charset="0"/>
                          <a:cs typeface="Times" panose="02020603050405020304" pitchFamily="18" charset="0"/>
                        </a:rPr>
                        <a:t>31</a:t>
                      </a:r>
                      <a:endParaRPr lang="en-US" sz="1400" b="0" i="0" u="none" strike="noStrike" dirty="0">
                        <a:solidFill>
                          <a:srgbClr val="000000"/>
                        </a:solidFill>
                        <a:effectLst/>
                        <a:latin typeface="Times" panose="02020603050405020304" pitchFamily="18" charset="0"/>
                        <a:cs typeface="Times" panose="02020603050405020304" pitchFamily="18" charset="0"/>
                      </a:endParaRPr>
                    </a:p>
                  </a:txBody>
                  <a:tcPr marL="6649" marR="6649" marT="664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fontAlgn="b"/>
                      <a:r>
                        <a:rPr lang="en-US" sz="1400" b="0" u="none" strike="noStrike" dirty="0">
                          <a:effectLst/>
                          <a:latin typeface="Times" panose="02020603050405020304" pitchFamily="18" charset="0"/>
                          <a:cs typeface="Times" panose="02020603050405020304" pitchFamily="18" charset="0"/>
                        </a:rPr>
                        <a:t> </a:t>
                      </a:r>
                      <a:endParaRPr lang="en-US" sz="1400" b="0" i="0" u="none" strike="noStrike" dirty="0">
                        <a:solidFill>
                          <a:srgbClr val="000000"/>
                        </a:solidFill>
                        <a:effectLst/>
                        <a:latin typeface="Times" panose="02020603050405020304" pitchFamily="18" charset="0"/>
                        <a:cs typeface="Times" panose="02020603050405020304" pitchFamily="18" charset="0"/>
                      </a:endParaRPr>
                    </a:p>
                  </a:txBody>
                  <a:tcPr marL="6649" marR="6649" marT="664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66FF66"/>
                    </a:solidFill>
                  </a:tcPr>
                </a:tc>
                <a:tc>
                  <a:txBody>
                    <a:bodyPr/>
                    <a:lstStyle/>
                    <a:p>
                      <a:pPr algn="ctr" fontAlgn="b"/>
                      <a:r>
                        <a:rPr lang="en-US" sz="1400" b="0" u="none" strike="noStrike" dirty="0">
                          <a:effectLst/>
                          <a:latin typeface="Times" panose="02020603050405020304" pitchFamily="18" charset="0"/>
                          <a:cs typeface="Times" panose="02020603050405020304" pitchFamily="18" charset="0"/>
                        </a:rPr>
                        <a:t>BL1</a:t>
                      </a:r>
                      <a:endParaRPr lang="en-US" sz="1400" b="0" i="0" u="none" strike="noStrike" dirty="0">
                        <a:solidFill>
                          <a:srgbClr val="000000"/>
                        </a:solidFill>
                        <a:effectLst/>
                        <a:latin typeface="Times" panose="02020603050405020304" pitchFamily="18" charset="0"/>
                        <a:cs typeface="Times" panose="02020603050405020304" pitchFamily="18" charset="0"/>
                      </a:endParaRPr>
                    </a:p>
                  </a:txBody>
                  <a:tcPr marL="6649" marR="6649" marT="664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66FF66"/>
                    </a:solidFill>
                  </a:tcPr>
                </a:tc>
                <a:extLst>
                  <a:ext uri="{0D108BD9-81ED-4DB2-BD59-A6C34878D82A}">
                    <a16:rowId xmlns:a16="http://schemas.microsoft.com/office/drawing/2014/main" val="2063035687"/>
                  </a:ext>
                </a:extLst>
              </a:tr>
              <a:tr h="197612">
                <a:tc>
                  <a:txBody>
                    <a:bodyPr/>
                    <a:lstStyle/>
                    <a:p>
                      <a:pPr algn="ctr" fontAlgn="t"/>
                      <a:r>
                        <a:rPr lang="en-US" sz="1400" b="0" u="none" strike="noStrike" dirty="0">
                          <a:effectLst/>
                          <a:latin typeface="Times" panose="02020603050405020304" pitchFamily="18" charset="0"/>
                          <a:cs typeface="Times" panose="02020603050405020304" pitchFamily="18" charset="0"/>
                        </a:rPr>
                        <a:t>Address</a:t>
                      </a:r>
                      <a:endParaRPr lang="en-US" sz="1400" b="0" i="0" u="none" strike="noStrike" dirty="0">
                        <a:solidFill>
                          <a:srgbClr val="000000"/>
                        </a:solidFill>
                        <a:effectLst/>
                        <a:latin typeface="Times" panose="02020603050405020304" pitchFamily="18" charset="0"/>
                        <a:cs typeface="Times" panose="02020603050405020304" pitchFamily="18" charset="0"/>
                      </a:endParaRPr>
                    </a:p>
                  </a:txBody>
                  <a:tcPr marL="6649" marR="6649" marT="6649"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fontAlgn="b"/>
                      <a:r>
                        <a:rPr lang="en-US" sz="1400" b="0" u="none" strike="noStrike" dirty="0">
                          <a:effectLst/>
                          <a:latin typeface="Times" panose="02020603050405020304" pitchFamily="18" charset="0"/>
                          <a:cs typeface="Times" panose="02020603050405020304" pitchFamily="18" charset="0"/>
                        </a:rPr>
                        <a:t>20</a:t>
                      </a:r>
                      <a:endParaRPr lang="en-US" sz="1400" b="0" i="0" u="none" strike="noStrike" dirty="0">
                        <a:solidFill>
                          <a:srgbClr val="000000"/>
                        </a:solidFill>
                        <a:effectLst/>
                        <a:latin typeface="Times" panose="02020603050405020304" pitchFamily="18" charset="0"/>
                        <a:cs typeface="Times" panose="02020603050405020304" pitchFamily="18" charset="0"/>
                      </a:endParaRPr>
                    </a:p>
                  </a:txBody>
                  <a:tcPr marL="6649" marR="6649" marT="664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fontAlgn="b"/>
                      <a:endParaRPr lang="en-US" sz="1400" b="0" i="0" u="none" strike="noStrike" dirty="0">
                        <a:solidFill>
                          <a:srgbClr val="000000"/>
                        </a:solidFill>
                        <a:effectLst/>
                        <a:latin typeface="Times" panose="02020603050405020304" pitchFamily="18" charset="0"/>
                        <a:cs typeface="Times" panose="02020603050405020304" pitchFamily="18" charset="0"/>
                      </a:endParaRPr>
                    </a:p>
                  </a:txBody>
                  <a:tcPr marL="6649" marR="6649" marT="664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FF0000"/>
                          </a:solidFill>
                          <a:effectLst/>
                          <a:uLnTx/>
                          <a:uFillTx/>
                          <a:latin typeface="Times" panose="02020603050405020304" pitchFamily="18" charset="0"/>
                          <a:ea typeface="+mn-ea"/>
                          <a:cs typeface="Times" panose="02020603050405020304" pitchFamily="18" charset="0"/>
                        </a:rPr>
                        <a:t> ?</a:t>
                      </a:r>
                    </a:p>
                  </a:txBody>
                  <a:tcPr marL="6649" marR="6649" marT="664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3566453649"/>
                  </a:ext>
                </a:extLst>
              </a:tr>
              <a:tr h="197612">
                <a:tc>
                  <a:txBody>
                    <a:bodyPr/>
                    <a:lstStyle/>
                    <a:p>
                      <a:pPr algn="ctr" fontAlgn="t"/>
                      <a:r>
                        <a:rPr lang="en-US" sz="1400" b="0" u="none" strike="noStrike" dirty="0">
                          <a:effectLst/>
                          <a:latin typeface="Times" panose="02020603050405020304" pitchFamily="18" charset="0"/>
                          <a:cs typeface="Times" panose="02020603050405020304" pitchFamily="18" charset="0"/>
                        </a:rPr>
                        <a:t>Adopt</a:t>
                      </a:r>
                      <a:endParaRPr lang="en-US" sz="1400" b="0" i="0" u="none" strike="noStrike" dirty="0">
                        <a:solidFill>
                          <a:srgbClr val="000000"/>
                        </a:solidFill>
                        <a:effectLst/>
                        <a:latin typeface="Times" panose="02020603050405020304" pitchFamily="18" charset="0"/>
                        <a:cs typeface="Times" panose="02020603050405020304" pitchFamily="18" charset="0"/>
                      </a:endParaRPr>
                    </a:p>
                  </a:txBody>
                  <a:tcPr marL="6649" marR="6649" marT="6649"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fontAlgn="b"/>
                      <a:r>
                        <a:rPr lang="en-US" sz="1400" b="0" u="none" strike="noStrike" dirty="0">
                          <a:effectLst/>
                          <a:latin typeface="Times" panose="02020603050405020304" pitchFamily="18" charset="0"/>
                          <a:cs typeface="Times" panose="02020603050405020304" pitchFamily="18" charset="0"/>
                        </a:rPr>
                        <a:t>10</a:t>
                      </a:r>
                      <a:endParaRPr lang="en-US" sz="1400" b="0" i="0" u="none" strike="noStrike" dirty="0">
                        <a:solidFill>
                          <a:srgbClr val="000000"/>
                        </a:solidFill>
                        <a:effectLst/>
                        <a:latin typeface="Times" panose="02020603050405020304" pitchFamily="18" charset="0"/>
                        <a:cs typeface="Times" panose="02020603050405020304" pitchFamily="18" charset="0"/>
                      </a:endParaRPr>
                    </a:p>
                  </a:txBody>
                  <a:tcPr marL="6649" marR="6649" marT="664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fontAlgn="b"/>
                      <a:r>
                        <a:rPr lang="en-US" sz="1400" b="0" u="none" strike="noStrike" dirty="0">
                          <a:effectLst/>
                          <a:latin typeface="Times" panose="02020603050405020304" pitchFamily="18" charset="0"/>
                          <a:cs typeface="Times" panose="02020603050405020304" pitchFamily="18" charset="0"/>
                        </a:rPr>
                        <a:t> </a:t>
                      </a:r>
                      <a:endParaRPr lang="en-US" sz="1400" b="0" i="0" u="none" strike="noStrike" dirty="0">
                        <a:solidFill>
                          <a:srgbClr val="000000"/>
                        </a:solidFill>
                        <a:effectLst/>
                        <a:latin typeface="Times" panose="02020603050405020304" pitchFamily="18" charset="0"/>
                        <a:cs typeface="Times" panose="02020603050405020304" pitchFamily="18" charset="0"/>
                      </a:endParaRPr>
                    </a:p>
                  </a:txBody>
                  <a:tcPr marL="6649" marR="6649" marT="664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FF0000"/>
                          </a:solidFill>
                          <a:effectLst/>
                          <a:uLnTx/>
                          <a:uFillTx/>
                          <a:latin typeface="Times" panose="02020603050405020304" pitchFamily="18" charset="0"/>
                          <a:ea typeface="+mn-ea"/>
                          <a:cs typeface="Times" panose="02020603050405020304" pitchFamily="18" charset="0"/>
                        </a:rPr>
                        <a:t> ?</a:t>
                      </a:r>
                    </a:p>
                  </a:txBody>
                  <a:tcPr marL="6649" marR="6649" marT="664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167544105"/>
                  </a:ext>
                </a:extLst>
              </a:tr>
              <a:tr h="197612">
                <a:tc>
                  <a:txBody>
                    <a:bodyPr/>
                    <a:lstStyle/>
                    <a:p>
                      <a:pPr algn="ctr" fontAlgn="t"/>
                      <a:r>
                        <a:rPr lang="en-US" sz="1400" b="0" u="none" strike="noStrike" dirty="0">
                          <a:effectLst/>
                          <a:latin typeface="Times" panose="02020603050405020304" pitchFamily="18" charset="0"/>
                          <a:cs typeface="Times" panose="02020603050405020304" pitchFamily="18" charset="0"/>
                        </a:rPr>
                        <a:t>allocate</a:t>
                      </a:r>
                      <a:endParaRPr lang="en-US" sz="1400" b="0" i="0" u="none" strike="noStrike" dirty="0">
                        <a:solidFill>
                          <a:srgbClr val="000000"/>
                        </a:solidFill>
                        <a:effectLst/>
                        <a:latin typeface="Times" panose="02020603050405020304" pitchFamily="18" charset="0"/>
                        <a:cs typeface="Times" panose="02020603050405020304" pitchFamily="18" charset="0"/>
                      </a:endParaRPr>
                    </a:p>
                  </a:txBody>
                  <a:tcPr marL="6649" marR="6649" marT="6649"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fontAlgn="b"/>
                      <a:r>
                        <a:rPr lang="en-US" sz="1400" b="0" u="none" strike="noStrike" dirty="0">
                          <a:effectLst/>
                          <a:latin typeface="Times" panose="02020603050405020304" pitchFamily="18" charset="0"/>
                          <a:cs typeface="Times" panose="02020603050405020304" pitchFamily="18" charset="0"/>
                        </a:rPr>
                        <a:t>10</a:t>
                      </a:r>
                      <a:endParaRPr lang="en-US" sz="1400" b="0" i="0" u="none" strike="noStrike" dirty="0">
                        <a:solidFill>
                          <a:srgbClr val="000000"/>
                        </a:solidFill>
                        <a:effectLst/>
                        <a:latin typeface="Times" panose="02020603050405020304" pitchFamily="18" charset="0"/>
                        <a:cs typeface="Times" panose="02020603050405020304" pitchFamily="18" charset="0"/>
                      </a:endParaRPr>
                    </a:p>
                  </a:txBody>
                  <a:tcPr marL="6649" marR="6649" marT="664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fontAlgn="b"/>
                      <a:r>
                        <a:rPr lang="en-US" sz="1400" b="0" u="none" strike="noStrike" dirty="0">
                          <a:effectLst/>
                          <a:latin typeface="Times" panose="02020603050405020304" pitchFamily="18" charset="0"/>
                          <a:cs typeface="Times" panose="02020603050405020304" pitchFamily="18" charset="0"/>
                        </a:rPr>
                        <a:t> </a:t>
                      </a:r>
                      <a:endParaRPr lang="en-US" sz="1400" b="0" i="0" u="none" strike="noStrike" dirty="0">
                        <a:solidFill>
                          <a:srgbClr val="000000"/>
                        </a:solidFill>
                        <a:effectLst/>
                        <a:latin typeface="Times" panose="02020603050405020304" pitchFamily="18" charset="0"/>
                        <a:cs typeface="Times" panose="02020603050405020304" pitchFamily="18" charset="0"/>
                      </a:endParaRPr>
                    </a:p>
                  </a:txBody>
                  <a:tcPr marL="6649" marR="6649" marT="664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66FF66"/>
                    </a:solidFill>
                  </a:tcPr>
                </a:tc>
                <a:tc>
                  <a:txBody>
                    <a:bodyPr/>
                    <a:lstStyle/>
                    <a:p>
                      <a:pPr algn="ctr" fontAlgn="b"/>
                      <a:r>
                        <a:rPr lang="en-US" sz="1400" b="0" u="none" strike="noStrike" dirty="0">
                          <a:effectLst/>
                          <a:latin typeface="Times" panose="02020603050405020304" pitchFamily="18" charset="0"/>
                          <a:cs typeface="Times" panose="02020603050405020304" pitchFamily="18" charset="0"/>
                        </a:rPr>
                        <a:t>BL2</a:t>
                      </a:r>
                      <a:endParaRPr lang="en-US" sz="1400" b="0" i="0" u="none" strike="noStrike" dirty="0">
                        <a:solidFill>
                          <a:srgbClr val="000000"/>
                        </a:solidFill>
                        <a:effectLst/>
                        <a:latin typeface="Times" panose="02020603050405020304" pitchFamily="18" charset="0"/>
                        <a:cs typeface="Times" panose="02020603050405020304" pitchFamily="18" charset="0"/>
                      </a:endParaRPr>
                    </a:p>
                  </a:txBody>
                  <a:tcPr marL="6649" marR="6649" marT="664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66FF66"/>
                    </a:solidFill>
                  </a:tcPr>
                </a:tc>
                <a:extLst>
                  <a:ext uri="{0D108BD9-81ED-4DB2-BD59-A6C34878D82A}">
                    <a16:rowId xmlns:a16="http://schemas.microsoft.com/office/drawing/2014/main" val="1549701905"/>
                  </a:ext>
                </a:extLst>
              </a:tr>
              <a:tr h="197612">
                <a:tc>
                  <a:txBody>
                    <a:bodyPr/>
                    <a:lstStyle/>
                    <a:p>
                      <a:pPr algn="ctr" fontAlgn="t"/>
                      <a:r>
                        <a:rPr lang="en-US" sz="1400" b="0" u="none" strike="noStrike" dirty="0">
                          <a:effectLst/>
                          <a:latin typeface="Times" panose="02020603050405020304" pitchFamily="18" charset="0"/>
                          <a:cs typeface="Times" panose="02020603050405020304" pitchFamily="18" charset="0"/>
                        </a:rPr>
                        <a:t>Proof</a:t>
                      </a:r>
                      <a:endParaRPr lang="en-US" sz="1400" b="0" i="0" u="none" strike="noStrike" dirty="0">
                        <a:solidFill>
                          <a:srgbClr val="000000"/>
                        </a:solidFill>
                        <a:effectLst/>
                        <a:latin typeface="Times" panose="02020603050405020304" pitchFamily="18" charset="0"/>
                        <a:cs typeface="Times" panose="02020603050405020304" pitchFamily="18" charset="0"/>
                      </a:endParaRPr>
                    </a:p>
                  </a:txBody>
                  <a:tcPr marL="6649" marR="6649" marT="6649"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fontAlgn="b"/>
                      <a:r>
                        <a:rPr lang="en-US" sz="1400" b="0" u="none" strike="noStrike" dirty="0">
                          <a:effectLst/>
                          <a:latin typeface="Times" panose="02020603050405020304" pitchFamily="18" charset="0"/>
                          <a:cs typeface="Times" panose="02020603050405020304" pitchFamily="18" charset="0"/>
                        </a:rPr>
                        <a:t>16</a:t>
                      </a:r>
                      <a:endParaRPr lang="en-US" sz="1400" b="0" i="0" u="none" strike="noStrike" dirty="0">
                        <a:solidFill>
                          <a:srgbClr val="000000"/>
                        </a:solidFill>
                        <a:effectLst/>
                        <a:latin typeface="Times" panose="02020603050405020304" pitchFamily="18" charset="0"/>
                        <a:cs typeface="Times" panose="02020603050405020304" pitchFamily="18" charset="0"/>
                      </a:endParaRPr>
                    </a:p>
                  </a:txBody>
                  <a:tcPr marL="6649" marR="6649" marT="664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fontAlgn="b"/>
                      <a:r>
                        <a:rPr lang="en-US" sz="1400" b="0" u="none" strike="noStrike" dirty="0">
                          <a:effectLst/>
                          <a:latin typeface="Times" panose="02020603050405020304" pitchFamily="18" charset="0"/>
                          <a:cs typeface="Times" panose="02020603050405020304" pitchFamily="18" charset="0"/>
                        </a:rPr>
                        <a:t> </a:t>
                      </a:r>
                      <a:endParaRPr lang="en-US" sz="1400" b="0" i="0" u="none" strike="noStrike" dirty="0">
                        <a:solidFill>
                          <a:srgbClr val="000000"/>
                        </a:solidFill>
                        <a:effectLst/>
                        <a:latin typeface="Times" panose="02020603050405020304" pitchFamily="18" charset="0"/>
                        <a:cs typeface="Times" panose="02020603050405020304" pitchFamily="18" charset="0"/>
                      </a:endParaRPr>
                    </a:p>
                  </a:txBody>
                  <a:tcPr marL="6649" marR="6649" marT="664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FF0000"/>
                          </a:solidFill>
                          <a:effectLst/>
                          <a:uLnTx/>
                          <a:uFillTx/>
                          <a:latin typeface="Times" panose="02020603050405020304" pitchFamily="18" charset="0"/>
                          <a:ea typeface="+mn-ea"/>
                          <a:cs typeface="Times" panose="02020603050405020304" pitchFamily="18" charset="0"/>
                        </a:rPr>
                        <a:t> ?</a:t>
                      </a:r>
                    </a:p>
                  </a:txBody>
                  <a:tcPr marL="6649" marR="6649" marT="664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1204992892"/>
                  </a:ext>
                </a:extLst>
              </a:tr>
              <a:tr h="197612">
                <a:tc>
                  <a:txBody>
                    <a:bodyPr/>
                    <a:lstStyle/>
                    <a:p>
                      <a:pPr algn="ctr" fontAlgn="t"/>
                      <a:r>
                        <a:rPr lang="en-US" sz="1400" b="0" u="none" strike="noStrike" dirty="0">
                          <a:effectLst/>
                          <a:latin typeface="Times" panose="02020603050405020304" pitchFamily="18" charset="0"/>
                          <a:cs typeface="Times" panose="02020603050405020304" pitchFamily="18" charset="0"/>
                        </a:rPr>
                        <a:t>Analyze</a:t>
                      </a:r>
                      <a:endParaRPr lang="en-US" sz="1400" b="0" i="0" u="none" strike="noStrike" dirty="0">
                        <a:solidFill>
                          <a:srgbClr val="000000"/>
                        </a:solidFill>
                        <a:effectLst/>
                        <a:latin typeface="Times" panose="02020603050405020304" pitchFamily="18" charset="0"/>
                        <a:cs typeface="Times" panose="02020603050405020304" pitchFamily="18" charset="0"/>
                      </a:endParaRPr>
                    </a:p>
                  </a:txBody>
                  <a:tcPr marL="6649" marR="6649" marT="6649"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fontAlgn="b"/>
                      <a:r>
                        <a:rPr lang="en-US" sz="1400" b="0" u="none" strike="noStrike" dirty="0">
                          <a:effectLst/>
                          <a:latin typeface="Times" panose="02020603050405020304" pitchFamily="18" charset="0"/>
                          <a:cs typeface="Times" panose="02020603050405020304" pitchFamily="18" charset="0"/>
                        </a:rPr>
                        <a:t>21</a:t>
                      </a:r>
                      <a:endParaRPr lang="en-US" sz="1400" b="0" i="0" u="none" strike="noStrike" dirty="0">
                        <a:solidFill>
                          <a:srgbClr val="000000"/>
                        </a:solidFill>
                        <a:effectLst/>
                        <a:latin typeface="Times" panose="02020603050405020304" pitchFamily="18" charset="0"/>
                        <a:cs typeface="Times" panose="02020603050405020304" pitchFamily="18" charset="0"/>
                      </a:endParaRPr>
                    </a:p>
                  </a:txBody>
                  <a:tcPr marL="6649" marR="6649" marT="664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fontAlgn="b"/>
                      <a:r>
                        <a:rPr lang="en-US" sz="1400" b="0" u="none" strike="noStrike" dirty="0">
                          <a:effectLst/>
                          <a:latin typeface="Times" panose="02020603050405020304" pitchFamily="18" charset="0"/>
                          <a:cs typeface="Times" panose="02020603050405020304" pitchFamily="18" charset="0"/>
                        </a:rPr>
                        <a:t> </a:t>
                      </a:r>
                      <a:endParaRPr lang="en-US" sz="1400" b="0" i="0" u="none" strike="noStrike" dirty="0">
                        <a:solidFill>
                          <a:srgbClr val="000000"/>
                        </a:solidFill>
                        <a:effectLst/>
                        <a:latin typeface="Times" panose="02020603050405020304" pitchFamily="18" charset="0"/>
                        <a:cs typeface="Times" panose="02020603050405020304" pitchFamily="18" charset="0"/>
                      </a:endParaRPr>
                    </a:p>
                  </a:txBody>
                  <a:tcPr marL="6649" marR="6649" marT="664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66FF66"/>
                    </a:solidFill>
                  </a:tcPr>
                </a:tc>
                <a:tc>
                  <a:txBody>
                    <a:bodyPr/>
                    <a:lstStyle/>
                    <a:p>
                      <a:pPr algn="ctr" fontAlgn="b"/>
                      <a:r>
                        <a:rPr lang="en-US" sz="1400" b="0" u="none" strike="noStrike" dirty="0">
                          <a:effectLst/>
                          <a:latin typeface="Times" panose="02020603050405020304" pitchFamily="18" charset="0"/>
                          <a:cs typeface="Times" panose="02020603050405020304" pitchFamily="18" charset="0"/>
                        </a:rPr>
                        <a:t>BL3</a:t>
                      </a:r>
                      <a:endParaRPr lang="en-US" sz="1400" b="0" i="0" u="none" strike="noStrike" dirty="0">
                        <a:solidFill>
                          <a:srgbClr val="000000"/>
                        </a:solidFill>
                        <a:effectLst/>
                        <a:latin typeface="Times" panose="02020603050405020304" pitchFamily="18" charset="0"/>
                        <a:cs typeface="Times" panose="02020603050405020304" pitchFamily="18" charset="0"/>
                      </a:endParaRPr>
                    </a:p>
                  </a:txBody>
                  <a:tcPr marL="6649" marR="6649" marT="664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66FF66"/>
                    </a:solidFill>
                  </a:tcPr>
                </a:tc>
                <a:extLst>
                  <a:ext uri="{0D108BD9-81ED-4DB2-BD59-A6C34878D82A}">
                    <a16:rowId xmlns:a16="http://schemas.microsoft.com/office/drawing/2014/main" val="3816584084"/>
                  </a:ext>
                </a:extLst>
              </a:tr>
              <a:tr h="293112">
                <a:tc>
                  <a:txBody>
                    <a:bodyPr/>
                    <a:lstStyle/>
                    <a:p>
                      <a:pPr algn="ctr" fontAlgn="t"/>
                      <a:r>
                        <a:rPr lang="en-US" sz="1400" b="0" u="none" strike="noStrike" dirty="0">
                          <a:effectLst/>
                          <a:latin typeface="Times" panose="02020603050405020304" pitchFamily="18" charset="0"/>
                          <a:cs typeface="Times" panose="02020603050405020304" pitchFamily="18" charset="0"/>
                        </a:rPr>
                        <a:t>Answer</a:t>
                      </a:r>
                      <a:endParaRPr lang="en-US" sz="1400" b="0" i="0" u="none" strike="noStrike" dirty="0">
                        <a:solidFill>
                          <a:srgbClr val="000000"/>
                        </a:solidFill>
                        <a:effectLst/>
                        <a:latin typeface="Times" panose="02020603050405020304" pitchFamily="18" charset="0"/>
                        <a:cs typeface="Times" panose="02020603050405020304" pitchFamily="18" charset="0"/>
                      </a:endParaRPr>
                    </a:p>
                  </a:txBody>
                  <a:tcPr marL="6649" marR="6649" marT="6649"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fontAlgn="b"/>
                      <a:r>
                        <a:rPr lang="en-US" sz="1400" b="0" u="none" strike="noStrike" dirty="0">
                          <a:effectLst/>
                          <a:latin typeface="Times" panose="02020603050405020304" pitchFamily="18" charset="0"/>
                          <a:cs typeface="Times" panose="02020603050405020304" pitchFamily="18" charset="0"/>
                        </a:rPr>
                        <a:t>13</a:t>
                      </a:r>
                      <a:endParaRPr lang="en-US" sz="1400" b="0" i="0" u="none" strike="noStrike" dirty="0">
                        <a:solidFill>
                          <a:srgbClr val="000000"/>
                        </a:solidFill>
                        <a:effectLst/>
                        <a:latin typeface="Times" panose="02020603050405020304" pitchFamily="18" charset="0"/>
                        <a:cs typeface="Times" panose="02020603050405020304" pitchFamily="18" charset="0"/>
                      </a:endParaRPr>
                    </a:p>
                  </a:txBody>
                  <a:tcPr marL="6649" marR="6649" marT="664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fontAlgn="b"/>
                      <a:r>
                        <a:rPr lang="en-US" sz="1400" b="0" u="none" strike="noStrike" dirty="0">
                          <a:effectLst/>
                          <a:latin typeface="Times" panose="02020603050405020304" pitchFamily="18" charset="0"/>
                          <a:cs typeface="Times" panose="02020603050405020304" pitchFamily="18" charset="0"/>
                        </a:rPr>
                        <a:t>Solution</a:t>
                      </a:r>
                      <a:endParaRPr lang="en-US" sz="1400" b="0" i="0" u="none" strike="noStrike" dirty="0">
                        <a:solidFill>
                          <a:srgbClr val="000000"/>
                        </a:solidFill>
                        <a:effectLst/>
                        <a:latin typeface="Times" panose="02020603050405020304" pitchFamily="18" charset="0"/>
                        <a:cs typeface="Times" panose="02020603050405020304" pitchFamily="18" charset="0"/>
                      </a:endParaRPr>
                    </a:p>
                  </a:txBody>
                  <a:tcPr marL="6649" marR="6649" marT="664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9999"/>
                    </a:solidFill>
                  </a:tcPr>
                </a:tc>
                <a:tc>
                  <a:txBody>
                    <a:bodyPr/>
                    <a:lstStyle/>
                    <a:p>
                      <a:pPr algn="ctr" fontAlgn="b"/>
                      <a:r>
                        <a:rPr lang="en-US" sz="1400" b="0" u="none" strike="noStrike" dirty="0">
                          <a:effectLst/>
                          <a:latin typeface="Times" panose="02020603050405020304" pitchFamily="18" charset="0"/>
                          <a:cs typeface="Times" panose="02020603050405020304" pitchFamily="18" charset="0"/>
                        </a:rPr>
                        <a:t>BL4</a:t>
                      </a:r>
                      <a:endParaRPr lang="en-US" sz="1400" b="0" i="0" u="none" strike="noStrike" dirty="0">
                        <a:solidFill>
                          <a:srgbClr val="000000"/>
                        </a:solidFill>
                        <a:effectLst/>
                        <a:latin typeface="Times" panose="02020603050405020304" pitchFamily="18" charset="0"/>
                        <a:cs typeface="Times" panose="02020603050405020304" pitchFamily="18" charset="0"/>
                      </a:endParaRPr>
                    </a:p>
                  </a:txBody>
                  <a:tcPr marL="6649" marR="6649" marT="664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9999"/>
                    </a:solidFill>
                  </a:tcPr>
                </a:tc>
                <a:extLst>
                  <a:ext uri="{0D108BD9-81ED-4DB2-BD59-A6C34878D82A}">
                    <a16:rowId xmlns:a16="http://schemas.microsoft.com/office/drawing/2014/main" val="1630156477"/>
                  </a:ext>
                </a:extLst>
              </a:tr>
              <a:tr h="214080">
                <a:tc>
                  <a:txBody>
                    <a:bodyPr/>
                    <a:lstStyle/>
                    <a:p>
                      <a:pPr algn="ctr" fontAlgn="t"/>
                      <a:r>
                        <a:rPr lang="en-US" sz="1400" b="0" u="none" strike="noStrike" dirty="0">
                          <a:effectLst/>
                          <a:latin typeface="Times" panose="02020603050405020304" pitchFamily="18" charset="0"/>
                          <a:cs typeface="Times" panose="02020603050405020304" pitchFamily="18" charset="0"/>
                        </a:rPr>
                        <a:t>Delete </a:t>
                      </a:r>
                      <a:endParaRPr lang="en-US" sz="1400" b="0" i="0" u="none" strike="noStrike" dirty="0">
                        <a:solidFill>
                          <a:srgbClr val="000000"/>
                        </a:solidFill>
                        <a:effectLst/>
                        <a:latin typeface="Times" panose="02020603050405020304" pitchFamily="18" charset="0"/>
                        <a:cs typeface="Times" panose="02020603050405020304" pitchFamily="18" charset="0"/>
                      </a:endParaRPr>
                    </a:p>
                  </a:txBody>
                  <a:tcPr marL="6649" marR="6649" marT="6649"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fontAlgn="b"/>
                      <a:r>
                        <a:rPr lang="en-US" sz="1400" b="0" u="none" strike="noStrike">
                          <a:effectLst/>
                          <a:latin typeface="Times" panose="02020603050405020304" pitchFamily="18" charset="0"/>
                          <a:cs typeface="Times" panose="02020603050405020304" pitchFamily="18" charset="0"/>
                        </a:rPr>
                        <a:t>37</a:t>
                      </a:r>
                      <a:endParaRPr lang="en-US" sz="1400" b="0" i="0" u="none" strike="noStrike">
                        <a:solidFill>
                          <a:srgbClr val="000000"/>
                        </a:solidFill>
                        <a:effectLst/>
                        <a:latin typeface="Times" panose="02020603050405020304" pitchFamily="18" charset="0"/>
                        <a:cs typeface="Times" panose="02020603050405020304" pitchFamily="18" charset="0"/>
                      </a:endParaRPr>
                    </a:p>
                  </a:txBody>
                  <a:tcPr marL="6649" marR="6649" marT="664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fontAlgn="b"/>
                      <a:r>
                        <a:rPr lang="en-US" sz="1400" b="0" u="none" strike="noStrike" dirty="0">
                          <a:effectLst/>
                          <a:latin typeface="Times" panose="02020603050405020304" pitchFamily="18" charset="0"/>
                          <a:cs typeface="Times" panose="02020603050405020304" pitchFamily="18" charset="0"/>
                        </a:rPr>
                        <a:t> </a:t>
                      </a:r>
                      <a:endParaRPr lang="en-US" sz="1400" b="0" i="0" u="none" strike="noStrike" dirty="0">
                        <a:solidFill>
                          <a:srgbClr val="000000"/>
                        </a:solidFill>
                        <a:effectLst/>
                        <a:latin typeface="Times" panose="02020603050405020304" pitchFamily="18" charset="0"/>
                        <a:cs typeface="Times" panose="02020603050405020304" pitchFamily="18" charset="0"/>
                      </a:endParaRPr>
                    </a:p>
                  </a:txBody>
                  <a:tcPr marL="6649" marR="6649" marT="664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FF0000"/>
                          </a:solidFill>
                          <a:effectLst/>
                          <a:uLnTx/>
                          <a:uFillTx/>
                          <a:latin typeface="Times" panose="02020603050405020304" pitchFamily="18" charset="0"/>
                          <a:ea typeface="+mn-ea"/>
                          <a:cs typeface="Times" panose="02020603050405020304" pitchFamily="18" charset="0"/>
                        </a:rPr>
                        <a:t> ?</a:t>
                      </a:r>
                    </a:p>
                  </a:txBody>
                  <a:tcPr marL="6649" marR="6649" marT="664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630347947"/>
                  </a:ext>
                </a:extLst>
              </a:tr>
              <a:tr h="197612">
                <a:tc>
                  <a:txBody>
                    <a:bodyPr/>
                    <a:lstStyle/>
                    <a:p>
                      <a:pPr algn="ctr" fontAlgn="t"/>
                      <a:r>
                        <a:rPr lang="en-US" sz="1400" b="0" u="none" strike="noStrike" dirty="0">
                          <a:effectLst/>
                          <a:latin typeface="Times" panose="02020603050405020304" pitchFamily="18" charset="0"/>
                          <a:cs typeface="Times" panose="02020603050405020304" pitchFamily="18" charset="0"/>
                        </a:rPr>
                        <a:t>Append</a:t>
                      </a:r>
                      <a:endParaRPr lang="en-US" sz="1400" b="0" i="0" u="none" strike="noStrike" dirty="0">
                        <a:solidFill>
                          <a:srgbClr val="000000"/>
                        </a:solidFill>
                        <a:effectLst/>
                        <a:latin typeface="Times" panose="02020603050405020304" pitchFamily="18" charset="0"/>
                        <a:cs typeface="Times" panose="02020603050405020304" pitchFamily="18" charset="0"/>
                      </a:endParaRPr>
                    </a:p>
                  </a:txBody>
                  <a:tcPr marL="6649" marR="6649" marT="6649"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fontAlgn="b"/>
                      <a:r>
                        <a:rPr lang="en-US" sz="1400" b="0" u="none" strike="noStrike" dirty="0">
                          <a:effectLst/>
                          <a:latin typeface="Times" panose="02020603050405020304" pitchFamily="18" charset="0"/>
                          <a:cs typeface="Times" panose="02020603050405020304" pitchFamily="18" charset="0"/>
                        </a:rPr>
                        <a:t>2</a:t>
                      </a:r>
                      <a:endParaRPr lang="en-US" sz="1400" b="0" i="0" u="none" strike="noStrike" dirty="0">
                        <a:solidFill>
                          <a:srgbClr val="000000"/>
                        </a:solidFill>
                        <a:effectLst/>
                        <a:latin typeface="Times" panose="02020603050405020304" pitchFamily="18" charset="0"/>
                        <a:cs typeface="Times" panose="02020603050405020304" pitchFamily="18" charset="0"/>
                      </a:endParaRPr>
                    </a:p>
                  </a:txBody>
                  <a:tcPr marL="6649" marR="6649" marT="664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fontAlgn="b"/>
                      <a:r>
                        <a:rPr lang="en-US" sz="1400" b="0" u="none" strike="noStrike" dirty="0">
                          <a:effectLst/>
                          <a:latin typeface="Times" panose="02020603050405020304" pitchFamily="18" charset="0"/>
                          <a:cs typeface="Times" panose="02020603050405020304" pitchFamily="18" charset="0"/>
                        </a:rPr>
                        <a:t>Add</a:t>
                      </a:r>
                      <a:endParaRPr lang="en-US" sz="1400" b="0" i="0" u="none" strike="noStrike" dirty="0">
                        <a:solidFill>
                          <a:srgbClr val="000000"/>
                        </a:solidFill>
                        <a:effectLst/>
                        <a:latin typeface="Times" panose="02020603050405020304" pitchFamily="18" charset="0"/>
                        <a:cs typeface="Times" panose="02020603050405020304" pitchFamily="18" charset="0"/>
                      </a:endParaRPr>
                    </a:p>
                  </a:txBody>
                  <a:tcPr marL="6649" marR="6649" marT="664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9999"/>
                    </a:solidFill>
                  </a:tcPr>
                </a:tc>
                <a:tc>
                  <a:txBody>
                    <a:bodyPr/>
                    <a:lstStyle/>
                    <a:p>
                      <a:pPr algn="ctr" fontAlgn="b"/>
                      <a:r>
                        <a:rPr lang="en-US" sz="1400" b="0" u="none" strike="noStrike" dirty="0">
                          <a:effectLst/>
                          <a:latin typeface="Times" panose="02020603050405020304" pitchFamily="18" charset="0"/>
                          <a:cs typeface="Times" panose="02020603050405020304" pitchFamily="18" charset="0"/>
                        </a:rPr>
                        <a:t>BL1</a:t>
                      </a:r>
                      <a:endParaRPr lang="en-US" sz="1400" b="0" i="0" u="none" strike="noStrike" dirty="0">
                        <a:solidFill>
                          <a:srgbClr val="000000"/>
                        </a:solidFill>
                        <a:effectLst/>
                        <a:latin typeface="Times" panose="02020603050405020304" pitchFamily="18" charset="0"/>
                        <a:cs typeface="Times" panose="02020603050405020304" pitchFamily="18" charset="0"/>
                      </a:endParaRPr>
                    </a:p>
                  </a:txBody>
                  <a:tcPr marL="6649" marR="6649" marT="664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9999"/>
                    </a:solidFill>
                  </a:tcPr>
                </a:tc>
                <a:extLst>
                  <a:ext uri="{0D108BD9-81ED-4DB2-BD59-A6C34878D82A}">
                    <a16:rowId xmlns:a16="http://schemas.microsoft.com/office/drawing/2014/main" val="3082630579"/>
                  </a:ext>
                </a:extLst>
              </a:tr>
              <a:tr h="197612">
                <a:tc>
                  <a:txBody>
                    <a:bodyPr/>
                    <a:lstStyle/>
                    <a:p>
                      <a:pPr algn="ctr" fontAlgn="t"/>
                      <a:r>
                        <a:rPr lang="en-US" sz="1400" b="0" u="none" strike="noStrike" dirty="0">
                          <a:effectLst/>
                          <a:latin typeface="Times" panose="02020603050405020304" pitchFamily="18" charset="0"/>
                          <a:cs typeface="Times" panose="02020603050405020304" pitchFamily="18" charset="0"/>
                        </a:rPr>
                        <a:t>Apply</a:t>
                      </a:r>
                      <a:endParaRPr lang="en-US" sz="1400" b="0" i="0" u="none" strike="noStrike" dirty="0">
                        <a:solidFill>
                          <a:srgbClr val="000000"/>
                        </a:solidFill>
                        <a:effectLst/>
                        <a:latin typeface="Times" panose="02020603050405020304" pitchFamily="18" charset="0"/>
                        <a:cs typeface="Times" panose="02020603050405020304" pitchFamily="18" charset="0"/>
                      </a:endParaRPr>
                    </a:p>
                  </a:txBody>
                  <a:tcPr marL="6649" marR="6649" marT="6649"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fontAlgn="b"/>
                      <a:r>
                        <a:rPr lang="en-US" sz="1400" b="0" u="none" strike="noStrike">
                          <a:effectLst/>
                          <a:latin typeface="Times" panose="02020603050405020304" pitchFamily="18" charset="0"/>
                          <a:cs typeface="Times" panose="02020603050405020304" pitchFamily="18" charset="0"/>
                        </a:rPr>
                        <a:t>16</a:t>
                      </a:r>
                      <a:endParaRPr lang="en-US" sz="1400" b="0" i="0" u="none" strike="noStrike">
                        <a:solidFill>
                          <a:srgbClr val="000000"/>
                        </a:solidFill>
                        <a:effectLst/>
                        <a:latin typeface="Times" panose="02020603050405020304" pitchFamily="18" charset="0"/>
                        <a:cs typeface="Times" panose="02020603050405020304" pitchFamily="18" charset="0"/>
                      </a:endParaRPr>
                    </a:p>
                  </a:txBody>
                  <a:tcPr marL="6649" marR="6649" marT="664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fontAlgn="b"/>
                      <a:r>
                        <a:rPr lang="en-US" sz="1400" b="0" u="none" strike="noStrike" dirty="0">
                          <a:effectLst/>
                          <a:latin typeface="Times" panose="02020603050405020304" pitchFamily="18" charset="0"/>
                          <a:cs typeface="Times" panose="02020603050405020304" pitchFamily="18" charset="0"/>
                        </a:rPr>
                        <a:t> </a:t>
                      </a:r>
                      <a:endParaRPr lang="en-US" sz="1400" b="0" i="0" u="none" strike="noStrike" dirty="0">
                        <a:solidFill>
                          <a:srgbClr val="000000"/>
                        </a:solidFill>
                        <a:effectLst/>
                        <a:latin typeface="Times" panose="02020603050405020304" pitchFamily="18" charset="0"/>
                        <a:cs typeface="Times" panose="02020603050405020304" pitchFamily="18" charset="0"/>
                      </a:endParaRPr>
                    </a:p>
                  </a:txBody>
                  <a:tcPr marL="6649" marR="6649" marT="664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66FF66"/>
                    </a:solidFill>
                  </a:tcPr>
                </a:tc>
                <a:tc>
                  <a:txBody>
                    <a:bodyPr/>
                    <a:lstStyle/>
                    <a:p>
                      <a:pPr algn="ctr" fontAlgn="b"/>
                      <a:r>
                        <a:rPr lang="en-US" sz="1400" b="0" u="none" strike="noStrike" dirty="0">
                          <a:effectLst/>
                          <a:latin typeface="Times" panose="02020603050405020304" pitchFamily="18" charset="0"/>
                          <a:cs typeface="Times" panose="02020603050405020304" pitchFamily="18" charset="0"/>
                        </a:rPr>
                        <a:t>BL2</a:t>
                      </a:r>
                      <a:endParaRPr lang="en-US" sz="1400" b="0" i="0" u="none" strike="noStrike" dirty="0">
                        <a:solidFill>
                          <a:srgbClr val="000000"/>
                        </a:solidFill>
                        <a:effectLst/>
                        <a:latin typeface="Times" panose="02020603050405020304" pitchFamily="18" charset="0"/>
                        <a:cs typeface="Times" panose="02020603050405020304" pitchFamily="18" charset="0"/>
                      </a:endParaRPr>
                    </a:p>
                  </a:txBody>
                  <a:tcPr marL="6649" marR="6649" marT="664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66FF66"/>
                    </a:solidFill>
                  </a:tcPr>
                </a:tc>
                <a:extLst>
                  <a:ext uri="{0D108BD9-81ED-4DB2-BD59-A6C34878D82A}">
                    <a16:rowId xmlns:a16="http://schemas.microsoft.com/office/drawing/2014/main" val="3181285027"/>
                  </a:ext>
                </a:extLst>
              </a:tr>
              <a:tr h="197612">
                <a:tc>
                  <a:txBody>
                    <a:bodyPr/>
                    <a:lstStyle/>
                    <a:p>
                      <a:pPr algn="ctr" fontAlgn="t"/>
                      <a:r>
                        <a:rPr lang="en-US" sz="1400" b="0" u="none" strike="noStrike" dirty="0">
                          <a:effectLst/>
                          <a:latin typeface="Times" panose="02020603050405020304" pitchFamily="18" charset="0"/>
                          <a:cs typeface="Times" panose="02020603050405020304" pitchFamily="18" charset="0"/>
                        </a:rPr>
                        <a:t>Arrange</a:t>
                      </a:r>
                      <a:endParaRPr lang="en-US" sz="1400" b="0" i="0" u="none" strike="noStrike" dirty="0">
                        <a:solidFill>
                          <a:srgbClr val="000000"/>
                        </a:solidFill>
                        <a:effectLst/>
                        <a:latin typeface="Times" panose="02020603050405020304" pitchFamily="18" charset="0"/>
                        <a:cs typeface="Times" panose="02020603050405020304" pitchFamily="18" charset="0"/>
                      </a:endParaRPr>
                    </a:p>
                  </a:txBody>
                  <a:tcPr marL="6649" marR="6649" marT="6649"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fontAlgn="b"/>
                      <a:r>
                        <a:rPr lang="en-US" sz="1400" b="0" u="none" strike="noStrike" dirty="0">
                          <a:effectLst/>
                          <a:latin typeface="Times" panose="02020603050405020304" pitchFamily="18" charset="0"/>
                          <a:cs typeface="Times" panose="02020603050405020304" pitchFamily="18" charset="0"/>
                        </a:rPr>
                        <a:t>2</a:t>
                      </a:r>
                      <a:endParaRPr lang="en-US" sz="1400" b="0" i="0" u="none" strike="noStrike" dirty="0">
                        <a:solidFill>
                          <a:srgbClr val="000000"/>
                        </a:solidFill>
                        <a:effectLst/>
                        <a:latin typeface="Times" panose="02020603050405020304" pitchFamily="18" charset="0"/>
                        <a:cs typeface="Times" panose="02020603050405020304" pitchFamily="18" charset="0"/>
                      </a:endParaRPr>
                    </a:p>
                  </a:txBody>
                  <a:tcPr marL="6649" marR="6649" marT="664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fontAlgn="b"/>
                      <a:r>
                        <a:rPr lang="en-US" sz="1400" b="0" u="none" strike="noStrike" dirty="0">
                          <a:effectLst/>
                          <a:latin typeface="Times" panose="02020603050405020304" pitchFamily="18" charset="0"/>
                          <a:cs typeface="Times" panose="02020603050405020304" pitchFamily="18" charset="0"/>
                        </a:rPr>
                        <a:t> </a:t>
                      </a:r>
                      <a:endParaRPr lang="en-US" sz="1400" b="0" i="0" u="none" strike="noStrike" dirty="0">
                        <a:solidFill>
                          <a:srgbClr val="000000"/>
                        </a:solidFill>
                        <a:effectLst/>
                        <a:latin typeface="Times" panose="02020603050405020304" pitchFamily="18" charset="0"/>
                        <a:cs typeface="Times" panose="02020603050405020304" pitchFamily="18" charset="0"/>
                      </a:endParaRPr>
                    </a:p>
                  </a:txBody>
                  <a:tcPr marL="6649" marR="6649" marT="664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66FF66"/>
                    </a:solidFill>
                  </a:tcPr>
                </a:tc>
                <a:tc>
                  <a:txBody>
                    <a:bodyPr/>
                    <a:lstStyle/>
                    <a:p>
                      <a:pPr algn="ctr" fontAlgn="b"/>
                      <a:r>
                        <a:rPr lang="en-US" sz="1400" b="0" u="none" strike="noStrike" dirty="0">
                          <a:effectLst/>
                          <a:latin typeface="Times" panose="02020603050405020304" pitchFamily="18" charset="0"/>
                          <a:cs typeface="Times" panose="02020603050405020304" pitchFamily="18" charset="0"/>
                        </a:rPr>
                        <a:t>BL4</a:t>
                      </a:r>
                      <a:endParaRPr lang="en-US" sz="1400" b="0" i="0" u="none" strike="noStrike" dirty="0">
                        <a:solidFill>
                          <a:srgbClr val="000000"/>
                        </a:solidFill>
                        <a:effectLst/>
                        <a:latin typeface="Times" panose="02020603050405020304" pitchFamily="18" charset="0"/>
                        <a:cs typeface="Times" panose="02020603050405020304" pitchFamily="18" charset="0"/>
                      </a:endParaRPr>
                    </a:p>
                  </a:txBody>
                  <a:tcPr marL="6649" marR="6649" marT="664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66FF66"/>
                    </a:solidFill>
                  </a:tcPr>
                </a:tc>
                <a:extLst>
                  <a:ext uri="{0D108BD9-81ED-4DB2-BD59-A6C34878D82A}">
                    <a16:rowId xmlns:a16="http://schemas.microsoft.com/office/drawing/2014/main" val="2714256147"/>
                  </a:ext>
                </a:extLst>
              </a:tr>
              <a:tr h="197612">
                <a:tc>
                  <a:txBody>
                    <a:bodyPr/>
                    <a:lstStyle/>
                    <a:p>
                      <a:pPr algn="ctr" fontAlgn="t"/>
                      <a:r>
                        <a:rPr lang="en-US" sz="1400" b="0" u="none" strike="noStrike" dirty="0">
                          <a:effectLst/>
                          <a:latin typeface="Times" panose="02020603050405020304" pitchFamily="18" charset="0"/>
                          <a:cs typeface="Times" panose="02020603050405020304" pitchFamily="18" charset="0"/>
                        </a:rPr>
                        <a:t>Assign</a:t>
                      </a:r>
                      <a:endParaRPr lang="en-US" sz="1400" b="0" i="0" u="none" strike="noStrike" dirty="0">
                        <a:solidFill>
                          <a:srgbClr val="000000"/>
                        </a:solidFill>
                        <a:effectLst/>
                        <a:latin typeface="Times" panose="02020603050405020304" pitchFamily="18" charset="0"/>
                        <a:cs typeface="Times" panose="02020603050405020304" pitchFamily="18" charset="0"/>
                      </a:endParaRPr>
                    </a:p>
                  </a:txBody>
                  <a:tcPr marL="6649" marR="6649" marT="6649"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fontAlgn="b"/>
                      <a:r>
                        <a:rPr lang="en-US" sz="1400" b="0" u="none" strike="noStrike" dirty="0">
                          <a:effectLst/>
                          <a:latin typeface="Times" panose="02020603050405020304" pitchFamily="18" charset="0"/>
                          <a:cs typeface="Times" panose="02020603050405020304" pitchFamily="18" charset="0"/>
                        </a:rPr>
                        <a:t>5</a:t>
                      </a:r>
                      <a:endParaRPr lang="en-US" sz="1400" b="0" i="0" u="none" strike="noStrike" dirty="0">
                        <a:solidFill>
                          <a:srgbClr val="000000"/>
                        </a:solidFill>
                        <a:effectLst/>
                        <a:latin typeface="Times" panose="02020603050405020304" pitchFamily="18" charset="0"/>
                        <a:cs typeface="Times" panose="02020603050405020304" pitchFamily="18" charset="0"/>
                      </a:endParaRPr>
                    </a:p>
                  </a:txBody>
                  <a:tcPr marL="6649" marR="6649" marT="664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fontAlgn="b"/>
                      <a:r>
                        <a:rPr lang="en-US" sz="1400" b="0" u="none" strike="noStrike" dirty="0">
                          <a:effectLst/>
                          <a:latin typeface="Times" panose="02020603050405020304" pitchFamily="18" charset="0"/>
                          <a:cs typeface="Times" panose="02020603050405020304" pitchFamily="18" charset="0"/>
                        </a:rPr>
                        <a:t> </a:t>
                      </a:r>
                      <a:endParaRPr lang="en-US" sz="1400" b="0" i="0" u="none" strike="noStrike" dirty="0">
                        <a:solidFill>
                          <a:srgbClr val="000000"/>
                        </a:solidFill>
                        <a:effectLst/>
                        <a:latin typeface="Times" panose="02020603050405020304" pitchFamily="18" charset="0"/>
                        <a:cs typeface="Times" panose="02020603050405020304" pitchFamily="18" charset="0"/>
                      </a:endParaRPr>
                    </a:p>
                  </a:txBody>
                  <a:tcPr marL="6649" marR="6649" marT="664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66FF66"/>
                    </a:solidFill>
                  </a:tcPr>
                </a:tc>
                <a:tc>
                  <a:txBody>
                    <a:bodyPr/>
                    <a:lstStyle/>
                    <a:p>
                      <a:pPr algn="ctr" fontAlgn="b"/>
                      <a:r>
                        <a:rPr lang="en-US" sz="1400" b="0" u="none" strike="noStrike" dirty="0">
                          <a:effectLst/>
                          <a:latin typeface="Times" panose="02020603050405020304" pitchFamily="18" charset="0"/>
                          <a:cs typeface="Times" panose="02020603050405020304" pitchFamily="18" charset="0"/>
                        </a:rPr>
                        <a:t>BL2</a:t>
                      </a:r>
                      <a:endParaRPr lang="en-US" sz="1400" b="0" i="0" u="none" strike="noStrike" dirty="0">
                        <a:solidFill>
                          <a:srgbClr val="000000"/>
                        </a:solidFill>
                        <a:effectLst/>
                        <a:latin typeface="Times" panose="02020603050405020304" pitchFamily="18" charset="0"/>
                        <a:cs typeface="Times" panose="02020603050405020304" pitchFamily="18" charset="0"/>
                      </a:endParaRPr>
                    </a:p>
                  </a:txBody>
                  <a:tcPr marL="6649" marR="6649" marT="664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66FF66"/>
                    </a:solidFill>
                  </a:tcPr>
                </a:tc>
                <a:extLst>
                  <a:ext uri="{0D108BD9-81ED-4DB2-BD59-A6C34878D82A}">
                    <a16:rowId xmlns:a16="http://schemas.microsoft.com/office/drawing/2014/main" val="2595019895"/>
                  </a:ext>
                </a:extLst>
              </a:tr>
              <a:tr h="197612">
                <a:tc>
                  <a:txBody>
                    <a:bodyPr/>
                    <a:lstStyle/>
                    <a:p>
                      <a:pPr algn="ctr" fontAlgn="t"/>
                      <a:r>
                        <a:rPr lang="en-US" sz="1400" b="0" u="none" strike="noStrike" dirty="0">
                          <a:effectLst/>
                          <a:latin typeface="Times" panose="02020603050405020304" pitchFamily="18" charset="0"/>
                          <a:cs typeface="Times" panose="02020603050405020304" pitchFamily="18" charset="0"/>
                        </a:rPr>
                        <a:t>Associate</a:t>
                      </a:r>
                      <a:endParaRPr lang="en-US" sz="1400" b="0" i="0" u="none" strike="noStrike" dirty="0">
                        <a:solidFill>
                          <a:srgbClr val="000000"/>
                        </a:solidFill>
                        <a:effectLst/>
                        <a:latin typeface="Times" panose="02020603050405020304" pitchFamily="18" charset="0"/>
                        <a:cs typeface="Times" panose="02020603050405020304" pitchFamily="18" charset="0"/>
                      </a:endParaRPr>
                    </a:p>
                  </a:txBody>
                  <a:tcPr marL="6649" marR="6649" marT="6649"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fontAlgn="b"/>
                      <a:r>
                        <a:rPr lang="en-US" sz="1400" b="0" u="none" strike="noStrike" dirty="0">
                          <a:effectLst/>
                          <a:latin typeface="Times" panose="02020603050405020304" pitchFamily="18" charset="0"/>
                          <a:cs typeface="Times" panose="02020603050405020304" pitchFamily="18" charset="0"/>
                        </a:rPr>
                        <a:t>28</a:t>
                      </a:r>
                      <a:endParaRPr lang="en-US" sz="1400" b="0" i="0" u="none" strike="noStrike" dirty="0">
                        <a:solidFill>
                          <a:srgbClr val="000000"/>
                        </a:solidFill>
                        <a:effectLst/>
                        <a:latin typeface="Times" panose="02020603050405020304" pitchFamily="18" charset="0"/>
                        <a:cs typeface="Times" panose="02020603050405020304" pitchFamily="18" charset="0"/>
                      </a:endParaRPr>
                    </a:p>
                  </a:txBody>
                  <a:tcPr marL="6649" marR="6649" marT="664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fontAlgn="b"/>
                      <a:r>
                        <a:rPr lang="en-US" sz="1400" b="0" u="none" strike="noStrike" dirty="0">
                          <a:effectLst/>
                          <a:latin typeface="Times" panose="02020603050405020304" pitchFamily="18" charset="0"/>
                          <a:cs typeface="Times" panose="02020603050405020304" pitchFamily="18" charset="0"/>
                        </a:rPr>
                        <a:t> </a:t>
                      </a:r>
                      <a:endParaRPr lang="en-US" sz="1400" b="0" i="0" u="none" strike="noStrike" dirty="0">
                        <a:solidFill>
                          <a:srgbClr val="000000"/>
                        </a:solidFill>
                        <a:effectLst/>
                        <a:latin typeface="Times" panose="02020603050405020304" pitchFamily="18" charset="0"/>
                        <a:cs typeface="Times" panose="02020603050405020304" pitchFamily="18" charset="0"/>
                      </a:endParaRPr>
                    </a:p>
                  </a:txBody>
                  <a:tcPr marL="6649" marR="6649" marT="664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66FF66"/>
                    </a:solidFill>
                  </a:tcPr>
                </a:tc>
                <a:tc>
                  <a:txBody>
                    <a:bodyPr/>
                    <a:lstStyle/>
                    <a:p>
                      <a:pPr algn="ctr" fontAlgn="b"/>
                      <a:r>
                        <a:rPr lang="en-US" sz="1400" b="0" u="none" strike="noStrike" dirty="0">
                          <a:effectLst/>
                          <a:latin typeface="Times" panose="02020603050405020304" pitchFamily="18" charset="0"/>
                          <a:cs typeface="Times" panose="02020603050405020304" pitchFamily="18" charset="0"/>
                        </a:rPr>
                        <a:t>BL1</a:t>
                      </a:r>
                      <a:endParaRPr lang="en-US" sz="1400" b="0" i="0" u="none" strike="noStrike" dirty="0">
                        <a:solidFill>
                          <a:srgbClr val="000000"/>
                        </a:solidFill>
                        <a:effectLst/>
                        <a:latin typeface="Times" panose="02020603050405020304" pitchFamily="18" charset="0"/>
                        <a:cs typeface="Times" panose="02020603050405020304" pitchFamily="18" charset="0"/>
                      </a:endParaRPr>
                    </a:p>
                  </a:txBody>
                  <a:tcPr marL="6649" marR="6649" marT="664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66FF66"/>
                    </a:solidFill>
                  </a:tcPr>
                </a:tc>
                <a:extLst>
                  <a:ext uri="{0D108BD9-81ED-4DB2-BD59-A6C34878D82A}">
                    <a16:rowId xmlns:a16="http://schemas.microsoft.com/office/drawing/2014/main" val="2174697255"/>
                  </a:ext>
                </a:extLst>
              </a:tr>
              <a:tr h="197612">
                <a:tc>
                  <a:txBody>
                    <a:bodyPr/>
                    <a:lstStyle/>
                    <a:p>
                      <a:pPr algn="ctr" fontAlgn="t"/>
                      <a:r>
                        <a:rPr lang="en-US" sz="1400" b="0" u="none" strike="noStrike" dirty="0">
                          <a:effectLst/>
                          <a:latin typeface="Times" panose="02020603050405020304" pitchFamily="18" charset="0"/>
                          <a:cs typeface="Times" panose="02020603050405020304" pitchFamily="18" charset="0"/>
                        </a:rPr>
                        <a:t>Assume</a:t>
                      </a:r>
                      <a:endParaRPr lang="en-US" sz="1400" b="0" i="0" u="none" strike="noStrike" dirty="0">
                        <a:solidFill>
                          <a:srgbClr val="000000"/>
                        </a:solidFill>
                        <a:effectLst/>
                        <a:latin typeface="Times" panose="02020603050405020304" pitchFamily="18" charset="0"/>
                        <a:cs typeface="Times" panose="02020603050405020304" pitchFamily="18" charset="0"/>
                      </a:endParaRPr>
                    </a:p>
                  </a:txBody>
                  <a:tcPr marL="6649" marR="6649" marT="6649"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fontAlgn="b"/>
                      <a:r>
                        <a:rPr lang="en-US" sz="1400" b="0" u="none" strike="noStrike" dirty="0">
                          <a:effectLst/>
                          <a:latin typeface="Times" panose="02020603050405020304" pitchFamily="18" charset="0"/>
                          <a:cs typeface="Times" panose="02020603050405020304" pitchFamily="18" charset="0"/>
                        </a:rPr>
                        <a:t>33</a:t>
                      </a:r>
                      <a:endParaRPr lang="en-US" sz="1400" b="0" i="0" u="none" strike="noStrike" dirty="0">
                        <a:solidFill>
                          <a:srgbClr val="000000"/>
                        </a:solidFill>
                        <a:effectLst/>
                        <a:latin typeface="Times" panose="02020603050405020304" pitchFamily="18" charset="0"/>
                        <a:cs typeface="Times" panose="02020603050405020304" pitchFamily="18" charset="0"/>
                      </a:endParaRPr>
                    </a:p>
                  </a:txBody>
                  <a:tcPr marL="6649" marR="6649" marT="664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fontAlgn="b"/>
                      <a:r>
                        <a:rPr lang="en-US" sz="1400" b="0" u="none" strike="noStrike" dirty="0">
                          <a:effectLst/>
                          <a:latin typeface="Times" panose="02020603050405020304" pitchFamily="18" charset="0"/>
                          <a:cs typeface="Times" panose="02020603050405020304" pitchFamily="18" charset="0"/>
                        </a:rPr>
                        <a:t> </a:t>
                      </a:r>
                      <a:endParaRPr lang="en-US" sz="1400" b="0" i="0" u="none" strike="noStrike" dirty="0">
                        <a:solidFill>
                          <a:srgbClr val="000000"/>
                        </a:solidFill>
                        <a:effectLst/>
                        <a:latin typeface="Times" panose="02020603050405020304" pitchFamily="18" charset="0"/>
                        <a:cs typeface="Times" panose="02020603050405020304" pitchFamily="18" charset="0"/>
                      </a:endParaRPr>
                    </a:p>
                  </a:txBody>
                  <a:tcPr marL="6649" marR="6649" marT="664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66FF66"/>
                    </a:solidFill>
                  </a:tcPr>
                </a:tc>
                <a:tc>
                  <a:txBody>
                    <a:bodyPr/>
                    <a:lstStyle/>
                    <a:p>
                      <a:pPr algn="ctr" fontAlgn="b"/>
                      <a:r>
                        <a:rPr lang="en-US" sz="1400" b="0" u="none" strike="noStrike" dirty="0">
                          <a:effectLst/>
                          <a:latin typeface="Times" panose="02020603050405020304" pitchFamily="18" charset="0"/>
                          <a:cs typeface="Times" panose="02020603050405020304" pitchFamily="18" charset="0"/>
                        </a:rPr>
                        <a:t>BL3</a:t>
                      </a:r>
                      <a:endParaRPr lang="en-US" sz="1400" b="0" i="0" u="none" strike="noStrike" dirty="0">
                        <a:solidFill>
                          <a:srgbClr val="000000"/>
                        </a:solidFill>
                        <a:effectLst/>
                        <a:latin typeface="Times" panose="02020603050405020304" pitchFamily="18" charset="0"/>
                        <a:cs typeface="Times" panose="02020603050405020304" pitchFamily="18" charset="0"/>
                      </a:endParaRPr>
                    </a:p>
                  </a:txBody>
                  <a:tcPr marL="6649" marR="6649" marT="664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66FF66"/>
                    </a:solidFill>
                  </a:tcPr>
                </a:tc>
                <a:extLst>
                  <a:ext uri="{0D108BD9-81ED-4DB2-BD59-A6C34878D82A}">
                    <a16:rowId xmlns:a16="http://schemas.microsoft.com/office/drawing/2014/main" val="3884194632"/>
                  </a:ext>
                </a:extLst>
              </a:tr>
            </a:tbl>
          </a:graphicData>
        </a:graphic>
      </p:graphicFrame>
      <p:sp>
        <p:nvSpPr>
          <p:cNvPr id="44" name="Rectangle 2">
            <a:extLst>
              <a:ext uri="{FF2B5EF4-FFF2-40B4-BE49-F238E27FC236}">
                <a16:creationId xmlns:a16="http://schemas.microsoft.com/office/drawing/2014/main" id="{7844EC02-DAD1-46E1-AF93-3AE781E3BD30}"/>
              </a:ext>
            </a:extLst>
          </p:cNvPr>
          <p:cNvSpPr>
            <a:spLocks noGrp="1" noChangeArrowheads="1"/>
          </p:cNvSpPr>
          <p:nvPr>
            <p:ph type="title"/>
          </p:nvPr>
        </p:nvSpPr>
        <p:spPr>
          <a:xfrm>
            <a:off x="523875" y="318195"/>
            <a:ext cx="8229600" cy="436936"/>
          </a:xfrm>
        </p:spPr>
        <p:txBody>
          <a:bodyPr/>
          <a:lstStyle/>
          <a:p>
            <a:pPr marL="857250" lvl="1" algn="ctr" eaLnBrk="1" hangingPunct="1">
              <a:lnSpc>
                <a:spcPct val="150000"/>
              </a:lnSpc>
              <a:defRPr/>
            </a:pPr>
            <a:r>
              <a:rPr lang="en-US" sz="2800" dirty="0">
                <a:latin typeface="Times New Roman" panose="02020603050405020304" pitchFamily="18" charset="0"/>
                <a:cs typeface="Times New Roman" panose="02020603050405020304" pitchFamily="18" charset="0"/>
              </a:rPr>
              <a:t>Cognitive based verb classification</a:t>
            </a:r>
            <a:endParaRPr lang="en-GB" altLang="en-US" sz="2800" kern="1200" dirty="0">
              <a:latin typeface="Times" panose="02020603050405020304" pitchFamily="18" charset="0"/>
              <a:ea typeface="+mj-ea"/>
              <a:cs typeface="Times" panose="02020603050405020304" pitchFamily="18" charset="0"/>
            </a:endParaRPr>
          </a:p>
        </p:txBody>
      </p:sp>
    </p:spTree>
    <p:extLst>
      <p:ext uri="{BB962C8B-B14F-4D97-AF65-F5344CB8AC3E}">
        <p14:creationId xmlns:p14="http://schemas.microsoft.com/office/powerpoint/2010/main" val="9525210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F66112-F0DD-4964-A841-2C8EE02300AC}"/>
              </a:ext>
            </a:extLst>
          </p:cNvPr>
          <p:cNvSpPr>
            <a:spLocks noGrp="1"/>
          </p:cNvSpPr>
          <p:nvPr>
            <p:ph type="title"/>
          </p:nvPr>
        </p:nvSpPr>
        <p:spPr>
          <a:xfrm>
            <a:off x="457200" y="457200"/>
            <a:ext cx="8229600" cy="513880"/>
          </a:xfrm>
        </p:spPr>
        <p:txBody>
          <a:bodyPr/>
          <a:lstStyle/>
          <a:p>
            <a:pPr marL="857250" lvl="1" algn="ctr" eaLnBrk="1" hangingPunct="1">
              <a:lnSpc>
                <a:spcPct val="150000"/>
              </a:lnSpc>
              <a:defRPr/>
            </a:pPr>
            <a:r>
              <a:rPr lang="en-US" sz="2800" kern="1200" dirty="0">
                <a:latin typeface="Times" panose="02020603050405020304" pitchFamily="18" charset="0"/>
                <a:ea typeface="+mj-ea"/>
                <a:cs typeface="Times" panose="02020603050405020304" pitchFamily="18" charset="0"/>
              </a:rPr>
              <a:t>VerbNet Class</a:t>
            </a:r>
          </a:p>
        </p:txBody>
      </p:sp>
      <p:sp>
        <p:nvSpPr>
          <p:cNvPr id="3" name="Content Placeholder 2">
            <a:extLst>
              <a:ext uri="{FF2B5EF4-FFF2-40B4-BE49-F238E27FC236}">
                <a16:creationId xmlns:a16="http://schemas.microsoft.com/office/drawing/2014/main" id="{57A58633-C054-436E-A6C9-E49E584DAC6C}"/>
              </a:ext>
            </a:extLst>
          </p:cNvPr>
          <p:cNvSpPr>
            <a:spLocks noGrp="1"/>
          </p:cNvSpPr>
          <p:nvPr>
            <p:ph idx="1"/>
          </p:nvPr>
        </p:nvSpPr>
        <p:spPr>
          <a:xfrm>
            <a:off x="309045" y="1033462"/>
            <a:ext cx="8377755" cy="3086828"/>
          </a:xfrm>
        </p:spPr>
        <p:txBody>
          <a:bodyPr/>
          <a:lstStyle/>
          <a:p>
            <a:pPr algn="just">
              <a:lnSpc>
                <a:spcPct val="200000"/>
              </a:lnSpc>
              <a:spcBef>
                <a:spcPts val="0"/>
              </a:spcBef>
              <a:spcAft>
                <a:spcPts val="800"/>
              </a:spcAft>
            </a:pPr>
            <a:r>
              <a:rPr lang="en-US" sz="1600" dirty="0">
                <a:solidFill>
                  <a:srgbClr val="000000"/>
                </a:solidFill>
                <a:latin typeface="Times" panose="02020603050405020304" pitchFamily="18" charset="0"/>
                <a:cs typeface="Times" panose="02020603050405020304" pitchFamily="18" charset="0"/>
              </a:rPr>
              <a:t>VerbNet (VN) is a vast online repository for the classification of English verbs [</a:t>
            </a:r>
            <a:r>
              <a:rPr lang="en-US" sz="1600" dirty="0">
                <a:solidFill>
                  <a:srgbClr val="000000"/>
                </a:solidFill>
                <a:latin typeface="Times" panose="02020603050405020304" pitchFamily="18" charset="0"/>
                <a:cs typeface="Times" panose="02020603050405020304" pitchFamily="18" charset="0"/>
                <a:hlinkClick r:id="rId2" action="ppaction://hlinkfile" tooltip="Schuler, 2005 #50">
                  <a:extLst>
                    <a:ext uri="{A12FA001-AC4F-418D-AE19-62706E023703}">
                      <ahyp:hlinkClr xmlns:ahyp="http://schemas.microsoft.com/office/drawing/2018/hyperlinkcolor" val="tx"/>
                    </a:ext>
                  </a:extLst>
                </a:hlinkClick>
              </a:rPr>
              <a:t>Schuler, 2005</a:t>
            </a:r>
            <a:r>
              <a:rPr lang="en-US" sz="1600" dirty="0">
                <a:solidFill>
                  <a:srgbClr val="000000"/>
                </a:solidFill>
                <a:latin typeface="Times" panose="02020603050405020304" pitchFamily="18" charset="0"/>
                <a:cs typeface="Times" panose="02020603050405020304" pitchFamily="18" charset="0"/>
              </a:rPr>
              <a:t>]. </a:t>
            </a:r>
          </a:p>
          <a:p>
            <a:pPr algn="just">
              <a:lnSpc>
                <a:spcPct val="200000"/>
              </a:lnSpc>
              <a:spcBef>
                <a:spcPts val="0"/>
              </a:spcBef>
              <a:spcAft>
                <a:spcPts val="800"/>
              </a:spcAft>
            </a:pPr>
            <a:r>
              <a:rPr lang="en-US" sz="1600" dirty="0">
                <a:solidFill>
                  <a:srgbClr val="000000"/>
                </a:solidFill>
                <a:latin typeface="Times" panose="02020603050405020304" pitchFamily="18" charset="0"/>
                <a:cs typeface="Times" panose="02020603050405020304" pitchFamily="18" charset="0"/>
              </a:rPr>
              <a:t>The classification of VerbNet is based on the senses of verbs.</a:t>
            </a:r>
          </a:p>
          <a:p>
            <a:pPr algn="just">
              <a:lnSpc>
                <a:spcPct val="200000"/>
              </a:lnSpc>
              <a:spcBef>
                <a:spcPts val="0"/>
              </a:spcBef>
              <a:spcAft>
                <a:spcPts val="800"/>
              </a:spcAft>
            </a:pPr>
            <a:r>
              <a:rPr lang="en-US" sz="1600" dirty="0">
                <a:solidFill>
                  <a:srgbClr val="000000"/>
                </a:solidFill>
                <a:latin typeface="Times" panose="02020603050405020304" pitchFamily="18" charset="0"/>
                <a:cs typeface="Times" panose="02020603050405020304" pitchFamily="18" charset="0"/>
              </a:rPr>
              <a:t> VerbNet covers 5,200 verb senses.</a:t>
            </a:r>
          </a:p>
          <a:p>
            <a:pPr algn="just">
              <a:lnSpc>
                <a:spcPct val="200000"/>
              </a:lnSpc>
              <a:spcBef>
                <a:spcPts val="0"/>
              </a:spcBef>
              <a:spcAft>
                <a:spcPts val="800"/>
              </a:spcAft>
            </a:pPr>
            <a:r>
              <a:rPr lang="en-US" sz="1600" dirty="0">
                <a:solidFill>
                  <a:srgbClr val="000000"/>
                </a:solidFill>
                <a:latin typeface="Times" panose="02020603050405020304" pitchFamily="18" charset="0"/>
                <a:cs typeface="Times" panose="02020603050405020304" pitchFamily="18" charset="0"/>
              </a:rPr>
              <a:t>Each VerbNet class contains a set of syntactic descriptions.</a:t>
            </a:r>
            <a:endParaRPr lang="en-US" sz="1600" b="1" dirty="0">
              <a:solidFill>
                <a:srgbClr val="FF0000"/>
              </a:solidFill>
              <a:highlight>
                <a:srgbClr val="FFFF00"/>
              </a:highlight>
              <a:latin typeface="Times" panose="02020603050405020304" pitchFamily="18" charset="0"/>
              <a:cs typeface="Times" panose="02020603050405020304" pitchFamily="18" charset="0"/>
            </a:endParaRPr>
          </a:p>
          <a:p>
            <a:pPr marL="0" indent="0" algn="just">
              <a:lnSpc>
                <a:spcPct val="200000"/>
              </a:lnSpc>
              <a:spcBef>
                <a:spcPts val="0"/>
              </a:spcBef>
              <a:spcAft>
                <a:spcPts val="800"/>
              </a:spcAft>
              <a:buNone/>
            </a:pPr>
            <a:r>
              <a:rPr lang="en-US" sz="1600" dirty="0">
                <a:solidFill>
                  <a:srgbClr val="000000"/>
                </a:solidFill>
                <a:latin typeface="Times" panose="02020603050405020304" pitchFamily="18" charset="0"/>
                <a:cs typeface="Times" panose="02020603050405020304" pitchFamily="18" charset="0"/>
              </a:rPr>
              <a:t> </a:t>
            </a:r>
          </a:p>
        </p:txBody>
      </p:sp>
      <p:sp>
        <p:nvSpPr>
          <p:cNvPr id="9" name="Slide Number Placeholder 8">
            <a:extLst>
              <a:ext uri="{FF2B5EF4-FFF2-40B4-BE49-F238E27FC236}">
                <a16:creationId xmlns:a16="http://schemas.microsoft.com/office/drawing/2014/main" id="{4C684ECC-39DD-497C-8D36-3230A289261C}"/>
              </a:ext>
            </a:extLst>
          </p:cNvPr>
          <p:cNvSpPr>
            <a:spLocks noGrp="1"/>
          </p:cNvSpPr>
          <p:nvPr>
            <p:ph type="sldNum" sz="quarter" idx="12"/>
          </p:nvPr>
        </p:nvSpPr>
        <p:spPr/>
        <p:txBody>
          <a:bodyPr/>
          <a:lstStyle/>
          <a:p>
            <a:pPr>
              <a:defRPr/>
            </a:pPr>
            <a:fld id="{46C95EAB-5877-4365-885A-A60EB0348E4F}" type="slidenum">
              <a:rPr lang="en-US" altLang="en-US" smtClean="0"/>
              <a:pPr>
                <a:defRPr/>
              </a:pPr>
              <a:t>38</a:t>
            </a:fld>
            <a:endParaRPr lang="en-US" altLang="en-US"/>
          </a:p>
        </p:txBody>
      </p:sp>
      <p:pic>
        <p:nvPicPr>
          <p:cNvPr id="10" name="Picture 9">
            <a:extLst>
              <a:ext uri="{FF2B5EF4-FFF2-40B4-BE49-F238E27FC236}">
                <a16:creationId xmlns:a16="http://schemas.microsoft.com/office/drawing/2014/main" id="{7E6F5DEC-6F4B-4171-8BA3-C726AEC8424B}"/>
              </a:ext>
            </a:extLst>
          </p:cNvPr>
          <p:cNvPicPr>
            <a:picLocks noChangeAspect="1"/>
          </p:cNvPicPr>
          <p:nvPr/>
        </p:nvPicPr>
        <p:blipFill>
          <a:blip r:embed="rId3"/>
          <a:stretch>
            <a:fillRect/>
          </a:stretch>
        </p:blipFill>
        <p:spPr>
          <a:xfrm>
            <a:off x="8418" y="530024"/>
            <a:ext cx="709926" cy="503438"/>
          </a:xfrm>
          <a:prstGeom prst="rect">
            <a:avLst/>
          </a:prstGeom>
        </p:spPr>
      </p:pic>
    </p:spTree>
    <p:extLst>
      <p:ext uri="{BB962C8B-B14F-4D97-AF65-F5344CB8AC3E}">
        <p14:creationId xmlns:p14="http://schemas.microsoft.com/office/powerpoint/2010/main" val="262297246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Freeform: Shape 13"/>
          <p:cNvSpPr/>
          <p:nvPr/>
        </p:nvSpPr>
        <p:spPr>
          <a:xfrm>
            <a:off x="2749407" y="3469456"/>
            <a:ext cx="2025276" cy="353800"/>
          </a:xfrm>
          <a:custGeom>
            <a:avLst/>
            <a:gdLst/>
            <a:ahLst/>
            <a:cxnLst/>
            <a:rect l="0" t="0" r="0" b="0"/>
            <a:pathLst>
              <a:path>
                <a:moveTo>
                  <a:pt x="1683593" y="0"/>
                </a:moveTo>
                <a:lnTo>
                  <a:pt x="1683593" y="245906"/>
                </a:lnTo>
                <a:lnTo>
                  <a:pt x="0" y="245906"/>
                </a:lnTo>
                <a:lnTo>
                  <a:pt x="0" y="329652"/>
                </a:lnTo>
              </a:path>
            </a:pathLst>
          </a:custGeom>
          <a:noFill/>
        </p:spPr>
        <p:style>
          <a:lnRef idx="2">
            <a:schemeClr val="accent3">
              <a:hueOff val="0"/>
              <a:satOff val="0"/>
              <a:lumOff val="0"/>
              <a:alphaOff val="0"/>
            </a:schemeClr>
          </a:lnRef>
          <a:fillRef idx="0">
            <a:scrgbClr r="0" g="0" b="0"/>
          </a:fillRef>
          <a:effectRef idx="0">
            <a:schemeClr val="accent4">
              <a:tint val="70000"/>
              <a:hueOff val="0"/>
              <a:satOff val="0"/>
              <a:lumOff val="0"/>
              <a:alphaOff val="0"/>
            </a:schemeClr>
          </a:effectRef>
          <a:fontRef idx="minor">
            <a:schemeClr val="tx1">
              <a:hueOff val="0"/>
              <a:satOff val="0"/>
              <a:lumOff val="0"/>
              <a:alphaOff val="0"/>
            </a:schemeClr>
          </a:fontRef>
        </p:style>
      </p:sp>
      <p:sp>
        <p:nvSpPr>
          <p:cNvPr id="15" name="Freeform: Shape 14"/>
          <p:cNvSpPr/>
          <p:nvPr/>
        </p:nvSpPr>
        <p:spPr>
          <a:xfrm>
            <a:off x="4096687" y="2027560"/>
            <a:ext cx="2159460" cy="483691"/>
          </a:xfrm>
          <a:custGeom>
            <a:avLst/>
            <a:gdLst/>
            <a:ahLst/>
            <a:cxnLst/>
            <a:rect l="0" t="0" r="0" b="0"/>
            <a:pathLst>
              <a:path>
                <a:moveTo>
                  <a:pt x="1795139" y="0"/>
                </a:moveTo>
                <a:lnTo>
                  <a:pt x="1795139" y="366932"/>
                </a:lnTo>
                <a:lnTo>
                  <a:pt x="0" y="366932"/>
                </a:lnTo>
                <a:lnTo>
                  <a:pt x="0" y="450678"/>
                </a:lnTo>
              </a:path>
            </a:pathLst>
          </a:custGeom>
          <a:noFill/>
          <a:ln>
            <a:solidFill>
              <a:schemeClr val="accent3"/>
            </a:solidFill>
          </a:ln>
        </p:spPr>
        <p:style>
          <a:lnRef idx="2">
            <a:scrgbClr r="0" g="0" b="0"/>
          </a:lnRef>
          <a:fillRef idx="0">
            <a:scrgbClr r="0" g="0" b="0"/>
          </a:fillRef>
          <a:effectRef idx="0">
            <a:schemeClr val="accent3">
              <a:tint val="90000"/>
              <a:hueOff val="0"/>
              <a:satOff val="0"/>
              <a:lumOff val="0"/>
              <a:alphaOff val="0"/>
            </a:schemeClr>
          </a:effectRef>
          <a:fontRef idx="minor">
            <a:schemeClr val="tx1">
              <a:hueOff val="0"/>
              <a:satOff val="0"/>
              <a:lumOff val="0"/>
              <a:alphaOff val="0"/>
            </a:schemeClr>
          </a:fontRef>
        </p:style>
      </p:sp>
      <p:sp>
        <p:nvSpPr>
          <p:cNvPr id="18" name="Rectangle: Rounded Corners 17"/>
          <p:cNvSpPr/>
          <p:nvPr/>
        </p:nvSpPr>
        <p:spPr>
          <a:xfrm>
            <a:off x="3717579" y="2456106"/>
            <a:ext cx="1979457" cy="413059"/>
          </a:xfrm>
          <a:prstGeom prst="roundRect">
            <a:avLst>
              <a:gd name="adj" fmla="val 10000"/>
            </a:avLst>
          </a:prstGeom>
          <a:solidFill>
            <a:schemeClr val="tx2">
              <a:lumMod val="60000"/>
              <a:lumOff val="40000"/>
            </a:schemeClr>
          </a:solidFill>
          <a:ln>
            <a:solidFill>
              <a:schemeClr val="accent3">
                <a:lumMod val="75000"/>
              </a:schemeClr>
            </a:solidFill>
          </a:ln>
        </p:spPr>
        <p:style>
          <a:lnRef idx="2">
            <a:scrgbClr r="0" g="0" b="0"/>
          </a:lnRef>
          <a:fillRef idx="1">
            <a:scrgbClr r="0" g="0" b="0"/>
          </a:fillRef>
          <a:effectRef idx="0">
            <a:schemeClr val="accent2">
              <a:hueOff val="0"/>
              <a:satOff val="0"/>
              <a:lumOff val="0"/>
              <a:alphaOff val="0"/>
            </a:schemeClr>
          </a:effectRef>
          <a:fontRef idx="minor">
            <a:schemeClr val="lt1"/>
          </a:fontRef>
        </p:style>
      </p:sp>
      <p:sp>
        <p:nvSpPr>
          <p:cNvPr id="19" name="Freeform: Shape 18"/>
          <p:cNvSpPr/>
          <p:nvPr/>
        </p:nvSpPr>
        <p:spPr>
          <a:xfrm>
            <a:off x="3833032" y="2551529"/>
            <a:ext cx="1979457" cy="413059"/>
          </a:xfrm>
          <a:custGeom>
            <a:avLst/>
            <a:gdLst>
              <a:gd name="connsiteX0" fmla="*/ 0 w 1645504"/>
              <a:gd name="connsiteY0" fmla="*/ 38487 h 384866"/>
              <a:gd name="connsiteX1" fmla="*/ 38487 w 1645504"/>
              <a:gd name="connsiteY1" fmla="*/ 0 h 384866"/>
              <a:gd name="connsiteX2" fmla="*/ 1607017 w 1645504"/>
              <a:gd name="connsiteY2" fmla="*/ 0 h 384866"/>
              <a:gd name="connsiteX3" fmla="*/ 1645504 w 1645504"/>
              <a:gd name="connsiteY3" fmla="*/ 38487 h 384866"/>
              <a:gd name="connsiteX4" fmla="*/ 1645504 w 1645504"/>
              <a:gd name="connsiteY4" fmla="*/ 346379 h 384866"/>
              <a:gd name="connsiteX5" fmla="*/ 1607017 w 1645504"/>
              <a:gd name="connsiteY5" fmla="*/ 384866 h 384866"/>
              <a:gd name="connsiteX6" fmla="*/ 38487 w 1645504"/>
              <a:gd name="connsiteY6" fmla="*/ 384866 h 384866"/>
              <a:gd name="connsiteX7" fmla="*/ 0 w 1645504"/>
              <a:gd name="connsiteY7" fmla="*/ 346379 h 384866"/>
              <a:gd name="connsiteX8" fmla="*/ 0 w 1645504"/>
              <a:gd name="connsiteY8" fmla="*/ 38487 h 384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45504" h="384866">
                <a:moveTo>
                  <a:pt x="0" y="38487"/>
                </a:moveTo>
                <a:cubicBezTo>
                  <a:pt x="0" y="17231"/>
                  <a:pt x="17231" y="0"/>
                  <a:pt x="38487" y="0"/>
                </a:cubicBezTo>
                <a:lnTo>
                  <a:pt x="1607017" y="0"/>
                </a:lnTo>
                <a:cubicBezTo>
                  <a:pt x="1628273" y="0"/>
                  <a:pt x="1645504" y="17231"/>
                  <a:pt x="1645504" y="38487"/>
                </a:cubicBezTo>
                <a:lnTo>
                  <a:pt x="1645504" y="346379"/>
                </a:lnTo>
                <a:cubicBezTo>
                  <a:pt x="1645504" y="367635"/>
                  <a:pt x="1628273" y="384866"/>
                  <a:pt x="1607017" y="384866"/>
                </a:cubicBezTo>
                <a:lnTo>
                  <a:pt x="38487" y="384866"/>
                </a:lnTo>
                <a:cubicBezTo>
                  <a:pt x="17231" y="384866"/>
                  <a:pt x="0" y="367635"/>
                  <a:pt x="0" y="346379"/>
                </a:cubicBezTo>
                <a:lnTo>
                  <a:pt x="0" y="38487"/>
                </a:lnTo>
                <a:close/>
              </a:path>
            </a:pathLst>
          </a:custGeom>
          <a:solidFill>
            <a:schemeClr val="bg1"/>
          </a:solidFill>
          <a:ln>
            <a:solidFill>
              <a:schemeClr val="tx2">
                <a:lumMod val="60000"/>
                <a:lumOff val="40000"/>
              </a:schemeClr>
            </a:solidFill>
          </a:ln>
        </p:spPr>
        <p:style>
          <a:lnRef idx="2">
            <a:scrgbClr r="0" g="0" b="0"/>
          </a:lnRef>
          <a:fillRef idx="1">
            <a:scrgbClr r="0" g="0" b="0"/>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72232" tIns="72232" rIns="72232" bIns="72232" numCol="1" spcCol="1270" anchor="ctr" anchorCtr="0">
            <a:noAutofit/>
          </a:bodyPr>
          <a:lstStyle/>
          <a:p>
            <a:pPr algn="ctr" defTabSz="711200">
              <a:lnSpc>
                <a:spcPct val="90000"/>
              </a:lnSpc>
              <a:spcBef>
                <a:spcPct val="0"/>
              </a:spcBef>
              <a:spcAft>
                <a:spcPct val="35000"/>
              </a:spcAft>
            </a:pPr>
            <a:r>
              <a:rPr lang="en-US" sz="1200" b="1" dirty="0">
                <a:latin typeface="Times" panose="02020603050405020304" pitchFamily="18" charset="0"/>
                <a:cs typeface="Times" panose="02020603050405020304" pitchFamily="18" charset="0"/>
              </a:rPr>
              <a:t>Bloom Verb List</a:t>
            </a:r>
          </a:p>
        </p:txBody>
      </p:sp>
      <p:sp>
        <p:nvSpPr>
          <p:cNvPr id="21" name="Freeform: Shape 20"/>
          <p:cNvSpPr/>
          <p:nvPr/>
        </p:nvSpPr>
        <p:spPr>
          <a:xfrm>
            <a:off x="3573470" y="3231690"/>
            <a:ext cx="1207930" cy="431639"/>
          </a:xfrm>
          <a:custGeom>
            <a:avLst/>
            <a:gdLst>
              <a:gd name="connsiteX0" fmla="*/ 0 w 1062792"/>
              <a:gd name="connsiteY0" fmla="*/ 67760 h 677600"/>
              <a:gd name="connsiteX1" fmla="*/ 67760 w 1062792"/>
              <a:gd name="connsiteY1" fmla="*/ 0 h 677600"/>
              <a:gd name="connsiteX2" fmla="*/ 995032 w 1062792"/>
              <a:gd name="connsiteY2" fmla="*/ 0 h 677600"/>
              <a:gd name="connsiteX3" fmla="*/ 1062792 w 1062792"/>
              <a:gd name="connsiteY3" fmla="*/ 67760 h 677600"/>
              <a:gd name="connsiteX4" fmla="*/ 1062792 w 1062792"/>
              <a:gd name="connsiteY4" fmla="*/ 609840 h 677600"/>
              <a:gd name="connsiteX5" fmla="*/ 995032 w 1062792"/>
              <a:gd name="connsiteY5" fmla="*/ 677600 h 677600"/>
              <a:gd name="connsiteX6" fmla="*/ 67760 w 1062792"/>
              <a:gd name="connsiteY6" fmla="*/ 677600 h 677600"/>
              <a:gd name="connsiteX7" fmla="*/ 0 w 1062792"/>
              <a:gd name="connsiteY7" fmla="*/ 609840 h 677600"/>
              <a:gd name="connsiteX8" fmla="*/ 0 w 1062792"/>
              <a:gd name="connsiteY8" fmla="*/ 67760 h 677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62792" h="677600">
                <a:moveTo>
                  <a:pt x="0" y="67760"/>
                </a:moveTo>
                <a:cubicBezTo>
                  <a:pt x="0" y="30337"/>
                  <a:pt x="30337" y="0"/>
                  <a:pt x="67760" y="0"/>
                </a:cubicBezTo>
                <a:lnTo>
                  <a:pt x="995032" y="0"/>
                </a:lnTo>
                <a:cubicBezTo>
                  <a:pt x="1032455" y="0"/>
                  <a:pt x="1062792" y="30337"/>
                  <a:pt x="1062792" y="67760"/>
                </a:cubicBezTo>
                <a:lnTo>
                  <a:pt x="1062792" y="609840"/>
                </a:lnTo>
                <a:cubicBezTo>
                  <a:pt x="1062792" y="647263"/>
                  <a:pt x="1032455" y="677600"/>
                  <a:pt x="995032" y="677600"/>
                </a:cubicBezTo>
                <a:lnTo>
                  <a:pt x="67760" y="677600"/>
                </a:lnTo>
                <a:cubicBezTo>
                  <a:pt x="30337" y="677600"/>
                  <a:pt x="0" y="647263"/>
                  <a:pt x="0" y="609840"/>
                </a:cubicBezTo>
                <a:lnTo>
                  <a:pt x="0" y="67760"/>
                </a:lnTo>
                <a:close/>
              </a:path>
            </a:pathLst>
          </a:custGeom>
          <a:ln>
            <a:solidFill>
              <a:schemeClr val="tx1"/>
            </a:solidFill>
          </a:ln>
        </p:spPr>
        <p:style>
          <a:lnRef idx="2">
            <a:schemeClr val="accent3">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61756" tIns="61756" rIns="61756" bIns="61756" numCol="1" spcCol="1270" anchor="ctr" anchorCtr="0">
            <a:noAutofit/>
          </a:bodyPr>
          <a:lstStyle/>
          <a:p>
            <a:pPr marL="0" lvl="0" indent="0" algn="ctr" defTabSz="488950">
              <a:lnSpc>
                <a:spcPct val="90000"/>
              </a:lnSpc>
              <a:spcBef>
                <a:spcPct val="0"/>
              </a:spcBef>
              <a:spcAft>
                <a:spcPct val="35000"/>
              </a:spcAft>
              <a:buNone/>
            </a:pPr>
            <a:r>
              <a:rPr lang="en-US" sz="1200" b="1" kern="1200" dirty="0">
                <a:solidFill>
                  <a:prstClr val="black">
                    <a:hueOff val="0"/>
                    <a:satOff val="0"/>
                    <a:lumOff val="0"/>
                    <a:alphaOff val="0"/>
                  </a:prstClr>
                </a:solidFill>
                <a:latin typeface="Times" panose="02020603050405020304" pitchFamily="18" charset="0"/>
                <a:ea typeface="+mn-ea"/>
                <a:cs typeface="Times" panose="02020603050405020304" pitchFamily="18" charset="0"/>
              </a:rPr>
              <a:t>Understanding</a:t>
            </a:r>
            <a:endParaRPr lang="en-US" sz="1000" b="1" kern="1200" dirty="0">
              <a:solidFill>
                <a:prstClr val="black">
                  <a:hueOff val="0"/>
                  <a:satOff val="0"/>
                  <a:lumOff val="0"/>
                  <a:alphaOff val="0"/>
                </a:prstClr>
              </a:solidFill>
              <a:latin typeface="Times" panose="02020603050405020304" pitchFamily="18" charset="0"/>
              <a:ea typeface="+mn-ea"/>
              <a:cs typeface="Times" panose="02020603050405020304" pitchFamily="18" charset="0"/>
            </a:endParaRPr>
          </a:p>
        </p:txBody>
      </p:sp>
      <p:sp>
        <p:nvSpPr>
          <p:cNvPr id="23" name="Freeform: Shape 22"/>
          <p:cNvSpPr/>
          <p:nvPr/>
        </p:nvSpPr>
        <p:spPr>
          <a:xfrm>
            <a:off x="4844029" y="3229275"/>
            <a:ext cx="788426" cy="413059"/>
          </a:xfrm>
          <a:custGeom>
            <a:avLst/>
            <a:gdLst>
              <a:gd name="connsiteX0" fmla="*/ 0 w 904004"/>
              <a:gd name="connsiteY0" fmla="*/ 64843 h 648432"/>
              <a:gd name="connsiteX1" fmla="*/ 64843 w 904004"/>
              <a:gd name="connsiteY1" fmla="*/ 0 h 648432"/>
              <a:gd name="connsiteX2" fmla="*/ 839161 w 904004"/>
              <a:gd name="connsiteY2" fmla="*/ 0 h 648432"/>
              <a:gd name="connsiteX3" fmla="*/ 904004 w 904004"/>
              <a:gd name="connsiteY3" fmla="*/ 64843 h 648432"/>
              <a:gd name="connsiteX4" fmla="*/ 904004 w 904004"/>
              <a:gd name="connsiteY4" fmla="*/ 583589 h 648432"/>
              <a:gd name="connsiteX5" fmla="*/ 839161 w 904004"/>
              <a:gd name="connsiteY5" fmla="*/ 648432 h 648432"/>
              <a:gd name="connsiteX6" fmla="*/ 64843 w 904004"/>
              <a:gd name="connsiteY6" fmla="*/ 648432 h 648432"/>
              <a:gd name="connsiteX7" fmla="*/ 0 w 904004"/>
              <a:gd name="connsiteY7" fmla="*/ 583589 h 648432"/>
              <a:gd name="connsiteX8" fmla="*/ 0 w 904004"/>
              <a:gd name="connsiteY8" fmla="*/ 64843 h 648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4004" h="648432">
                <a:moveTo>
                  <a:pt x="0" y="64843"/>
                </a:moveTo>
                <a:cubicBezTo>
                  <a:pt x="0" y="29031"/>
                  <a:pt x="29031" y="0"/>
                  <a:pt x="64843" y="0"/>
                </a:cubicBezTo>
                <a:lnTo>
                  <a:pt x="839161" y="0"/>
                </a:lnTo>
                <a:cubicBezTo>
                  <a:pt x="874973" y="0"/>
                  <a:pt x="904004" y="29031"/>
                  <a:pt x="904004" y="64843"/>
                </a:cubicBezTo>
                <a:lnTo>
                  <a:pt x="904004" y="583589"/>
                </a:lnTo>
                <a:cubicBezTo>
                  <a:pt x="904004" y="619401"/>
                  <a:pt x="874973" y="648432"/>
                  <a:pt x="839161" y="648432"/>
                </a:cubicBezTo>
                <a:lnTo>
                  <a:pt x="64843" y="648432"/>
                </a:lnTo>
                <a:cubicBezTo>
                  <a:pt x="29031" y="648432"/>
                  <a:pt x="0" y="619401"/>
                  <a:pt x="0" y="583589"/>
                </a:cubicBezTo>
                <a:lnTo>
                  <a:pt x="0" y="64843"/>
                </a:lnTo>
                <a:close/>
              </a:path>
            </a:pathLst>
          </a:custGeom>
          <a:ln>
            <a:solidFill>
              <a:schemeClr val="tx1"/>
            </a:solidFill>
          </a:ln>
        </p:spPr>
        <p:style>
          <a:lnRef idx="2">
            <a:schemeClr val="accent3">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64712" tIns="64712" rIns="64712" bIns="64712" numCol="1" spcCol="1270" anchor="ctr" anchorCtr="0">
            <a:noAutofit/>
          </a:bodyPr>
          <a:lstStyle/>
          <a:p>
            <a:pPr marL="0" lvl="0" indent="0" algn="ctr" defTabSz="488950">
              <a:lnSpc>
                <a:spcPct val="90000"/>
              </a:lnSpc>
              <a:spcBef>
                <a:spcPct val="0"/>
              </a:spcBef>
              <a:spcAft>
                <a:spcPct val="35000"/>
              </a:spcAft>
              <a:buNone/>
            </a:pPr>
            <a:r>
              <a:rPr lang="en-US" sz="1200" b="1" kern="1200" dirty="0">
                <a:solidFill>
                  <a:schemeClr val="tx1"/>
                </a:solidFill>
                <a:latin typeface="Times" panose="02020603050405020304" pitchFamily="18" charset="0"/>
                <a:ea typeface="+mn-ea"/>
                <a:cs typeface="Times" panose="02020603050405020304" pitchFamily="18" charset="0"/>
              </a:rPr>
              <a:t>Applying</a:t>
            </a:r>
          </a:p>
        </p:txBody>
      </p:sp>
      <p:sp>
        <p:nvSpPr>
          <p:cNvPr id="25" name="Freeform: Shape 24"/>
          <p:cNvSpPr/>
          <p:nvPr/>
        </p:nvSpPr>
        <p:spPr>
          <a:xfrm>
            <a:off x="5688597" y="3214323"/>
            <a:ext cx="812499" cy="413059"/>
          </a:xfrm>
          <a:custGeom>
            <a:avLst/>
            <a:gdLst>
              <a:gd name="connsiteX0" fmla="*/ 0 w 904004"/>
              <a:gd name="connsiteY0" fmla="*/ 64843 h 648432"/>
              <a:gd name="connsiteX1" fmla="*/ 64843 w 904004"/>
              <a:gd name="connsiteY1" fmla="*/ 0 h 648432"/>
              <a:gd name="connsiteX2" fmla="*/ 839161 w 904004"/>
              <a:gd name="connsiteY2" fmla="*/ 0 h 648432"/>
              <a:gd name="connsiteX3" fmla="*/ 904004 w 904004"/>
              <a:gd name="connsiteY3" fmla="*/ 64843 h 648432"/>
              <a:gd name="connsiteX4" fmla="*/ 904004 w 904004"/>
              <a:gd name="connsiteY4" fmla="*/ 583589 h 648432"/>
              <a:gd name="connsiteX5" fmla="*/ 839161 w 904004"/>
              <a:gd name="connsiteY5" fmla="*/ 648432 h 648432"/>
              <a:gd name="connsiteX6" fmla="*/ 64843 w 904004"/>
              <a:gd name="connsiteY6" fmla="*/ 648432 h 648432"/>
              <a:gd name="connsiteX7" fmla="*/ 0 w 904004"/>
              <a:gd name="connsiteY7" fmla="*/ 583589 h 648432"/>
              <a:gd name="connsiteX8" fmla="*/ 0 w 904004"/>
              <a:gd name="connsiteY8" fmla="*/ 64843 h 648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4004" h="648432">
                <a:moveTo>
                  <a:pt x="0" y="64843"/>
                </a:moveTo>
                <a:cubicBezTo>
                  <a:pt x="0" y="29031"/>
                  <a:pt x="29031" y="0"/>
                  <a:pt x="64843" y="0"/>
                </a:cubicBezTo>
                <a:lnTo>
                  <a:pt x="839161" y="0"/>
                </a:lnTo>
                <a:cubicBezTo>
                  <a:pt x="874973" y="0"/>
                  <a:pt x="904004" y="29031"/>
                  <a:pt x="904004" y="64843"/>
                </a:cubicBezTo>
                <a:lnTo>
                  <a:pt x="904004" y="583589"/>
                </a:lnTo>
                <a:cubicBezTo>
                  <a:pt x="904004" y="619401"/>
                  <a:pt x="874973" y="648432"/>
                  <a:pt x="839161" y="648432"/>
                </a:cubicBezTo>
                <a:lnTo>
                  <a:pt x="64843" y="648432"/>
                </a:lnTo>
                <a:cubicBezTo>
                  <a:pt x="29031" y="648432"/>
                  <a:pt x="0" y="619401"/>
                  <a:pt x="0" y="583589"/>
                </a:cubicBezTo>
                <a:lnTo>
                  <a:pt x="0" y="64843"/>
                </a:lnTo>
                <a:close/>
              </a:path>
            </a:pathLst>
          </a:custGeom>
          <a:ln>
            <a:solidFill>
              <a:schemeClr val="tx1"/>
            </a:solidFill>
          </a:ln>
        </p:spPr>
        <p:style>
          <a:lnRef idx="2">
            <a:schemeClr val="accent3">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64712" tIns="64712" rIns="64712" bIns="64712" numCol="1" spcCol="1270" anchor="ctr" anchorCtr="0">
            <a:noAutofit/>
          </a:bodyPr>
          <a:lstStyle/>
          <a:p>
            <a:pPr marL="0" lvl="0" indent="0" algn="ctr" defTabSz="533400">
              <a:lnSpc>
                <a:spcPct val="90000"/>
              </a:lnSpc>
              <a:spcBef>
                <a:spcPct val="0"/>
              </a:spcBef>
              <a:spcAft>
                <a:spcPct val="35000"/>
              </a:spcAft>
              <a:buNone/>
            </a:pPr>
            <a:r>
              <a:rPr lang="en-US" sz="1200" b="1" kern="1200" dirty="0">
                <a:solidFill>
                  <a:prstClr val="black">
                    <a:hueOff val="0"/>
                    <a:satOff val="0"/>
                    <a:lumOff val="0"/>
                    <a:alphaOff val="0"/>
                  </a:prstClr>
                </a:solidFill>
                <a:latin typeface="Times" panose="02020603050405020304" pitchFamily="18" charset="0"/>
                <a:ea typeface="+mn-ea"/>
                <a:cs typeface="Times" panose="02020603050405020304" pitchFamily="18" charset="0"/>
              </a:rPr>
              <a:t>Analyzing</a:t>
            </a:r>
          </a:p>
        </p:txBody>
      </p:sp>
      <p:sp>
        <p:nvSpPr>
          <p:cNvPr id="27" name="Freeform: Shape 26"/>
          <p:cNvSpPr/>
          <p:nvPr/>
        </p:nvSpPr>
        <p:spPr>
          <a:xfrm>
            <a:off x="6542082" y="3191676"/>
            <a:ext cx="812498" cy="413059"/>
          </a:xfrm>
          <a:custGeom>
            <a:avLst/>
            <a:gdLst>
              <a:gd name="connsiteX0" fmla="*/ 0 w 904004"/>
              <a:gd name="connsiteY0" fmla="*/ 64843 h 648432"/>
              <a:gd name="connsiteX1" fmla="*/ 64843 w 904004"/>
              <a:gd name="connsiteY1" fmla="*/ 0 h 648432"/>
              <a:gd name="connsiteX2" fmla="*/ 839161 w 904004"/>
              <a:gd name="connsiteY2" fmla="*/ 0 h 648432"/>
              <a:gd name="connsiteX3" fmla="*/ 904004 w 904004"/>
              <a:gd name="connsiteY3" fmla="*/ 64843 h 648432"/>
              <a:gd name="connsiteX4" fmla="*/ 904004 w 904004"/>
              <a:gd name="connsiteY4" fmla="*/ 583589 h 648432"/>
              <a:gd name="connsiteX5" fmla="*/ 839161 w 904004"/>
              <a:gd name="connsiteY5" fmla="*/ 648432 h 648432"/>
              <a:gd name="connsiteX6" fmla="*/ 64843 w 904004"/>
              <a:gd name="connsiteY6" fmla="*/ 648432 h 648432"/>
              <a:gd name="connsiteX7" fmla="*/ 0 w 904004"/>
              <a:gd name="connsiteY7" fmla="*/ 583589 h 648432"/>
              <a:gd name="connsiteX8" fmla="*/ 0 w 904004"/>
              <a:gd name="connsiteY8" fmla="*/ 64843 h 648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4004" h="648432">
                <a:moveTo>
                  <a:pt x="0" y="64843"/>
                </a:moveTo>
                <a:cubicBezTo>
                  <a:pt x="0" y="29031"/>
                  <a:pt x="29031" y="0"/>
                  <a:pt x="64843" y="0"/>
                </a:cubicBezTo>
                <a:lnTo>
                  <a:pt x="839161" y="0"/>
                </a:lnTo>
                <a:cubicBezTo>
                  <a:pt x="874973" y="0"/>
                  <a:pt x="904004" y="29031"/>
                  <a:pt x="904004" y="64843"/>
                </a:cubicBezTo>
                <a:lnTo>
                  <a:pt x="904004" y="583589"/>
                </a:lnTo>
                <a:cubicBezTo>
                  <a:pt x="904004" y="619401"/>
                  <a:pt x="874973" y="648432"/>
                  <a:pt x="839161" y="648432"/>
                </a:cubicBezTo>
                <a:lnTo>
                  <a:pt x="64843" y="648432"/>
                </a:lnTo>
                <a:cubicBezTo>
                  <a:pt x="29031" y="648432"/>
                  <a:pt x="0" y="619401"/>
                  <a:pt x="0" y="583589"/>
                </a:cubicBezTo>
                <a:lnTo>
                  <a:pt x="0" y="64843"/>
                </a:lnTo>
                <a:close/>
              </a:path>
            </a:pathLst>
          </a:custGeom>
          <a:ln>
            <a:solidFill>
              <a:schemeClr val="tx1"/>
            </a:solidFill>
          </a:ln>
        </p:spPr>
        <p:style>
          <a:lnRef idx="2">
            <a:schemeClr val="accent3">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64712" tIns="64712" rIns="64712" bIns="64712" numCol="1" spcCol="1270" anchor="ctr" anchorCtr="0">
            <a:noAutofit/>
          </a:bodyPr>
          <a:lstStyle/>
          <a:p>
            <a:pPr marL="0" lvl="0" indent="0" algn="ctr" defTabSz="533400">
              <a:lnSpc>
                <a:spcPct val="90000"/>
              </a:lnSpc>
              <a:spcBef>
                <a:spcPct val="0"/>
              </a:spcBef>
              <a:spcAft>
                <a:spcPct val="35000"/>
              </a:spcAft>
              <a:buNone/>
            </a:pPr>
            <a:r>
              <a:rPr lang="en-US" sz="1200" b="1" kern="1200" dirty="0">
                <a:latin typeface="Times" panose="02020603050405020304" pitchFamily="18" charset="0"/>
                <a:cs typeface="Times" panose="02020603050405020304" pitchFamily="18" charset="0"/>
              </a:rPr>
              <a:t>Creating</a:t>
            </a:r>
          </a:p>
        </p:txBody>
      </p:sp>
      <p:sp>
        <p:nvSpPr>
          <p:cNvPr id="28" name="Rectangle: Rounded Corners 27"/>
          <p:cNvSpPr/>
          <p:nvPr/>
        </p:nvSpPr>
        <p:spPr>
          <a:xfrm>
            <a:off x="7313897" y="2432418"/>
            <a:ext cx="1644810" cy="480897"/>
          </a:xfrm>
          <a:prstGeom prst="roundRect">
            <a:avLst>
              <a:gd name="adj" fmla="val 10000"/>
            </a:avLst>
          </a:prstGeom>
          <a:solidFill>
            <a:srgbClr val="002060"/>
          </a:solidFill>
        </p:spPr>
        <p:style>
          <a:lnRef idx="2">
            <a:schemeClr val="lt1">
              <a:hueOff val="0"/>
              <a:satOff val="0"/>
              <a:lumOff val="0"/>
              <a:alphaOff val="0"/>
            </a:schemeClr>
          </a:lnRef>
          <a:fillRef idx="1">
            <a:scrgbClr r="0" g="0" b="0"/>
          </a:fillRef>
          <a:effectRef idx="0">
            <a:schemeClr val="accent2">
              <a:hueOff val="0"/>
              <a:satOff val="0"/>
              <a:lumOff val="0"/>
              <a:alphaOff val="0"/>
            </a:schemeClr>
          </a:effectRef>
          <a:fontRef idx="minor">
            <a:schemeClr val="lt1"/>
          </a:fontRef>
        </p:style>
      </p:sp>
      <p:sp>
        <p:nvSpPr>
          <p:cNvPr id="29" name="Freeform: Shape 28"/>
          <p:cNvSpPr/>
          <p:nvPr/>
        </p:nvSpPr>
        <p:spPr>
          <a:xfrm>
            <a:off x="7429351" y="2527841"/>
            <a:ext cx="1644810" cy="480897"/>
          </a:xfrm>
          <a:custGeom>
            <a:avLst/>
            <a:gdLst>
              <a:gd name="connsiteX0" fmla="*/ 0 w 1367315"/>
              <a:gd name="connsiteY0" fmla="*/ 44807 h 448074"/>
              <a:gd name="connsiteX1" fmla="*/ 44807 w 1367315"/>
              <a:gd name="connsiteY1" fmla="*/ 0 h 448074"/>
              <a:gd name="connsiteX2" fmla="*/ 1322508 w 1367315"/>
              <a:gd name="connsiteY2" fmla="*/ 0 h 448074"/>
              <a:gd name="connsiteX3" fmla="*/ 1367315 w 1367315"/>
              <a:gd name="connsiteY3" fmla="*/ 44807 h 448074"/>
              <a:gd name="connsiteX4" fmla="*/ 1367315 w 1367315"/>
              <a:gd name="connsiteY4" fmla="*/ 403267 h 448074"/>
              <a:gd name="connsiteX5" fmla="*/ 1322508 w 1367315"/>
              <a:gd name="connsiteY5" fmla="*/ 448074 h 448074"/>
              <a:gd name="connsiteX6" fmla="*/ 44807 w 1367315"/>
              <a:gd name="connsiteY6" fmla="*/ 448074 h 448074"/>
              <a:gd name="connsiteX7" fmla="*/ 0 w 1367315"/>
              <a:gd name="connsiteY7" fmla="*/ 403267 h 448074"/>
              <a:gd name="connsiteX8" fmla="*/ 0 w 1367315"/>
              <a:gd name="connsiteY8" fmla="*/ 44807 h 4480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315" h="448074">
                <a:moveTo>
                  <a:pt x="0" y="44807"/>
                </a:moveTo>
                <a:cubicBezTo>
                  <a:pt x="0" y="20061"/>
                  <a:pt x="20061" y="0"/>
                  <a:pt x="44807" y="0"/>
                </a:cubicBezTo>
                <a:lnTo>
                  <a:pt x="1322508" y="0"/>
                </a:lnTo>
                <a:cubicBezTo>
                  <a:pt x="1347254" y="0"/>
                  <a:pt x="1367315" y="20061"/>
                  <a:pt x="1367315" y="44807"/>
                </a:cubicBezTo>
                <a:lnTo>
                  <a:pt x="1367315" y="403267"/>
                </a:lnTo>
                <a:cubicBezTo>
                  <a:pt x="1367315" y="428013"/>
                  <a:pt x="1347254" y="448074"/>
                  <a:pt x="1322508" y="448074"/>
                </a:cubicBezTo>
                <a:lnTo>
                  <a:pt x="44807" y="448074"/>
                </a:lnTo>
                <a:cubicBezTo>
                  <a:pt x="20061" y="448074"/>
                  <a:pt x="0" y="428013"/>
                  <a:pt x="0" y="403267"/>
                </a:cubicBezTo>
                <a:lnTo>
                  <a:pt x="0" y="44807"/>
                </a:lnTo>
                <a:close/>
              </a:path>
            </a:pathLst>
          </a:custGeom>
          <a:ln>
            <a:solidFill>
              <a:srgbClr val="0070C0"/>
            </a:solidFill>
          </a:ln>
        </p:spPr>
        <p:style>
          <a:lnRef idx="2">
            <a:scrgbClr r="0" g="0" b="0"/>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74084" tIns="74084" rIns="74084" bIns="74084" numCol="1" spcCol="1270" anchor="ctr" anchorCtr="0">
            <a:noAutofit/>
          </a:bodyPr>
          <a:lstStyle/>
          <a:p>
            <a:pPr marL="0" lvl="0" indent="0" algn="ctr" defTabSz="711200">
              <a:lnSpc>
                <a:spcPct val="90000"/>
              </a:lnSpc>
              <a:spcBef>
                <a:spcPct val="0"/>
              </a:spcBef>
              <a:spcAft>
                <a:spcPct val="35000"/>
              </a:spcAft>
              <a:buNone/>
            </a:pPr>
            <a:r>
              <a:rPr lang="en-US" sz="1200" b="1" kern="1200" dirty="0">
                <a:latin typeface="Times" panose="02020603050405020304" pitchFamily="18" charset="0"/>
                <a:cs typeface="Times" panose="02020603050405020304" pitchFamily="18" charset="0"/>
              </a:rPr>
              <a:t>CS Verb List</a:t>
            </a:r>
          </a:p>
        </p:txBody>
      </p:sp>
      <p:sp>
        <p:nvSpPr>
          <p:cNvPr id="30" name="Rectangle: Rounded Corners 29"/>
          <p:cNvSpPr/>
          <p:nvPr/>
        </p:nvSpPr>
        <p:spPr>
          <a:xfrm>
            <a:off x="7446848" y="3233171"/>
            <a:ext cx="1087470" cy="616092"/>
          </a:xfrm>
          <a:prstGeom prst="roundRect">
            <a:avLst>
              <a:gd name="adj" fmla="val 10000"/>
            </a:avLst>
          </a:prstGeom>
          <a:solidFill>
            <a:schemeClr val="accent4">
              <a:lumMod val="60000"/>
              <a:lumOff val="40000"/>
            </a:schemeClr>
          </a:solidFill>
          <a:ln>
            <a:solidFill>
              <a:schemeClr val="accent4">
                <a:lumMod val="60000"/>
                <a:lumOff val="40000"/>
              </a:schemeClr>
            </a:solidFill>
          </a:ln>
        </p:spPr>
        <p:style>
          <a:lnRef idx="2">
            <a:scrgbClr r="0" g="0" b="0"/>
          </a:lnRef>
          <a:fillRef idx="1">
            <a:scrgbClr r="0" g="0" b="0"/>
          </a:fillRef>
          <a:effectRef idx="0">
            <a:schemeClr val="accent3">
              <a:hueOff val="0"/>
              <a:satOff val="0"/>
              <a:lumOff val="0"/>
              <a:alphaOff val="0"/>
            </a:schemeClr>
          </a:effectRef>
          <a:fontRef idx="minor">
            <a:schemeClr val="lt1"/>
          </a:fontRef>
        </p:style>
      </p:sp>
      <p:sp>
        <p:nvSpPr>
          <p:cNvPr id="31" name="Freeform: Shape 30"/>
          <p:cNvSpPr/>
          <p:nvPr/>
        </p:nvSpPr>
        <p:spPr>
          <a:xfrm>
            <a:off x="7556672" y="3328594"/>
            <a:ext cx="1213944" cy="616092"/>
          </a:xfrm>
          <a:custGeom>
            <a:avLst/>
            <a:gdLst>
              <a:gd name="connsiteX0" fmla="*/ 0 w 904004"/>
              <a:gd name="connsiteY0" fmla="*/ 57404 h 574042"/>
              <a:gd name="connsiteX1" fmla="*/ 57404 w 904004"/>
              <a:gd name="connsiteY1" fmla="*/ 0 h 574042"/>
              <a:gd name="connsiteX2" fmla="*/ 846600 w 904004"/>
              <a:gd name="connsiteY2" fmla="*/ 0 h 574042"/>
              <a:gd name="connsiteX3" fmla="*/ 904004 w 904004"/>
              <a:gd name="connsiteY3" fmla="*/ 57404 h 574042"/>
              <a:gd name="connsiteX4" fmla="*/ 904004 w 904004"/>
              <a:gd name="connsiteY4" fmla="*/ 516638 h 574042"/>
              <a:gd name="connsiteX5" fmla="*/ 846600 w 904004"/>
              <a:gd name="connsiteY5" fmla="*/ 574042 h 574042"/>
              <a:gd name="connsiteX6" fmla="*/ 57404 w 904004"/>
              <a:gd name="connsiteY6" fmla="*/ 574042 h 574042"/>
              <a:gd name="connsiteX7" fmla="*/ 0 w 904004"/>
              <a:gd name="connsiteY7" fmla="*/ 516638 h 574042"/>
              <a:gd name="connsiteX8" fmla="*/ 0 w 904004"/>
              <a:gd name="connsiteY8" fmla="*/ 57404 h 5740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4004" h="574042">
                <a:moveTo>
                  <a:pt x="0" y="57404"/>
                </a:moveTo>
                <a:cubicBezTo>
                  <a:pt x="0" y="25701"/>
                  <a:pt x="25701" y="0"/>
                  <a:pt x="57404" y="0"/>
                </a:cubicBezTo>
                <a:lnTo>
                  <a:pt x="846600" y="0"/>
                </a:lnTo>
                <a:cubicBezTo>
                  <a:pt x="878303" y="0"/>
                  <a:pt x="904004" y="25701"/>
                  <a:pt x="904004" y="57404"/>
                </a:cubicBezTo>
                <a:lnTo>
                  <a:pt x="904004" y="516638"/>
                </a:lnTo>
                <a:cubicBezTo>
                  <a:pt x="904004" y="548341"/>
                  <a:pt x="878303" y="574042"/>
                  <a:pt x="846600" y="574042"/>
                </a:cubicBezTo>
                <a:lnTo>
                  <a:pt x="57404" y="574042"/>
                </a:lnTo>
                <a:cubicBezTo>
                  <a:pt x="25701" y="574042"/>
                  <a:pt x="0" y="548341"/>
                  <a:pt x="0" y="516638"/>
                </a:cubicBezTo>
                <a:lnTo>
                  <a:pt x="0" y="57404"/>
                </a:lnTo>
                <a:close/>
              </a:path>
            </a:pathLst>
          </a:custGeom>
          <a:ln w="44450">
            <a:solidFill>
              <a:srgbClr val="FF0000"/>
            </a:solidFill>
          </a:ln>
        </p:spPr>
        <p:style>
          <a:lnRef idx="2">
            <a:scrgbClr r="0" g="0" b="0"/>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58723" tIns="58723" rIns="58723" bIns="58723" numCol="1" spcCol="1270" anchor="ctr" anchorCtr="0">
            <a:noAutofit/>
          </a:bodyPr>
          <a:lstStyle/>
          <a:p>
            <a:pPr algn="ctr" defTabSz="711200">
              <a:lnSpc>
                <a:spcPct val="90000"/>
              </a:lnSpc>
              <a:spcBef>
                <a:spcPct val="0"/>
              </a:spcBef>
              <a:spcAft>
                <a:spcPct val="35000"/>
              </a:spcAft>
            </a:pPr>
            <a:r>
              <a:rPr lang="en-US" sz="1200" dirty="0">
                <a:latin typeface="Times" panose="02020603050405020304" pitchFamily="18" charset="0"/>
                <a:cs typeface="Times" panose="02020603050405020304" pitchFamily="18" charset="0"/>
              </a:rPr>
              <a:t>WordNet Synonym</a:t>
            </a:r>
          </a:p>
        </p:txBody>
      </p:sp>
      <p:sp>
        <p:nvSpPr>
          <p:cNvPr id="34" name="Rectangle: Rounded Corners 33"/>
          <p:cNvSpPr/>
          <p:nvPr/>
        </p:nvSpPr>
        <p:spPr>
          <a:xfrm>
            <a:off x="7098643" y="4178083"/>
            <a:ext cx="1200241" cy="636355"/>
          </a:xfrm>
          <a:prstGeom prst="roundRect">
            <a:avLst>
              <a:gd name="adj" fmla="val 10000"/>
            </a:avLst>
          </a:prstGeom>
          <a:solidFill>
            <a:schemeClr val="bg1">
              <a:lumMod val="50000"/>
            </a:schemeClr>
          </a:solidFill>
        </p:spPr>
        <p:style>
          <a:lnRef idx="2">
            <a:schemeClr val="lt1">
              <a:hueOff val="0"/>
              <a:satOff val="0"/>
              <a:lumOff val="0"/>
              <a:alphaOff val="0"/>
            </a:schemeClr>
          </a:lnRef>
          <a:fillRef idx="1">
            <a:scrgbClr r="0" g="0" b="0"/>
          </a:fillRef>
          <a:effectRef idx="0">
            <a:schemeClr val="accent3">
              <a:hueOff val="0"/>
              <a:satOff val="0"/>
              <a:lumOff val="0"/>
              <a:alphaOff val="0"/>
            </a:schemeClr>
          </a:effectRef>
          <a:fontRef idx="minor">
            <a:schemeClr val="lt1"/>
          </a:fontRef>
        </p:style>
      </p:sp>
      <p:sp>
        <p:nvSpPr>
          <p:cNvPr id="35" name="Freeform: Shape 34"/>
          <p:cNvSpPr/>
          <p:nvPr/>
        </p:nvSpPr>
        <p:spPr>
          <a:xfrm>
            <a:off x="7208330" y="4273506"/>
            <a:ext cx="1329795" cy="636355"/>
          </a:xfrm>
          <a:custGeom>
            <a:avLst/>
            <a:gdLst>
              <a:gd name="connsiteX0" fmla="*/ 0 w 997749"/>
              <a:gd name="connsiteY0" fmla="*/ 59292 h 592922"/>
              <a:gd name="connsiteX1" fmla="*/ 59292 w 997749"/>
              <a:gd name="connsiteY1" fmla="*/ 0 h 592922"/>
              <a:gd name="connsiteX2" fmla="*/ 938457 w 997749"/>
              <a:gd name="connsiteY2" fmla="*/ 0 h 592922"/>
              <a:gd name="connsiteX3" fmla="*/ 997749 w 997749"/>
              <a:gd name="connsiteY3" fmla="*/ 59292 h 592922"/>
              <a:gd name="connsiteX4" fmla="*/ 997749 w 997749"/>
              <a:gd name="connsiteY4" fmla="*/ 533630 h 592922"/>
              <a:gd name="connsiteX5" fmla="*/ 938457 w 997749"/>
              <a:gd name="connsiteY5" fmla="*/ 592922 h 592922"/>
              <a:gd name="connsiteX6" fmla="*/ 59292 w 997749"/>
              <a:gd name="connsiteY6" fmla="*/ 592922 h 592922"/>
              <a:gd name="connsiteX7" fmla="*/ 0 w 997749"/>
              <a:gd name="connsiteY7" fmla="*/ 533630 h 592922"/>
              <a:gd name="connsiteX8" fmla="*/ 0 w 997749"/>
              <a:gd name="connsiteY8" fmla="*/ 59292 h 592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97749" h="592922">
                <a:moveTo>
                  <a:pt x="0" y="59292"/>
                </a:moveTo>
                <a:cubicBezTo>
                  <a:pt x="0" y="26546"/>
                  <a:pt x="26546" y="0"/>
                  <a:pt x="59292" y="0"/>
                </a:cubicBezTo>
                <a:lnTo>
                  <a:pt x="938457" y="0"/>
                </a:lnTo>
                <a:cubicBezTo>
                  <a:pt x="971203" y="0"/>
                  <a:pt x="997749" y="26546"/>
                  <a:pt x="997749" y="59292"/>
                </a:cubicBezTo>
                <a:lnTo>
                  <a:pt x="997749" y="533630"/>
                </a:lnTo>
                <a:cubicBezTo>
                  <a:pt x="997749" y="566376"/>
                  <a:pt x="971203" y="592922"/>
                  <a:pt x="938457" y="592922"/>
                </a:cubicBezTo>
                <a:lnTo>
                  <a:pt x="59292" y="592922"/>
                </a:lnTo>
                <a:cubicBezTo>
                  <a:pt x="26546" y="592922"/>
                  <a:pt x="0" y="566376"/>
                  <a:pt x="0" y="533630"/>
                </a:cubicBezTo>
                <a:lnTo>
                  <a:pt x="0" y="59292"/>
                </a:lnTo>
                <a:close/>
              </a:path>
            </a:pathLst>
          </a:custGeom>
          <a:ln w="44450">
            <a:solidFill>
              <a:srgbClr val="00B0F0"/>
            </a:solidFill>
          </a:ln>
        </p:spPr>
        <p:style>
          <a:lnRef idx="2">
            <a:scrgbClr r="0" g="0" b="0"/>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59276" tIns="59276" rIns="59276" bIns="59276" numCol="1" spcCol="1270" anchor="ctr" anchorCtr="0">
            <a:noAutofit/>
          </a:bodyPr>
          <a:lstStyle/>
          <a:p>
            <a:pPr lvl="0" indent="0" algn="ctr" defTabSz="711200">
              <a:lnSpc>
                <a:spcPct val="90000"/>
              </a:lnSpc>
              <a:spcBef>
                <a:spcPct val="0"/>
              </a:spcBef>
              <a:spcAft>
                <a:spcPct val="35000"/>
              </a:spcAft>
              <a:buNone/>
            </a:pPr>
            <a:r>
              <a:rPr lang="en-US" sz="1200" dirty="0">
                <a:latin typeface="Times" panose="02020603050405020304" pitchFamily="18" charset="0"/>
                <a:cs typeface="Times" panose="02020603050405020304" pitchFamily="18" charset="0"/>
              </a:rPr>
              <a:t>VerbNet Class</a:t>
            </a:r>
          </a:p>
        </p:txBody>
      </p:sp>
      <p:sp>
        <p:nvSpPr>
          <p:cNvPr id="42" name="Rectangle: Rounded Corners 41">
            <a:extLst>
              <a:ext uri="{FF2B5EF4-FFF2-40B4-BE49-F238E27FC236}">
                <a16:creationId xmlns:a16="http://schemas.microsoft.com/office/drawing/2014/main" id="{1562CECE-5381-4E5E-B838-162171D99567}"/>
              </a:ext>
            </a:extLst>
          </p:cNvPr>
          <p:cNvSpPr/>
          <p:nvPr/>
        </p:nvSpPr>
        <p:spPr>
          <a:xfrm>
            <a:off x="5343719" y="1649002"/>
            <a:ext cx="1979457" cy="601302"/>
          </a:xfrm>
          <a:prstGeom prst="roundRect">
            <a:avLst>
              <a:gd name="adj" fmla="val 10000"/>
            </a:avLst>
          </a:prstGeom>
          <a:solidFill>
            <a:srgbClr val="FFFFCC"/>
          </a:solidFill>
        </p:spPr>
        <p:style>
          <a:lnRef idx="2">
            <a:schemeClr val="lt1">
              <a:hueOff val="0"/>
              <a:satOff val="0"/>
              <a:lumOff val="0"/>
              <a:alphaOff val="0"/>
            </a:schemeClr>
          </a:lnRef>
          <a:fillRef idx="1">
            <a:scrgbClr r="0" g="0" b="0"/>
          </a:fillRef>
          <a:effectRef idx="0">
            <a:schemeClr val="accent2">
              <a:hueOff val="0"/>
              <a:satOff val="0"/>
              <a:lumOff val="0"/>
              <a:alphaOff val="0"/>
            </a:schemeClr>
          </a:effectRef>
          <a:fontRef idx="minor">
            <a:schemeClr val="lt1"/>
          </a:fontRef>
        </p:style>
      </p:sp>
      <p:sp>
        <p:nvSpPr>
          <p:cNvPr id="49" name="Rectangle: Rounded Corners 48">
            <a:extLst>
              <a:ext uri="{FF2B5EF4-FFF2-40B4-BE49-F238E27FC236}">
                <a16:creationId xmlns:a16="http://schemas.microsoft.com/office/drawing/2014/main" id="{8D7637B2-BA96-4BFA-999D-7AC50642C44F}"/>
              </a:ext>
            </a:extLst>
          </p:cNvPr>
          <p:cNvSpPr/>
          <p:nvPr/>
        </p:nvSpPr>
        <p:spPr>
          <a:xfrm>
            <a:off x="6848342" y="5129971"/>
            <a:ext cx="1200241" cy="636355"/>
          </a:xfrm>
          <a:prstGeom prst="roundRect">
            <a:avLst>
              <a:gd name="adj" fmla="val 10000"/>
            </a:avLst>
          </a:prstGeom>
          <a:solidFill>
            <a:schemeClr val="bg1">
              <a:lumMod val="50000"/>
            </a:schemeClr>
          </a:solidFill>
        </p:spPr>
        <p:style>
          <a:lnRef idx="2">
            <a:schemeClr val="lt1">
              <a:hueOff val="0"/>
              <a:satOff val="0"/>
              <a:lumOff val="0"/>
              <a:alphaOff val="0"/>
            </a:schemeClr>
          </a:lnRef>
          <a:fillRef idx="1">
            <a:scrgbClr r="0" g="0" b="0"/>
          </a:fillRef>
          <a:effectRef idx="0">
            <a:schemeClr val="accent3">
              <a:hueOff val="0"/>
              <a:satOff val="0"/>
              <a:lumOff val="0"/>
              <a:alphaOff val="0"/>
            </a:schemeClr>
          </a:effectRef>
          <a:fontRef idx="minor">
            <a:schemeClr val="lt1"/>
          </a:fontRef>
        </p:style>
      </p:sp>
      <p:sp>
        <p:nvSpPr>
          <p:cNvPr id="50" name="Freeform: Shape 49">
            <a:extLst>
              <a:ext uri="{FF2B5EF4-FFF2-40B4-BE49-F238E27FC236}">
                <a16:creationId xmlns:a16="http://schemas.microsoft.com/office/drawing/2014/main" id="{F92D1342-D00A-4E05-A8B3-EB1A3ECABC4F}"/>
              </a:ext>
            </a:extLst>
          </p:cNvPr>
          <p:cNvSpPr/>
          <p:nvPr/>
        </p:nvSpPr>
        <p:spPr>
          <a:xfrm>
            <a:off x="6958029" y="5208423"/>
            <a:ext cx="1329795" cy="636355"/>
          </a:xfrm>
          <a:custGeom>
            <a:avLst/>
            <a:gdLst>
              <a:gd name="connsiteX0" fmla="*/ 0 w 997749"/>
              <a:gd name="connsiteY0" fmla="*/ 59292 h 592922"/>
              <a:gd name="connsiteX1" fmla="*/ 59292 w 997749"/>
              <a:gd name="connsiteY1" fmla="*/ 0 h 592922"/>
              <a:gd name="connsiteX2" fmla="*/ 938457 w 997749"/>
              <a:gd name="connsiteY2" fmla="*/ 0 h 592922"/>
              <a:gd name="connsiteX3" fmla="*/ 997749 w 997749"/>
              <a:gd name="connsiteY3" fmla="*/ 59292 h 592922"/>
              <a:gd name="connsiteX4" fmla="*/ 997749 w 997749"/>
              <a:gd name="connsiteY4" fmla="*/ 533630 h 592922"/>
              <a:gd name="connsiteX5" fmla="*/ 938457 w 997749"/>
              <a:gd name="connsiteY5" fmla="*/ 592922 h 592922"/>
              <a:gd name="connsiteX6" fmla="*/ 59292 w 997749"/>
              <a:gd name="connsiteY6" fmla="*/ 592922 h 592922"/>
              <a:gd name="connsiteX7" fmla="*/ 0 w 997749"/>
              <a:gd name="connsiteY7" fmla="*/ 533630 h 592922"/>
              <a:gd name="connsiteX8" fmla="*/ 0 w 997749"/>
              <a:gd name="connsiteY8" fmla="*/ 59292 h 592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97749" h="592922">
                <a:moveTo>
                  <a:pt x="0" y="59292"/>
                </a:moveTo>
                <a:cubicBezTo>
                  <a:pt x="0" y="26546"/>
                  <a:pt x="26546" y="0"/>
                  <a:pt x="59292" y="0"/>
                </a:cubicBezTo>
                <a:lnTo>
                  <a:pt x="938457" y="0"/>
                </a:lnTo>
                <a:cubicBezTo>
                  <a:pt x="971203" y="0"/>
                  <a:pt x="997749" y="26546"/>
                  <a:pt x="997749" y="59292"/>
                </a:cubicBezTo>
                <a:lnTo>
                  <a:pt x="997749" y="533630"/>
                </a:lnTo>
                <a:cubicBezTo>
                  <a:pt x="997749" y="566376"/>
                  <a:pt x="971203" y="592922"/>
                  <a:pt x="938457" y="592922"/>
                </a:cubicBezTo>
                <a:lnTo>
                  <a:pt x="59292" y="592922"/>
                </a:lnTo>
                <a:cubicBezTo>
                  <a:pt x="26546" y="592922"/>
                  <a:pt x="0" y="566376"/>
                  <a:pt x="0" y="533630"/>
                </a:cubicBezTo>
                <a:lnTo>
                  <a:pt x="0" y="59292"/>
                </a:lnTo>
                <a:close/>
              </a:path>
            </a:pathLst>
          </a:custGeom>
          <a:ln w="31750">
            <a:solidFill>
              <a:schemeClr val="bg1">
                <a:lumMod val="75000"/>
              </a:schemeClr>
            </a:solidFill>
          </a:ln>
        </p:spPr>
        <p:style>
          <a:lnRef idx="2">
            <a:scrgbClr r="0" g="0" b="0"/>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59276" tIns="59276" rIns="59276" bIns="59276" numCol="1" spcCol="1270" anchor="ctr" anchorCtr="0">
            <a:noAutofit/>
          </a:bodyPr>
          <a:lstStyle/>
          <a:p>
            <a:pPr lvl="0" algn="ctr" defTabSz="711200">
              <a:lnSpc>
                <a:spcPct val="90000"/>
              </a:lnSpc>
              <a:spcAft>
                <a:spcPct val="35000"/>
              </a:spcAft>
            </a:pPr>
            <a:r>
              <a:rPr lang="en-US" sz="1200" dirty="0">
                <a:latin typeface="Times" panose="02020603050405020304" pitchFamily="18" charset="0"/>
                <a:cs typeface="Times" panose="02020603050405020304" pitchFamily="18" charset="0"/>
              </a:rPr>
              <a:t>SVD</a:t>
            </a:r>
          </a:p>
        </p:txBody>
      </p:sp>
      <p:sp>
        <p:nvSpPr>
          <p:cNvPr id="17" name="Slide Number Placeholder 16">
            <a:extLst>
              <a:ext uri="{FF2B5EF4-FFF2-40B4-BE49-F238E27FC236}">
                <a16:creationId xmlns:a16="http://schemas.microsoft.com/office/drawing/2014/main" id="{04D65B36-5590-4C71-81D1-7286531DDF47}"/>
              </a:ext>
            </a:extLst>
          </p:cNvPr>
          <p:cNvSpPr>
            <a:spLocks noGrp="1"/>
          </p:cNvSpPr>
          <p:nvPr>
            <p:ph type="sldNum" sz="quarter" idx="12"/>
          </p:nvPr>
        </p:nvSpPr>
        <p:spPr>
          <a:xfrm>
            <a:off x="7283366" y="0"/>
            <a:ext cx="1860633" cy="316104"/>
          </a:xfrm>
        </p:spPr>
        <p:txBody>
          <a:bodyPr/>
          <a:lstStyle/>
          <a:p>
            <a:pPr>
              <a:defRPr/>
            </a:pPr>
            <a:fld id="{46C95EAB-5877-4365-885A-A60EB0348E4F}" type="slidenum">
              <a:rPr lang="en-US" altLang="en-US" sz="1000" smtClean="0"/>
              <a:pPr>
                <a:defRPr/>
              </a:pPr>
              <a:t>39</a:t>
            </a:fld>
            <a:endParaRPr lang="en-US" altLang="en-US" sz="1000"/>
          </a:p>
        </p:txBody>
      </p:sp>
      <p:pic>
        <p:nvPicPr>
          <p:cNvPr id="54" name="Picture 53">
            <a:extLst>
              <a:ext uri="{FF2B5EF4-FFF2-40B4-BE49-F238E27FC236}">
                <a16:creationId xmlns:a16="http://schemas.microsoft.com/office/drawing/2014/main" id="{80D05597-5F80-4452-AA8C-A77828A6EB37}"/>
              </a:ext>
            </a:extLst>
          </p:cNvPr>
          <p:cNvPicPr>
            <a:picLocks noChangeAspect="1"/>
          </p:cNvPicPr>
          <p:nvPr/>
        </p:nvPicPr>
        <p:blipFill>
          <a:blip r:embed="rId3"/>
          <a:stretch>
            <a:fillRect/>
          </a:stretch>
        </p:blipFill>
        <p:spPr>
          <a:xfrm>
            <a:off x="99244" y="530024"/>
            <a:ext cx="619100" cy="439030"/>
          </a:xfrm>
          <a:prstGeom prst="rect">
            <a:avLst/>
          </a:prstGeom>
        </p:spPr>
      </p:pic>
      <p:cxnSp>
        <p:nvCxnSpPr>
          <p:cNvPr id="80" name="Connector: Elbow 79">
            <a:extLst>
              <a:ext uri="{FF2B5EF4-FFF2-40B4-BE49-F238E27FC236}">
                <a16:creationId xmlns:a16="http://schemas.microsoft.com/office/drawing/2014/main" id="{A6722F18-EF4B-4899-BD4F-71891E1A9B01}"/>
              </a:ext>
            </a:extLst>
          </p:cNvPr>
          <p:cNvCxnSpPr>
            <a:cxnSpLocks/>
            <a:endCxn id="28" idx="0"/>
          </p:cNvCxnSpPr>
          <p:nvPr/>
        </p:nvCxnSpPr>
        <p:spPr bwMode="auto">
          <a:xfrm>
            <a:off x="7438629" y="1978384"/>
            <a:ext cx="697673" cy="454034"/>
          </a:xfrm>
          <a:prstGeom prst="bentConnector2">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 name="Connector: Elbow 5">
            <a:extLst>
              <a:ext uri="{FF2B5EF4-FFF2-40B4-BE49-F238E27FC236}">
                <a16:creationId xmlns:a16="http://schemas.microsoft.com/office/drawing/2014/main" id="{BA343350-E3FD-4D1B-9D1D-7FC4D89DBAA2}"/>
              </a:ext>
            </a:extLst>
          </p:cNvPr>
          <p:cNvCxnSpPr>
            <a:cxnSpLocks/>
            <a:stCxn id="42" idx="1"/>
            <a:endCxn id="18" idx="0"/>
          </p:cNvCxnSpPr>
          <p:nvPr/>
        </p:nvCxnSpPr>
        <p:spPr bwMode="auto">
          <a:xfrm rot="10800000" flipV="1">
            <a:off x="4707309" y="1949652"/>
            <a:ext cx="636411" cy="506453"/>
          </a:xfrm>
          <a:prstGeom prst="bentConnector2">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7" name="Connector: Elbow 36">
            <a:extLst>
              <a:ext uri="{FF2B5EF4-FFF2-40B4-BE49-F238E27FC236}">
                <a16:creationId xmlns:a16="http://schemas.microsoft.com/office/drawing/2014/main" id="{40BD286C-A43C-4CB9-BB75-DF9475B0674C}"/>
              </a:ext>
            </a:extLst>
          </p:cNvPr>
          <p:cNvCxnSpPr>
            <a:endCxn id="30" idx="0"/>
          </p:cNvCxnSpPr>
          <p:nvPr/>
        </p:nvCxnSpPr>
        <p:spPr bwMode="auto">
          <a:xfrm rot="5400000">
            <a:off x="7960215" y="3015545"/>
            <a:ext cx="247995" cy="187257"/>
          </a:xfrm>
          <a:prstGeom prst="bentConnector3">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9" name="Connector: Elbow 78">
            <a:extLst>
              <a:ext uri="{FF2B5EF4-FFF2-40B4-BE49-F238E27FC236}">
                <a16:creationId xmlns:a16="http://schemas.microsoft.com/office/drawing/2014/main" id="{649F2FAB-957A-47C4-83F1-A3D991F93096}"/>
              </a:ext>
            </a:extLst>
          </p:cNvPr>
          <p:cNvCxnSpPr/>
          <p:nvPr/>
        </p:nvCxnSpPr>
        <p:spPr bwMode="auto">
          <a:xfrm rot="5400000">
            <a:off x="7878275" y="3972538"/>
            <a:ext cx="247995" cy="187257"/>
          </a:xfrm>
          <a:prstGeom prst="bentConnector3">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1" name="Connector: Elbow 80">
            <a:extLst>
              <a:ext uri="{FF2B5EF4-FFF2-40B4-BE49-F238E27FC236}">
                <a16:creationId xmlns:a16="http://schemas.microsoft.com/office/drawing/2014/main" id="{F813A441-CA3B-4621-8D9D-75F5A6E1291F}"/>
              </a:ext>
            </a:extLst>
          </p:cNvPr>
          <p:cNvCxnSpPr/>
          <p:nvPr/>
        </p:nvCxnSpPr>
        <p:spPr bwMode="auto">
          <a:xfrm rot="5400000">
            <a:off x="7655601" y="4921228"/>
            <a:ext cx="247995" cy="187257"/>
          </a:xfrm>
          <a:prstGeom prst="bentConnector3">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98" name="Rectangle 97">
            <a:extLst>
              <a:ext uri="{FF2B5EF4-FFF2-40B4-BE49-F238E27FC236}">
                <a16:creationId xmlns:a16="http://schemas.microsoft.com/office/drawing/2014/main" id="{5B0FE977-E016-4E87-A9B9-E87FB7F8FDA1}"/>
              </a:ext>
            </a:extLst>
          </p:cNvPr>
          <p:cNvSpPr/>
          <p:nvPr/>
        </p:nvSpPr>
        <p:spPr>
          <a:xfrm>
            <a:off x="5500331" y="1736703"/>
            <a:ext cx="2000881" cy="557606"/>
          </a:xfrm>
          <a:prstGeom prst="rect">
            <a:avLst/>
          </a:prstGeom>
          <a:solidFill>
            <a:srgbClr val="FF99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solidFill>
                  <a:schemeClr val="tx1"/>
                </a:solidFill>
                <a:latin typeface="Times" panose="02020603050405020304" pitchFamily="18" charset="0"/>
                <a:cs typeface="Times" panose="02020603050405020304" pitchFamily="18" charset="0"/>
              </a:rPr>
              <a:t>List of Extract Verbs</a:t>
            </a:r>
          </a:p>
        </p:txBody>
      </p:sp>
      <p:grpSp>
        <p:nvGrpSpPr>
          <p:cNvPr id="41" name="Group 40">
            <a:extLst>
              <a:ext uri="{FF2B5EF4-FFF2-40B4-BE49-F238E27FC236}">
                <a16:creationId xmlns:a16="http://schemas.microsoft.com/office/drawing/2014/main" id="{F15BD449-B713-4610-835D-A961F19296C9}"/>
              </a:ext>
            </a:extLst>
          </p:cNvPr>
          <p:cNvGrpSpPr/>
          <p:nvPr/>
        </p:nvGrpSpPr>
        <p:grpSpPr>
          <a:xfrm>
            <a:off x="4096687" y="2823652"/>
            <a:ext cx="2856423" cy="405623"/>
            <a:chOff x="4096687" y="2823652"/>
            <a:chExt cx="2856423" cy="405623"/>
          </a:xfrm>
        </p:grpSpPr>
        <p:sp>
          <p:nvSpPr>
            <p:cNvPr id="11" name="Freeform: Shape 10"/>
            <p:cNvSpPr/>
            <p:nvPr/>
          </p:nvSpPr>
          <p:spPr>
            <a:xfrm>
              <a:off x="4659786" y="2823652"/>
              <a:ext cx="2057623" cy="353800"/>
            </a:xfrm>
            <a:custGeom>
              <a:avLst/>
              <a:gdLst/>
              <a:ahLst/>
              <a:cxnLst/>
              <a:rect l="0" t="0" r="0" b="0"/>
              <a:pathLst>
                <a:path>
                  <a:moveTo>
                    <a:pt x="0" y="0"/>
                  </a:moveTo>
                  <a:lnTo>
                    <a:pt x="0" y="245906"/>
                  </a:lnTo>
                  <a:lnTo>
                    <a:pt x="1710483" y="245906"/>
                  </a:lnTo>
                  <a:lnTo>
                    <a:pt x="1710483" y="329652"/>
                  </a:lnTo>
                </a:path>
              </a:pathLst>
            </a:custGeom>
            <a:noFill/>
          </p:spPr>
          <p:style>
            <a:lnRef idx="2">
              <a:schemeClr val="accent3">
                <a:hueOff val="0"/>
                <a:satOff val="0"/>
                <a:lumOff val="0"/>
                <a:alphaOff val="0"/>
              </a:schemeClr>
            </a:lnRef>
            <a:fillRef idx="0">
              <a:scrgbClr r="0" g="0" b="0"/>
            </a:fillRef>
            <a:effectRef idx="0">
              <a:schemeClr val="accent4">
                <a:tint val="70000"/>
                <a:hueOff val="0"/>
                <a:satOff val="0"/>
                <a:lumOff val="0"/>
                <a:alphaOff val="0"/>
              </a:schemeClr>
            </a:effectRef>
            <a:fontRef idx="minor">
              <a:schemeClr val="tx1">
                <a:hueOff val="0"/>
                <a:satOff val="0"/>
                <a:lumOff val="0"/>
                <a:alphaOff val="0"/>
              </a:schemeClr>
            </a:fontRef>
          </p:style>
        </p:sp>
        <p:sp>
          <p:nvSpPr>
            <p:cNvPr id="12" name="Freeform: Shape 11"/>
            <p:cNvSpPr/>
            <p:nvPr/>
          </p:nvSpPr>
          <p:spPr>
            <a:xfrm>
              <a:off x="4718934" y="2823652"/>
              <a:ext cx="728491" cy="353800"/>
            </a:xfrm>
            <a:custGeom>
              <a:avLst/>
              <a:gdLst/>
              <a:ahLst/>
              <a:cxnLst/>
              <a:rect l="0" t="0" r="0" b="0"/>
              <a:pathLst>
                <a:path>
                  <a:moveTo>
                    <a:pt x="0" y="0"/>
                  </a:moveTo>
                  <a:lnTo>
                    <a:pt x="0" y="245906"/>
                  </a:lnTo>
                  <a:lnTo>
                    <a:pt x="605588" y="245906"/>
                  </a:lnTo>
                  <a:lnTo>
                    <a:pt x="605588" y="329652"/>
                  </a:lnTo>
                </a:path>
              </a:pathLst>
            </a:custGeom>
            <a:noFill/>
          </p:spPr>
          <p:style>
            <a:lnRef idx="2">
              <a:schemeClr val="accent3">
                <a:hueOff val="0"/>
                <a:satOff val="0"/>
                <a:lumOff val="0"/>
                <a:alphaOff val="0"/>
              </a:schemeClr>
            </a:lnRef>
            <a:fillRef idx="0">
              <a:scrgbClr r="0" g="0" b="0"/>
            </a:fillRef>
            <a:effectRef idx="0">
              <a:schemeClr val="accent4">
                <a:tint val="70000"/>
                <a:hueOff val="0"/>
                <a:satOff val="0"/>
                <a:lumOff val="0"/>
                <a:alphaOff val="0"/>
              </a:schemeClr>
            </a:effectRef>
            <a:fontRef idx="minor">
              <a:schemeClr val="tx1">
                <a:hueOff val="0"/>
                <a:satOff val="0"/>
                <a:lumOff val="0"/>
                <a:alphaOff val="0"/>
              </a:schemeClr>
            </a:fontRef>
          </p:style>
        </p:sp>
        <p:sp>
          <p:nvSpPr>
            <p:cNvPr id="13" name="Freeform: Shape 12"/>
            <p:cNvSpPr/>
            <p:nvPr/>
          </p:nvSpPr>
          <p:spPr>
            <a:xfrm>
              <a:off x="4150714" y="2823652"/>
              <a:ext cx="600638" cy="353800"/>
            </a:xfrm>
            <a:custGeom>
              <a:avLst/>
              <a:gdLst/>
              <a:ahLst/>
              <a:cxnLst/>
              <a:rect l="0" t="0" r="0" b="0"/>
              <a:pathLst>
                <a:path>
                  <a:moveTo>
                    <a:pt x="499305" y="0"/>
                  </a:moveTo>
                  <a:lnTo>
                    <a:pt x="499305" y="245906"/>
                  </a:lnTo>
                  <a:lnTo>
                    <a:pt x="0" y="245906"/>
                  </a:lnTo>
                  <a:lnTo>
                    <a:pt x="0" y="329652"/>
                  </a:lnTo>
                </a:path>
              </a:pathLst>
            </a:custGeom>
            <a:noFill/>
          </p:spPr>
          <p:style>
            <a:lnRef idx="2">
              <a:schemeClr val="accent3">
                <a:hueOff val="0"/>
                <a:satOff val="0"/>
                <a:lumOff val="0"/>
                <a:alphaOff val="0"/>
              </a:schemeClr>
            </a:lnRef>
            <a:fillRef idx="0">
              <a:scrgbClr r="0" g="0" b="0"/>
            </a:fillRef>
            <a:effectRef idx="0">
              <a:schemeClr val="accent4">
                <a:tint val="70000"/>
                <a:hueOff val="0"/>
                <a:satOff val="0"/>
                <a:lumOff val="0"/>
                <a:alphaOff val="0"/>
              </a:schemeClr>
            </a:effectRef>
            <a:fontRef idx="minor">
              <a:schemeClr val="tx1">
                <a:hueOff val="0"/>
                <a:satOff val="0"/>
                <a:lumOff val="0"/>
                <a:alphaOff val="0"/>
              </a:schemeClr>
            </a:fontRef>
          </p:style>
        </p:sp>
        <p:cxnSp>
          <p:nvCxnSpPr>
            <p:cNvPr id="9" name="Straight Connector 8">
              <a:extLst>
                <a:ext uri="{FF2B5EF4-FFF2-40B4-BE49-F238E27FC236}">
                  <a16:creationId xmlns:a16="http://schemas.microsoft.com/office/drawing/2014/main" id="{552E495E-F351-4849-A462-8AB40C30ADF7}"/>
                </a:ext>
              </a:extLst>
            </p:cNvPr>
            <p:cNvCxnSpPr>
              <a:cxnSpLocks/>
            </p:cNvCxnSpPr>
            <p:nvPr/>
          </p:nvCxnSpPr>
          <p:spPr bwMode="auto">
            <a:xfrm>
              <a:off x="4096687" y="3109173"/>
              <a:ext cx="2851644"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2" name="Straight Connector 21">
              <a:extLst>
                <a:ext uri="{FF2B5EF4-FFF2-40B4-BE49-F238E27FC236}">
                  <a16:creationId xmlns:a16="http://schemas.microsoft.com/office/drawing/2014/main" id="{D7933E2F-04D0-49C1-9742-DEF3DF33A0CF}"/>
                </a:ext>
              </a:extLst>
            </p:cNvPr>
            <p:cNvCxnSpPr/>
            <p:nvPr/>
          </p:nvCxnSpPr>
          <p:spPr bwMode="auto">
            <a:xfrm>
              <a:off x="4096687" y="3109173"/>
              <a:ext cx="0" cy="120102"/>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6" name="Straight Connector 25">
              <a:extLst>
                <a:ext uri="{FF2B5EF4-FFF2-40B4-BE49-F238E27FC236}">
                  <a16:creationId xmlns:a16="http://schemas.microsoft.com/office/drawing/2014/main" id="{EE8FECA0-BDBD-4616-874D-1E575AFB7ABA}"/>
                </a:ext>
              </a:extLst>
            </p:cNvPr>
            <p:cNvCxnSpPr>
              <a:cxnSpLocks/>
            </p:cNvCxnSpPr>
            <p:nvPr/>
          </p:nvCxnSpPr>
          <p:spPr bwMode="auto">
            <a:xfrm>
              <a:off x="5176417" y="2964588"/>
              <a:ext cx="0" cy="249735"/>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8" name="Straight Connector 37">
              <a:extLst>
                <a:ext uri="{FF2B5EF4-FFF2-40B4-BE49-F238E27FC236}">
                  <a16:creationId xmlns:a16="http://schemas.microsoft.com/office/drawing/2014/main" id="{F7404DD9-369A-4212-AE2B-94E6A7956F66}"/>
                </a:ext>
              </a:extLst>
            </p:cNvPr>
            <p:cNvCxnSpPr/>
            <p:nvPr/>
          </p:nvCxnSpPr>
          <p:spPr bwMode="auto">
            <a:xfrm>
              <a:off x="6094846" y="3089455"/>
              <a:ext cx="0" cy="13982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4" name="Straight Connector 63">
              <a:extLst>
                <a:ext uri="{FF2B5EF4-FFF2-40B4-BE49-F238E27FC236}">
                  <a16:creationId xmlns:a16="http://schemas.microsoft.com/office/drawing/2014/main" id="{1C540AB7-F898-4B36-B921-D263109529EC}"/>
                </a:ext>
              </a:extLst>
            </p:cNvPr>
            <p:cNvCxnSpPr/>
            <p:nvPr/>
          </p:nvCxnSpPr>
          <p:spPr bwMode="auto">
            <a:xfrm>
              <a:off x="6953110" y="3083355"/>
              <a:ext cx="0" cy="120102"/>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graphicFrame>
        <p:nvGraphicFramePr>
          <p:cNvPr id="39" name="Table 38">
            <a:extLst>
              <a:ext uri="{FF2B5EF4-FFF2-40B4-BE49-F238E27FC236}">
                <a16:creationId xmlns:a16="http://schemas.microsoft.com/office/drawing/2014/main" id="{F18A3B64-2FC0-49F7-BB6B-FAED4808C79A}"/>
              </a:ext>
            </a:extLst>
          </p:cNvPr>
          <p:cNvGraphicFramePr>
            <a:graphicFrameLocks noGrp="1"/>
          </p:cNvGraphicFramePr>
          <p:nvPr>
            <p:extLst>
              <p:ext uri="{D42A27DB-BD31-4B8C-83A1-F6EECF244321}">
                <p14:modId xmlns:p14="http://schemas.microsoft.com/office/powerpoint/2010/main" val="1327041422"/>
              </p:ext>
            </p:extLst>
          </p:nvPr>
        </p:nvGraphicFramePr>
        <p:xfrm>
          <a:off x="331389" y="1677641"/>
          <a:ext cx="3029712" cy="4500490"/>
        </p:xfrm>
        <a:graphic>
          <a:graphicData uri="http://schemas.openxmlformats.org/drawingml/2006/table">
            <a:tbl>
              <a:tblPr>
                <a:tableStyleId>{5C22544A-7EE6-4342-B048-85BDC9FD1C3A}</a:tableStyleId>
              </a:tblPr>
              <a:tblGrid>
                <a:gridCol w="899376">
                  <a:extLst>
                    <a:ext uri="{9D8B030D-6E8A-4147-A177-3AD203B41FA5}">
                      <a16:colId xmlns:a16="http://schemas.microsoft.com/office/drawing/2014/main" val="1427112876"/>
                    </a:ext>
                  </a:extLst>
                </a:gridCol>
                <a:gridCol w="422455">
                  <a:extLst>
                    <a:ext uri="{9D8B030D-6E8A-4147-A177-3AD203B41FA5}">
                      <a16:colId xmlns:a16="http://schemas.microsoft.com/office/drawing/2014/main" val="2844935561"/>
                    </a:ext>
                  </a:extLst>
                </a:gridCol>
                <a:gridCol w="844910">
                  <a:extLst>
                    <a:ext uri="{9D8B030D-6E8A-4147-A177-3AD203B41FA5}">
                      <a16:colId xmlns:a16="http://schemas.microsoft.com/office/drawing/2014/main" val="3634603429"/>
                    </a:ext>
                  </a:extLst>
                </a:gridCol>
                <a:gridCol w="862971">
                  <a:extLst>
                    <a:ext uri="{9D8B030D-6E8A-4147-A177-3AD203B41FA5}">
                      <a16:colId xmlns:a16="http://schemas.microsoft.com/office/drawing/2014/main" val="3359992484"/>
                    </a:ext>
                  </a:extLst>
                </a:gridCol>
              </a:tblGrid>
              <a:tr h="0">
                <a:tc>
                  <a:txBody>
                    <a:bodyPr/>
                    <a:lstStyle/>
                    <a:p>
                      <a:pPr algn="ctr" fontAlgn="t"/>
                      <a:r>
                        <a:rPr lang="en-US" sz="1400" b="1" u="none" strike="noStrike" dirty="0">
                          <a:effectLst/>
                          <a:latin typeface="Times" panose="02020603050405020304" pitchFamily="18" charset="0"/>
                          <a:cs typeface="Times" panose="02020603050405020304" pitchFamily="18" charset="0"/>
                        </a:rPr>
                        <a:t>Verb</a:t>
                      </a:r>
                      <a:endParaRPr lang="en-US" sz="1400" b="1" i="0" u="none" strike="noStrike" dirty="0">
                        <a:solidFill>
                          <a:srgbClr val="000000"/>
                        </a:solidFill>
                        <a:effectLst/>
                        <a:latin typeface="Times" panose="02020603050405020304" pitchFamily="18" charset="0"/>
                        <a:cs typeface="Times" panose="02020603050405020304" pitchFamily="18" charset="0"/>
                      </a:endParaRPr>
                    </a:p>
                  </a:txBody>
                  <a:tcPr marL="6649" marR="6649" marT="6649"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l" fontAlgn="b"/>
                      <a:r>
                        <a:rPr lang="en-US" sz="1400" b="1" u="none" strike="noStrike" dirty="0" err="1">
                          <a:effectLst/>
                          <a:latin typeface="Times" panose="02020603050405020304" pitchFamily="18" charset="0"/>
                          <a:cs typeface="Times" panose="02020603050405020304" pitchFamily="18" charset="0"/>
                        </a:rPr>
                        <a:t>Freq</a:t>
                      </a:r>
                      <a:endParaRPr lang="en-US" sz="1400" b="1" i="0" u="none" strike="noStrike" dirty="0">
                        <a:solidFill>
                          <a:srgbClr val="000000"/>
                        </a:solidFill>
                        <a:effectLst/>
                        <a:latin typeface="Times" panose="02020603050405020304" pitchFamily="18" charset="0"/>
                        <a:cs typeface="Times" panose="02020603050405020304" pitchFamily="18" charset="0"/>
                      </a:endParaRPr>
                    </a:p>
                  </a:txBody>
                  <a:tcPr marL="6649" marR="6649" marT="664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fontAlgn="b"/>
                      <a:r>
                        <a:rPr lang="en-US" sz="1400" b="1" u="none" strike="noStrike" dirty="0">
                          <a:effectLst/>
                          <a:latin typeface="Times" panose="02020603050405020304" pitchFamily="18" charset="0"/>
                          <a:cs typeface="Times" panose="02020603050405020304" pitchFamily="18" charset="0"/>
                        </a:rPr>
                        <a:t>Verb-Syn</a:t>
                      </a:r>
                      <a:endParaRPr lang="en-US" sz="1400" b="1" i="0" u="none" strike="noStrike" dirty="0">
                        <a:solidFill>
                          <a:srgbClr val="000000"/>
                        </a:solidFill>
                        <a:effectLst/>
                        <a:latin typeface="Times" panose="02020603050405020304" pitchFamily="18" charset="0"/>
                        <a:cs typeface="Times" panose="02020603050405020304" pitchFamily="18" charset="0"/>
                      </a:endParaRPr>
                    </a:p>
                  </a:txBody>
                  <a:tcPr marL="6649" marR="6649" marT="664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fontAlgn="b"/>
                      <a:r>
                        <a:rPr lang="en-US" sz="1400" b="1" u="none" strike="noStrike" dirty="0">
                          <a:effectLst/>
                          <a:latin typeface="Times" panose="02020603050405020304" pitchFamily="18" charset="0"/>
                          <a:cs typeface="Times" panose="02020603050405020304" pitchFamily="18" charset="0"/>
                        </a:rPr>
                        <a:t>B-Level</a:t>
                      </a:r>
                      <a:endParaRPr lang="en-US" sz="1400" b="1" i="0" u="none" strike="noStrike" dirty="0">
                        <a:solidFill>
                          <a:srgbClr val="000000"/>
                        </a:solidFill>
                        <a:effectLst/>
                        <a:latin typeface="Times" panose="02020603050405020304" pitchFamily="18" charset="0"/>
                        <a:cs typeface="Times" panose="02020603050405020304" pitchFamily="18" charset="0"/>
                      </a:endParaRPr>
                    </a:p>
                  </a:txBody>
                  <a:tcPr marL="6649" marR="6649" marT="664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4124690673"/>
                  </a:ext>
                </a:extLst>
              </a:tr>
              <a:tr h="197612">
                <a:tc>
                  <a:txBody>
                    <a:bodyPr/>
                    <a:lstStyle/>
                    <a:p>
                      <a:pPr algn="ctr" fontAlgn="t"/>
                      <a:r>
                        <a:rPr lang="en-US" sz="1400" b="0" u="none" strike="noStrike" dirty="0">
                          <a:effectLst/>
                          <a:latin typeface="Times" panose="02020603050405020304" pitchFamily="18" charset="0"/>
                          <a:cs typeface="Times" panose="02020603050405020304" pitchFamily="18" charset="0"/>
                        </a:rPr>
                        <a:t>Access</a:t>
                      </a:r>
                      <a:endParaRPr lang="en-US" sz="1400" b="0" i="0" u="none" strike="noStrike" dirty="0">
                        <a:solidFill>
                          <a:srgbClr val="000000"/>
                        </a:solidFill>
                        <a:effectLst/>
                        <a:latin typeface="Times" panose="02020603050405020304" pitchFamily="18" charset="0"/>
                        <a:cs typeface="Times" panose="02020603050405020304" pitchFamily="18" charset="0"/>
                      </a:endParaRPr>
                    </a:p>
                  </a:txBody>
                  <a:tcPr marL="6649" marR="6649" marT="6649"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r" fontAlgn="b"/>
                      <a:r>
                        <a:rPr lang="en-US" sz="1400" b="0" u="none" strike="noStrike" dirty="0">
                          <a:effectLst/>
                          <a:latin typeface="Times" panose="02020603050405020304" pitchFamily="18" charset="0"/>
                          <a:cs typeface="Times" panose="02020603050405020304" pitchFamily="18" charset="0"/>
                        </a:rPr>
                        <a:t>23</a:t>
                      </a:r>
                      <a:endParaRPr lang="en-US" sz="1400" b="0" i="0" u="none" strike="noStrike" dirty="0">
                        <a:solidFill>
                          <a:srgbClr val="000000"/>
                        </a:solidFill>
                        <a:effectLst/>
                        <a:latin typeface="Times" panose="02020603050405020304" pitchFamily="18" charset="0"/>
                        <a:cs typeface="Times" panose="02020603050405020304" pitchFamily="18" charset="0"/>
                      </a:endParaRPr>
                    </a:p>
                  </a:txBody>
                  <a:tcPr marL="6649" marR="6649" marT="664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fontAlgn="b"/>
                      <a:r>
                        <a:rPr lang="en-US" sz="1400" b="0" u="none" strike="noStrike" dirty="0">
                          <a:effectLst/>
                          <a:latin typeface="Times" panose="02020603050405020304" pitchFamily="18" charset="0"/>
                          <a:cs typeface="Times" panose="02020603050405020304" pitchFamily="18" charset="0"/>
                        </a:rPr>
                        <a:t> </a:t>
                      </a:r>
                      <a:endParaRPr lang="en-US" sz="1400" b="0" i="0" u="none" strike="noStrike" dirty="0">
                        <a:solidFill>
                          <a:srgbClr val="000000"/>
                        </a:solidFill>
                        <a:effectLst/>
                        <a:latin typeface="Times" panose="02020603050405020304" pitchFamily="18" charset="0"/>
                        <a:cs typeface="Times" panose="02020603050405020304" pitchFamily="18" charset="0"/>
                      </a:endParaRPr>
                    </a:p>
                  </a:txBody>
                  <a:tcPr marL="6649" marR="6649" marT="664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FF0000"/>
                          </a:solidFill>
                          <a:effectLst/>
                          <a:uLnTx/>
                          <a:uFillTx/>
                          <a:latin typeface="Times" panose="02020603050405020304" pitchFamily="18" charset="0"/>
                          <a:ea typeface="+mn-ea"/>
                          <a:cs typeface="Times" panose="02020603050405020304" pitchFamily="18" charset="0"/>
                        </a:rPr>
                        <a:t> ?</a:t>
                      </a:r>
                    </a:p>
                  </a:txBody>
                  <a:tcPr marL="6649" marR="6649" marT="664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1320438575"/>
                  </a:ext>
                </a:extLst>
              </a:tr>
              <a:tr h="253865">
                <a:tc>
                  <a:txBody>
                    <a:bodyPr/>
                    <a:lstStyle/>
                    <a:p>
                      <a:pPr algn="ctr" fontAlgn="t"/>
                      <a:r>
                        <a:rPr lang="en-US" sz="1400" b="0" u="none" strike="noStrike" dirty="0">
                          <a:effectLst/>
                          <a:latin typeface="Times" panose="02020603050405020304" pitchFamily="18" charset="0"/>
                          <a:cs typeface="Times" panose="02020603050405020304" pitchFamily="18" charset="0"/>
                        </a:rPr>
                        <a:t>Accomplish</a:t>
                      </a:r>
                      <a:endParaRPr lang="en-US" sz="1400" b="0" i="0" u="none" strike="noStrike" dirty="0">
                        <a:solidFill>
                          <a:srgbClr val="000000"/>
                        </a:solidFill>
                        <a:effectLst/>
                        <a:latin typeface="Times" panose="02020603050405020304" pitchFamily="18" charset="0"/>
                        <a:cs typeface="Times" panose="02020603050405020304" pitchFamily="18" charset="0"/>
                      </a:endParaRPr>
                    </a:p>
                  </a:txBody>
                  <a:tcPr marL="6649" marR="6649" marT="6649"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r" fontAlgn="b"/>
                      <a:r>
                        <a:rPr lang="en-US" sz="1400" b="0" u="none" strike="noStrike" dirty="0">
                          <a:effectLst/>
                          <a:latin typeface="Times" panose="02020603050405020304" pitchFamily="18" charset="0"/>
                          <a:cs typeface="Times" panose="02020603050405020304" pitchFamily="18" charset="0"/>
                        </a:rPr>
                        <a:t>22</a:t>
                      </a:r>
                      <a:endParaRPr lang="en-US" sz="1400" b="0" i="0" u="none" strike="noStrike" dirty="0">
                        <a:solidFill>
                          <a:srgbClr val="000000"/>
                        </a:solidFill>
                        <a:effectLst/>
                        <a:latin typeface="Times" panose="02020603050405020304" pitchFamily="18" charset="0"/>
                        <a:cs typeface="Times" panose="02020603050405020304" pitchFamily="18" charset="0"/>
                      </a:endParaRPr>
                    </a:p>
                  </a:txBody>
                  <a:tcPr marL="6649" marR="6649" marT="664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marL="0" marR="0" lvl="0" indent="0" algn="ctr" defTabSz="914400" rtl="0" eaLnBrk="1" fontAlgn="t" latinLnBrk="0" hangingPunct="1">
                        <a:lnSpc>
                          <a:spcPct val="100000"/>
                        </a:lnSpc>
                        <a:spcBef>
                          <a:spcPts val="0"/>
                        </a:spcBef>
                        <a:spcAft>
                          <a:spcPts val="0"/>
                        </a:spcAft>
                        <a:buClrTx/>
                        <a:buSzTx/>
                        <a:buFontTx/>
                        <a:buNone/>
                        <a:tabLst/>
                        <a:defRPr/>
                      </a:pPr>
                      <a:r>
                        <a:rPr lang="en-US" sz="1400" b="0" u="none" strike="noStrike" kern="1200" dirty="0">
                          <a:solidFill>
                            <a:schemeClr val="dk1"/>
                          </a:solidFill>
                          <a:effectLst/>
                          <a:latin typeface="Times" panose="02020603050405020304" pitchFamily="18" charset="0"/>
                          <a:ea typeface="+mn-ea"/>
                          <a:cs typeface="Times" panose="02020603050405020304" pitchFamily="18" charset="0"/>
                        </a:rPr>
                        <a:t>Attain</a:t>
                      </a:r>
                    </a:p>
                  </a:txBody>
                  <a:tcPr marL="6649" marR="6649" marT="6649"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9999"/>
                    </a:solidFill>
                  </a:tcPr>
                </a:tc>
                <a:tc>
                  <a:txBody>
                    <a:bodyPr/>
                    <a:lstStyle/>
                    <a:p>
                      <a:pPr algn="ctr" fontAlgn="b"/>
                      <a:r>
                        <a:rPr lang="en-US" sz="1400" b="0" u="none" strike="noStrike" kern="1200" dirty="0">
                          <a:solidFill>
                            <a:schemeClr val="dk1"/>
                          </a:solidFill>
                          <a:effectLst/>
                          <a:latin typeface="Times" panose="02020603050405020304" pitchFamily="18" charset="0"/>
                          <a:ea typeface="+mn-ea"/>
                          <a:cs typeface="Times" panose="02020603050405020304" pitchFamily="18" charset="0"/>
                        </a:rPr>
                        <a:t>BL1</a:t>
                      </a:r>
                    </a:p>
                  </a:txBody>
                  <a:tcPr marL="6649" marR="6649" marT="664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9999"/>
                    </a:solidFill>
                  </a:tcPr>
                </a:tc>
                <a:extLst>
                  <a:ext uri="{0D108BD9-81ED-4DB2-BD59-A6C34878D82A}">
                    <a16:rowId xmlns:a16="http://schemas.microsoft.com/office/drawing/2014/main" val="3562525016"/>
                  </a:ext>
                </a:extLst>
              </a:tr>
              <a:tr h="208666">
                <a:tc>
                  <a:txBody>
                    <a:bodyPr/>
                    <a:lstStyle/>
                    <a:p>
                      <a:pPr algn="ctr" fontAlgn="t"/>
                      <a:r>
                        <a:rPr lang="en-US" sz="1400" b="0" u="none" strike="noStrike" dirty="0">
                          <a:effectLst/>
                          <a:latin typeface="Times" panose="02020603050405020304" pitchFamily="18" charset="0"/>
                          <a:cs typeface="Times" panose="02020603050405020304" pitchFamily="18" charset="0"/>
                        </a:rPr>
                        <a:t>Account</a:t>
                      </a:r>
                      <a:endParaRPr lang="en-US" sz="1400" b="0" i="0" u="none" strike="noStrike" dirty="0">
                        <a:solidFill>
                          <a:srgbClr val="000000"/>
                        </a:solidFill>
                        <a:effectLst/>
                        <a:latin typeface="Times" panose="02020603050405020304" pitchFamily="18" charset="0"/>
                        <a:cs typeface="Times" panose="02020603050405020304" pitchFamily="18" charset="0"/>
                      </a:endParaRPr>
                    </a:p>
                  </a:txBody>
                  <a:tcPr marL="6649" marR="6649" marT="6649"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r" fontAlgn="b"/>
                      <a:r>
                        <a:rPr lang="en-US" sz="1400" b="0" u="none" strike="noStrike" dirty="0">
                          <a:effectLst/>
                          <a:latin typeface="Times" panose="02020603050405020304" pitchFamily="18" charset="0"/>
                          <a:cs typeface="Times" panose="02020603050405020304" pitchFamily="18" charset="0"/>
                        </a:rPr>
                        <a:t>7</a:t>
                      </a:r>
                      <a:endParaRPr lang="en-US" sz="1400" b="0" i="0" u="none" strike="noStrike" dirty="0">
                        <a:solidFill>
                          <a:srgbClr val="000000"/>
                        </a:solidFill>
                        <a:effectLst/>
                        <a:latin typeface="Times" panose="02020603050405020304" pitchFamily="18" charset="0"/>
                        <a:cs typeface="Times" panose="02020603050405020304" pitchFamily="18" charset="0"/>
                      </a:endParaRPr>
                    </a:p>
                  </a:txBody>
                  <a:tcPr marL="6649" marR="6649" marT="664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fontAlgn="b"/>
                      <a:r>
                        <a:rPr lang="en-US" sz="1400" b="0" u="none" strike="noStrike" dirty="0">
                          <a:effectLst/>
                          <a:latin typeface="Times" panose="02020603050405020304" pitchFamily="18" charset="0"/>
                          <a:cs typeface="Times" panose="02020603050405020304" pitchFamily="18" charset="0"/>
                        </a:rPr>
                        <a:t>Calculate</a:t>
                      </a:r>
                      <a:endParaRPr lang="en-US" sz="1400" b="0" i="0" u="none" strike="noStrike" dirty="0">
                        <a:solidFill>
                          <a:srgbClr val="000000"/>
                        </a:solidFill>
                        <a:effectLst/>
                        <a:latin typeface="Times" panose="02020603050405020304" pitchFamily="18" charset="0"/>
                        <a:cs typeface="Times" panose="02020603050405020304" pitchFamily="18" charset="0"/>
                      </a:endParaRPr>
                    </a:p>
                  </a:txBody>
                  <a:tcPr marL="6649" marR="6649" marT="664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9999"/>
                    </a:solidFill>
                  </a:tcPr>
                </a:tc>
                <a:tc>
                  <a:txBody>
                    <a:bodyPr/>
                    <a:lstStyle/>
                    <a:p>
                      <a:pPr algn="ctr" fontAlgn="b"/>
                      <a:r>
                        <a:rPr lang="en-US" sz="1400" b="0" u="none" strike="noStrike" dirty="0">
                          <a:effectLst/>
                          <a:latin typeface="Times" panose="02020603050405020304" pitchFamily="18" charset="0"/>
                          <a:cs typeface="Times" panose="02020603050405020304" pitchFamily="18" charset="0"/>
                        </a:rPr>
                        <a:t>BL2</a:t>
                      </a:r>
                      <a:endParaRPr lang="en-US" sz="1400" b="0" i="0" u="none" strike="noStrike" dirty="0">
                        <a:solidFill>
                          <a:srgbClr val="000000"/>
                        </a:solidFill>
                        <a:effectLst/>
                        <a:latin typeface="Times" panose="02020603050405020304" pitchFamily="18" charset="0"/>
                        <a:cs typeface="Times" panose="02020603050405020304" pitchFamily="18" charset="0"/>
                      </a:endParaRPr>
                    </a:p>
                  </a:txBody>
                  <a:tcPr marL="6649" marR="6649" marT="664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9999"/>
                    </a:solidFill>
                  </a:tcPr>
                </a:tc>
                <a:extLst>
                  <a:ext uri="{0D108BD9-81ED-4DB2-BD59-A6C34878D82A}">
                    <a16:rowId xmlns:a16="http://schemas.microsoft.com/office/drawing/2014/main" val="252773826"/>
                  </a:ext>
                </a:extLst>
              </a:tr>
              <a:tr h="197612">
                <a:tc>
                  <a:txBody>
                    <a:bodyPr/>
                    <a:lstStyle/>
                    <a:p>
                      <a:pPr algn="ctr" fontAlgn="t"/>
                      <a:r>
                        <a:rPr lang="en-US" sz="1400" b="0" u="none" strike="noStrike" dirty="0">
                          <a:effectLst/>
                          <a:latin typeface="Times" panose="02020603050405020304" pitchFamily="18" charset="0"/>
                          <a:cs typeface="Times" panose="02020603050405020304" pitchFamily="18" charset="0"/>
                        </a:rPr>
                        <a:t>Acquire</a:t>
                      </a:r>
                      <a:endParaRPr lang="en-US" sz="1400" b="0" i="0" u="none" strike="noStrike" dirty="0">
                        <a:solidFill>
                          <a:srgbClr val="000000"/>
                        </a:solidFill>
                        <a:effectLst/>
                        <a:latin typeface="Times" panose="02020603050405020304" pitchFamily="18" charset="0"/>
                        <a:cs typeface="Times" panose="02020603050405020304" pitchFamily="18" charset="0"/>
                      </a:endParaRPr>
                    </a:p>
                  </a:txBody>
                  <a:tcPr marL="6649" marR="6649" marT="6649"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r" fontAlgn="b"/>
                      <a:r>
                        <a:rPr lang="en-US" sz="1400" b="0" u="none" strike="noStrike" dirty="0">
                          <a:effectLst/>
                          <a:latin typeface="Times" panose="02020603050405020304" pitchFamily="18" charset="0"/>
                          <a:cs typeface="Times" panose="02020603050405020304" pitchFamily="18" charset="0"/>
                        </a:rPr>
                        <a:t>11</a:t>
                      </a:r>
                      <a:endParaRPr lang="en-US" sz="1400" b="0" i="0" u="none" strike="noStrike" dirty="0">
                        <a:solidFill>
                          <a:srgbClr val="000000"/>
                        </a:solidFill>
                        <a:effectLst/>
                        <a:latin typeface="Times" panose="02020603050405020304" pitchFamily="18" charset="0"/>
                        <a:cs typeface="Times" panose="02020603050405020304" pitchFamily="18" charset="0"/>
                      </a:endParaRPr>
                    </a:p>
                  </a:txBody>
                  <a:tcPr marL="6649" marR="6649" marT="664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fontAlgn="b"/>
                      <a:r>
                        <a:rPr lang="en-US" sz="1400" b="0" u="none" strike="noStrike" dirty="0">
                          <a:effectLst/>
                          <a:latin typeface="Times" panose="02020603050405020304" pitchFamily="18" charset="0"/>
                          <a:cs typeface="Times" panose="02020603050405020304" pitchFamily="18" charset="0"/>
                        </a:rPr>
                        <a:t> </a:t>
                      </a:r>
                      <a:endParaRPr lang="en-US" sz="1400" b="0" i="0" u="none" strike="noStrike" dirty="0">
                        <a:solidFill>
                          <a:srgbClr val="000000"/>
                        </a:solidFill>
                        <a:effectLst/>
                        <a:latin typeface="Times" panose="02020603050405020304" pitchFamily="18" charset="0"/>
                        <a:cs typeface="Times" panose="02020603050405020304" pitchFamily="18" charset="0"/>
                      </a:endParaRPr>
                    </a:p>
                  </a:txBody>
                  <a:tcPr marL="6649" marR="6649" marT="664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66FF66"/>
                    </a:solidFill>
                  </a:tcPr>
                </a:tc>
                <a:tc>
                  <a:txBody>
                    <a:bodyPr/>
                    <a:lstStyle/>
                    <a:p>
                      <a:pPr algn="ctr" fontAlgn="b"/>
                      <a:r>
                        <a:rPr lang="en-US" sz="1400" b="0" u="none" strike="noStrike" dirty="0">
                          <a:effectLst/>
                          <a:latin typeface="Times" panose="02020603050405020304" pitchFamily="18" charset="0"/>
                          <a:cs typeface="Times" panose="02020603050405020304" pitchFamily="18" charset="0"/>
                        </a:rPr>
                        <a:t>BL2</a:t>
                      </a:r>
                      <a:endParaRPr lang="en-US" sz="1400" b="0" i="0" u="none" strike="noStrike" dirty="0">
                        <a:solidFill>
                          <a:srgbClr val="000000"/>
                        </a:solidFill>
                        <a:effectLst/>
                        <a:latin typeface="Times" panose="02020603050405020304" pitchFamily="18" charset="0"/>
                        <a:cs typeface="Times" panose="02020603050405020304" pitchFamily="18" charset="0"/>
                      </a:endParaRPr>
                    </a:p>
                  </a:txBody>
                  <a:tcPr marL="6649" marR="6649" marT="664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66FF66"/>
                    </a:solidFill>
                  </a:tcPr>
                </a:tc>
                <a:extLst>
                  <a:ext uri="{0D108BD9-81ED-4DB2-BD59-A6C34878D82A}">
                    <a16:rowId xmlns:a16="http://schemas.microsoft.com/office/drawing/2014/main" val="2561318666"/>
                  </a:ext>
                </a:extLst>
              </a:tr>
              <a:tr h="206396">
                <a:tc>
                  <a:txBody>
                    <a:bodyPr/>
                    <a:lstStyle/>
                    <a:p>
                      <a:pPr algn="ctr" fontAlgn="t"/>
                      <a:r>
                        <a:rPr lang="en-US" sz="1400" b="0" u="none" strike="noStrike" dirty="0">
                          <a:effectLst/>
                          <a:latin typeface="Times" panose="02020603050405020304" pitchFamily="18" charset="0"/>
                          <a:cs typeface="Times" panose="02020603050405020304" pitchFamily="18" charset="0"/>
                        </a:rPr>
                        <a:t>Add</a:t>
                      </a:r>
                      <a:endParaRPr lang="en-US" sz="1400" b="0" i="0" u="none" strike="noStrike" dirty="0">
                        <a:solidFill>
                          <a:srgbClr val="000000"/>
                        </a:solidFill>
                        <a:effectLst/>
                        <a:latin typeface="Times" panose="02020603050405020304" pitchFamily="18" charset="0"/>
                        <a:cs typeface="Times" panose="02020603050405020304" pitchFamily="18" charset="0"/>
                      </a:endParaRPr>
                    </a:p>
                  </a:txBody>
                  <a:tcPr marL="6649" marR="6649" marT="6649"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r" fontAlgn="b"/>
                      <a:r>
                        <a:rPr lang="en-US" sz="1400" b="0" u="none" strike="noStrike" dirty="0">
                          <a:effectLst/>
                          <a:latin typeface="Times" panose="02020603050405020304" pitchFamily="18" charset="0"/>
                          <a:cs typeface="Times" panose="02020603050405020304" pitchFamily="18" charset="0"/>
                        </a:rPr>
                        <a:t>31</a:t>
                      </a:r>
                      <a:endParaRPr lang="en-US" sz="1400" b="0" i="0" u="none" strike="noStrike" dirty="0">
                        <a:solidFill>
                          <a:srgbClr val="000000"/>
                        </a:solidFill>
                        <a:effectLst/>
                        <a:latin typeface="Times" panose="02020603050405020304" pitchFamily="18" charset="0"/>
                        <a:cs typeface="Times" panose="02020603050405020304" pitchFamily="18" charset="0"/>
                      </a:endParaRPr>
                    </a:p>
                  </a:txBody>
                  <a:tcPr marL="6649" marR="6649" marT="664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fontAlgn="b"/>
                      <a:r>
                        <a:rPr lang="en-US" sz="1400" b="0" u="none" strike="noStrike" dirty="0">
                          <a:effectLst/>
                          <a:latin typeface="Times" panose="02020603050405020304" pitchFamily="18" charset="0"/>
                          <a:cs typeface="Times" panose="02020603050405020304" pitchFamily="18" charset="0"/>
                        </a:rPr>
                        <a:t> </a:t>
                      </a:r>
                      <a:endParaRPr lang="en-US" sz="1400" b="0" i="0" u="none" strike="noStrike" dirty="0">
                        <a:solidFill>
                          <a:srgbClr val="000000"/>
                        </a:solidFill>
                        <a:effectLst/>
                        <a:latin typeface="Times" panose="02020603050405020304" pitchFamily="18" charset="0"/>
                        <a:cs typeface="Times" panose="02020603050405020304" pitchFamily="18" charset="0"/>
                      </a:endParaRPr>
                    </a:p>
                  </a:txBody>
                  <a:tcPr marL="6649" marR="6649" marT="664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66FF66"/>
                    </a:solidFill>
                  </a:tcPr>
                </a:tc>
                <a:tc>
                  <a:txBody>
                    <a:bodyPr/>
                    <a:lstStyle/>
                    <a:p>
                      <a:pPr algn="ctr" fontAlgn="b"/>
                      <a:r>
                        <a:rPr lang="en-US" sz="1400" b="0" u="none" strike="noStrike" dirty="0">
                          <a:effectLst/>
                          <a:latin typeface="Times" panose="02020603050405020304" pitchFamily="18" charset="0"/>
                          <a:cs typeface="Times" panose="02020603050405020304" pitchFamily="18" charset="0"/>
                        </a:rPr>
                        <a:t>BL1</a:t>
                      </a:r>
                      <a:endParaRPr lang="en-US" sz="1400" b="0" i="0" u="none" strike="noStrike" dirty="0">
                        <a:solidFill>
                          <a:srgbClr val="000000"/>
                        </a:solidFill>
                        <a:effectLst/>
                        <a:latin typeface="Times" panose="02020603050405020304" pitchFamily="18" charset="0"/>
                        <a:cs typeface="Times" panose="02020603050405020304" pitchFamily="18" charset="0"/>
                      </a:endParaRPr>
                    </a:p>
                  </a:txBody>
                  <a:tcPr marL="6649" marR="6649" marT="664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66FF66"/>
                    </a:solidFill>
                  </a:tcPr>
                </a:tc>
                <a:extLst>
                  <a:ext uri="{0D108BD9-81ED-4DB2-BD59-A6C34878D82A}">
                    <a16:rowId xmlns:a16="http://schemas.microsoft.com/office/drawing/2014/main" val="2063035687"/>
                  </a:ext>
                </a:extLst>
              </a:tr>
              <a:tr h="197612">
                <a:tc>
                  <a:txBody>
                    <a:bodyPr/>
                    <a:lstStyle/>
                    <a:p>
                      <a:pPr algn="ctr" fontAlgn="t"/>
                      <a:r>
                        <a:rPr lang="en-US" sz="1400" b="0" u="none" strike="noStrike" dirty="0">
                          <a:effectLst/>
                          <a:latin typeface="Times" panose="02020603050405020304" pitchFamily="18" charset="0"/>
                          <a:cs typeface="Times" panose="02020603050405020304" pitchFamily="18" charset="0"/>
                        </a:rPr>
                        <a:t>Address</a:t>
                      </a:r>
                      <a:endParaRPr lang="en-US" sz="1400" b="0" i="0" u="none" strike="noStrike" dirty="0">
                        <a:solidFill>
                          <a:srgbClr val="000000"/>
                        </a:solidFill>
                        <a:effectLst/>
                        <a:latin typeface="Times" panose="02020603050405020304" pitchFamily="18" charset="0"/>
                        <a:cs typeface="Times" panose="02020603050405020304" pitchFamily="18" charset="0"/>
                      </a:endParaRPr>
                    </a:p>
                  </a:txBody>
                  <a:tcPr marL="6649" marR="6649" marT="6649"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r" fontAlgn="b"/>
                      <a:r>
                        <a:rPr lang="en-US" sz="1400" b="0" u="none" strike="noStrike" dirty="0">
                          <a:effectLst/>
                          <a:latin typeface="Times" panose="02020603050405020304" pitchFamily="18" charset="0"/>
                          <a:cs typeface="Times" panose="02020603050405020304" pitchFamily="18" charset="0"/>
                        </a:rPr>
                        <a:t>20</a:t>
                      </a:r>
                      <a:endParaRPr lang="en-US" sz="1400" b="0" i="0" u="none" strike="noStrike" dirty="0">
                        <a:solidFill>
                          <a:srgbClr val="000000"/>
                        </a:solidFill>
                        <a:effectLst/>
                        <a:latin typeface="Times" panose="02020603050405020304" pitchFamily="18" charset="0"/>
                        <a:cs typeface="Times" panose="02020603050405020304" pitchFamily="18" charset="0"/>
                      </a:endParaRPr>
                    </a:p>
                  </a:txBody>
                  <a:tcPr marL="6649" marR="6649" marT="664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fontAlgn="b"/>
                      <a:r>
                        <a:rPr lang="en-US" sz="1400" b="0" u="none" strike="noStrike" dirty="0">
                          <a:effectLst/>
                          <a:latin typeface="Times" panose="02020603050405020304" pitchFamily="18" charset="0"/>
                          <a:cs typeface="Times" panose="02020603050405020304" pitchFamily="18" charset="0"/>
                        </a:rPr>
                        <a:t>Assume, Acquire</a:t>
                      </a:r>
                      <a:endParaRPr lang="en-US" sz="1400" b="0" i="0" u="none" strike="noStrike" dirty="0">
                        <a:solidFill>
                          <a:srgbClr val="000000"/>
                        </a:solidFill>
                        <a:effectLst/>
                        <a:latin typeface="Times" panose="02020603050405020304" pitchFamily="18" charset="0"/>
                        <a:cs typeface="Times" panose="02020603050405020304" pitchFamily="18" charset="0"/>
                      </a:endParaRPr>
                    </a:p>
                  </a:txBody>
                  <a:tcPr marL="6649" marR="6649" marT="664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a:txBody>
                    <a:bodyPr/>
                    <a:lstStyle/>
                    <a:p>
                      <a:pPr algn="ctr" fontAlgn="b"/>
                      <a:r>
                        <a:rPr lang="en-US" sz="1400" b="0" u="none" strike="noStrike" dirty="0">
                          <a:effectLst/>
                          <a:latin typeface="Times" panose="02020603050405020304" pitchFamily="18" charset="0"/>
                          <a:cs typeface="Times" panose="02020603050405020304" pitchFamily="18" charset="0"/>
                        </a:rPr>
                        <a:t>BL2,BL3</a:t>
                      </a:r>
                      <a:endParaRPr lang="en-US" sz="1400" b="0" i="0" u="none" strike="noStrike" dirty="0">
                        <a:solidFill>
                          <a:srgbClr val="000000"/>
                        </a:solidFill>
                        <a:effectLst/>
                        <a:latin typeface="Times" panose="02020603050405020304" pitchFamily="18" charset="0"/>
                        <a:cs typeface="Times" panose="02020603050405020304" pitchFamily="18" charset="0"/>
                      </a:endParaRPr>
                    </a:p>
                  </a:txBody>
                  <a:tcPr marL="6649" marR="6649" marT="664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extLst>
                  <a:ext uri="{0D108BD9-81ED-4DB2-BD59-A6C34878D82A}">
                    <a16:rowId xmlns:a16="http://schemas.microsoft.com/office/drawing/2014/main" val="3566453649"/>
                  </a:ext>
                </a:extLst>
              </a:tr>
              <a:tr h="197612">
                <a:tc>
                  <a:txBody>
                    <a:bodyPr/>
                    <a:lstStyle/>
                    <a:p>
                      <a:pPr algn="ctr" fontAlgn="t"/>
                      <a:r>
                        <a:rPr lang="en-US" sz="1400" b="0" u="none" strike="noStrike" dirty="0">
                          <a:effectLst/>
                          <a:latin typeface="Times" panose="02020603050405020304" pitchFamily="18" charset="0"/>
                          <a:cs typeface="Times" panose="02020603050405020304" pitchFamily="18" charset="0"/>
                        </a:rPr>
                        <a:t>Adopt</a:t>
                      </a:r>
                      <a:endParaRPr lang="en-US" sz="1400" b="0" i="0" u="none" strike="noStrike" dirty="0">
                        <a:solidFill>
                          <a:srgbClr val="000000"/>
                        </a:solidFill>
                        <a:effectLst/>
                        <a:latin typeface="Times" panose="02020603050405020304" pitchFamily="18" charset="0"/>
                        <a:cs typeface="Times" panose="02020603050405020304" pitchFamily="18" charset="0"/>
                      </a:endParaRPr>
                    </a:p>
                  </a:txBody>
                  <a:tcPr marL="6649" marR="6649" marT="6649"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r" fontAlgn="b"/>
                      <a:r>
                        <a:rPr lang="en-US" sz="1400" b="0" u="none" strike="noStrike" dirty="0">
                          <a:effectLst/>
                          <a:latin typeface="Times" panose="02020603050405020304" pitchFamily="18" charset="0"/>
                          <a:cs typeface="Times" panose="02020603050405020304" pitchFamily="18" charset="0"/>
                        </a:rPr>
                        <a:t>10</a:t>
                      </a:r>
                      <a:endParaRPr lang="en-US" sz="1400" b="0" i="0" u="none" strike="noStrike" dirty="0">
                        <a:solidFill>
                          <a:srgbClr val="000000"/>
                        </a:solidFill>
                        <a:effectLst/>
                        <a:latin typeface="Times" panose="02020603050405020304" pitchFamily="18" charset="0"/>
                        <a:cs typeface="Times" panose="02020603050405020304" pitchFamily="18" charset="0"/>
                      </a:endParaRPr>
                    </a:p>
                  </a:txBody>
                  <a:tcPr marL="6649" marR="6649" marT="664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fontAlgn="b"/>
                      <a:r>
                        <a:rPr lang="en-US" sz="1400" b="0" u="none" strike="noStrike" dirty="0">
                          <a:effectLst/>
                          <a:latin typeface="Times" panose="02020603050405020304" pitchFamily="18" charset="0"/>
                          <a:cs typeface="Times" panose="02020603050405020304" pitchFamily="18" charset="0"/>
                        </a:rPr>
                        <a:t> </a:t>
                      </a:r>
                      <a:endParaRPr lang="en-US" sz="1400" b="0" i="0" u="none" strike="noStrike" dirty="0">
                        <a:solidFill>
                          <a:srgbClr val="000000"/>
                        </a:solidFill>
                        <a:effectLst/>
                        <a:latin typeface="Times" panose="02020603050405020304" pitchFamily="18" charset="0"/>
                        <a:cs typeface="Times" panose="02020603050405020304" pitchFamily="18" charset="0"/>
                      </a:endParaRPr>
                    </a:p>
                  </a:txBody>
                  <a:tcPr marL="6649" marR="6649" marT="664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FF0000"/>
                          </a:solidFill>
                          <a:effectLst/>
                          <a:uLnTx/>
                          <a:uFillTx/>
                          <a:latin typeface="Times" panose="02020603050405020304" pitchFamily="18" charset="0"/>
                          <a:ea typeface="+mn-ea"/>
                          <a:cs typeface="Times" panose="02020603050405020304" pitchFamily="18" charset="0"/>
                        </a:rPr>
                        <a:t> ?</a:t>
                      </a:r>
                    </a:p>
                  </a:txBody>
                  <a:tcPr marL="6649" marR="6649" marT="664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167544105"/>
                  </a:ext>
                </a:extLst>
              </a:tr>
              <a:tr h="197612">
                <a:tc>
                  <a:txBody>
                    <a:bodyPr/>
                    <a:lstStyle/>
                    <a:p>
                      <a:pPr algn="ctr" fontAlgn="t"/>
                      <a:r>
                        <a:rPr lang="en-US" sz="1400" b="0" u="none" strike="noStrike" dirty="0">
                          <a:effectLst/>
                          <a:latin typeface="Times" panose="02020603050405020304" pitchFamily="18" charset="0"/>
                          <a:cs typeface="Times" panose="02020603050405020304" pitchFamily="18" charset="0"/>
                        </a:rPr>
                        <a:t>allocate</a:t>
                      </a:r>
                      <a:endParaRPr lang="en-US" sz="1400" b="0" i="0" u="none" strike="noStrike" dirty="0">
                        <a:solidFill>
                          <a:srgbClr val="000000"/>
                        </a:solidFill>
                        <a:effectLst/>
                        <a:latin typeface="Times" panose="02020603050405020304" pitchFamily="18" charset="0"/>
                        <a:cs typeface="Times" panose="02020603050405020304" pitchFamily="18" charset="0"/>
                      </a:endParaRPr>
                    </a:p>
                  </a:txBody>
                  <a:tcPr marL="6649" marR="6649" marT="6649"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r" fontAlgn="b"/>
                      <a:r>
                        <a:rPr lang="en-US" sz="1400" b="0" u="none" strike="noStrike" dirty="0">
                          <a:effectLst/>
                          <a:latin typeface="Times" panose="02020603050405020304" pitchFamily="18" charset="0"/>
                          <a:cs typeface="Times" panose="02020603050405020304" pitchFamily="18" charset="0"/>
                        </a:rPr>
                        <a:t>10</a:t>
                      </a:r>
                      <a:endParaRPr lang="en-US" sz="1400" b="0" i="0" u="none" strike="noStrike" dirty="0">
                        <a:solidFill>
                          <a:srgbClr val="000000"/>
                        </a:solidFill>
                        <a:effectLst/>
                        <a:latin typeface="Times" panose="02020603050405020304" pitchFamily="18" charset="0"/>
                        <a:cs typeface="Times" panose="02020603050405020304" pitchFamily="18" charset="0"/>
                      </a:endParaRPr>
                    </a:p>
                  </a:txBody>
                  <a:tcPr marL="6649" marR="6649" marT="664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fontAlgn="b"/>
                      <a:r>
                        <a:rPr lang="en-US" sz="1400" b="0" u="none" strike="noStrike" dirty="0">
                          <a:effectLst/>
                          <a:latin typeface="Times" panose="02020603050405020304" pitchFamily="18" charset="0"/>
                          <a:cs typeface="Times" panose="02020603050405020304" pitchFamily="18" charset="0"/>
                        </a:rPr>
                        <a:t> </a:t>
                      </a:r>
                      <a:endParaRPr lang="en-US" sz="1400" b="0" i="0" u="none" strike="noStrike" dirty="0">
                        <a:solidFill>
                          <a:srgbClr val="000000"/>
                        </a:solidFill>
                        <a:effectLst/>
                        <a:latin typeface="Times" panose="02020603050405020304" pitchFamily="18" charset="0"/>
                        <a:cs typeface="Times" panose="02020603050405020304" pitchFamily="18" charset="0"/>
                      </a:endParaRPr>
                    </a:p>
                  </a:txBody>
                  <a:tcPr marL="6649" marR="6649" marT="664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66FF66"/>
                    </a:solidFill>
                  </a:tcPr>
                </a:tc>
                <a:tc>
                  <a:txBody>
                    <a:bodyPr/>
                    <a:lstStyle/>
                    <a:p>
                      <a:pPr algn="ctr" fontAlgn="b"/>
                      <a:r>
                        <a:rPr lang="en-US" sz="1400" b="0" u="none" strike="noStrike" dirty="0">
                          <a:effectLst/>
                          <a:latin typeface="Times" panose="02020603050405020304" pitchFamily="18" charset="0"/>
                          <a:cs typeface="Times" panose="02020603050405020304" pitchFamily="18" charset="0"/>
                        </a:rPr>
                        <a:t>BL2</a:t>
                      </a:r>
                      <a:endParaRPr lang="en-US" sz="1400" b="0" i="0" u="none" strike="noStrike" dirty="0">
                        <a:solidFill>
                          <a:srgbClr val="000000"/>
                        </a:solidFill>
                        <a:effectLst/>
                        <a:latin typeface="Times" panose="02020603050405020304" pitchFamily="18" charset="0"/>
                        <a:cs typeface="Times" panose="02020603050405020304" pitchFamily="18" charset="0"/>
                      </a:endParaRPr>
                    </a:p>
                  </a:txBody>
                  <a:tcPr marL="6649" marR="6649" marT="664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66FF66"/>
                    </a:solidFill>
                  </a:tcPr>
                </a:tc>
                <a:extLst>
                  <a:ext uri="{0D108BD9-81ED-4DB2-BD59-A6C34878D82A}">
                    <a16:rowId xmlns:a16="http://schemas.microsoft.com/office/drawing/2014/main" val="1549701905"/>
                  </a:ext>
                </a:extLst>
              </a:tr>
              <a:tr h="197612">
                <a:tc>
                  <a:txBody>
                    <a:bodyPr/>
                    <a:lstStyle/>
                    <a:p>
                      <a:pPr algn="ctr" fontAlgn="t"/>
                      <a:r>
                        <a:rPr lang="en-US" sz="1400" b="0" u="none" strike="noStrike" dirty="0">
                          <a:effectLst/>
                          <a:latin typeface="Times" panose="02020603050405020304" pitchFamily="18" charset="0"/>
                          <a:cs typeface="Times" panose="02020603050405020304" pitchFamily="18" charset="0"/>
                        </a:rPr>
                        <a:t>Proof</a:t>
                      </a:r>
                      <a:endParaRPr lang="en-US" sz="1400" b="0" i="0" u="none" strike="noStrike" dirty="0">
                        <a:solidFill>
                          <a:srgbClr val="000000"/>
                        </a:solidFill>
                        <a:effectLst/>
                        <a:latin typeface="Times" panose="02020603050405020304" pitchFamily="18" charset="0"/>
                        <a:cs typeface="Times" panose="02020603050405020304" pitchFamily="18" charset="0"/>
                      </a:endParaRPr>
                    </a:p>
                  </a:txBody>
                  <a:tcPr marL="6649" marR="6649" marT="6649"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r" fontAlgn="b"/>
                      <a:r>
                        <a:rPr lang="en-US" sz="1400" b="0" u="none" strike="noStrike" dirty="0">
                          <a:effectLst/>
                          <a:latin typeface="Times" panose="02020603050405020304" pitchFamily="18" charset="0"/>
                          <a:cs typeface="Times" panose="02020603050405020304" pitchFamily="18" charset="0"/>
                        </a:rPr>
                        <a:t>16</a:t>
                      </a:r>
                      <a:endParaRPr lang="en-US" sz="1400" b="0" i="0" u="none" strike="noStrike" dirty="0">
                        <a:solidFill>
                          <a:srgbClr val="000000"/>
                        </a:solidFill>
                        <a:effectLst/>
                        <a:latin typeface="Times" panose="02020603050405020304" pitchFamily="18" charset="0"/>
                        <a:cs typeface="Times" panose="02020603050405020304" pitchFamily="18" charset="0"/>
                      </a:endParaRPr>
                    </a:p>
                  </a:txBody>
                  <a:tcPr marL="6649" marR="6649" marT="664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fontAlgn="b"/>
                      <a:r>
                        <a:rPr lang="en-US" sz="1400" b="0" u="none" strike="noStrike" dirty="0">
                          <a:effectLst/>
                          <a:latin typeface="Times" panose="02020603050405020304" pitchFamily="18" charset="0"/>
                          <a:cs typeface="Times" panose="02020603050405020304" pitchFamily="18" charset="0"/>
                        </a:rPr>
                        <a:t> </a:t>
                      </a:r>
                      <a:endParaRPr lang="en-US" sz="1400" b="0" i="0" u="none" strike="noStrike" dirty="0">
                        <a:solidFill>
                          <a:srgbClr val="000000"/>
                        </a:solidFill>
                        <a:effectLst/>
                        <a:latin typeface="Times" panose="02020603050405020304" pitchFamily="18" charset="0"/>
                        <a:cs typeface="Times" panose="02020603050405020304" pitchFamily="18" charset="0"/>
                      </a:endParaRPr>
                    </a:p>
                  </a:txBody>
                  <a:tcPr marL="6649" marR="6649" marT="664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FF0000"/>
                          </a:solidFill>
                          <a:effectLst/>
                          <a:uLnTx/>
                          <a:uFillTx/>
                          <a:latin typeface="Times" panose="02020603050405020304" pitchFamily="18" charset="0"/>
                          <a:ea typeface="+mn-ea"/>
                          <a:cs typeface="Times" panose="02020603050405020304" pitchFamily="18" charset="0"/>
                        </a:rPr>
                        <a:t> ?</a:t>
                      </a:r>
                    </a:p>
                  </a:txBody>
                  <a:tcPr marL="6649" marR="6649" marT="664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1204992892"/>
                  </a:ext>
                </a:extLst>
              </a:tr>
              <a:tr h="197612">
                <a:tc>
                  <a:txBody>
                    <a:bodyPr/>
                    <a:lstStyle/>
                    <a:p>
                      <a:pPr algn="ctr" fontAlgn="t"/>
                      <a:r>
                        <a:rPr lang="en-US" sz="1400" b="0" u="none" strike="noStrike" dirty="0">
                          <a:effectLst/>
                          <a:latin typeface="Times" panose="02020603050405020304" pitchFamily="18" charset="0"/>
                          <a:cs typeface="Times" panose="02020603050405020304" pitchFamily="18" charset="0"/>
                        </a:rPr>
                        <a:t>Analyze</a:t>
                      </a:r>
                      <a:endParaRPr lang="en-US" sz="1400" b="0" i="0" u="none" strike="noStrike" dirty="0">
                        <a:solidFill>
                          <a:srgbClr val="000000"/>
                        </a:solidFill>
                        <a:effectLst/>
                        <a:latin typeface="Times" panose="02020603050405020304" pitchFamily="18" charset="0"/>
                        <a:cs typeface="Times" panose="02020603050405020304" pitchFamily="18" charset="0"/>
                      </a:endParaRPr>
                    </a:p>
                  </a:txBody>
                  <a:tcPr marL="6649" marR="6649" marT="6649"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r" fontAlgn="b"/>
                      <a:r>
                        <a:rPr lang="en-US" sz="1400" b="0" u="none" strike="noStrike" dirty="0">
                          <a:effectLst/>
                          <a:latin typeface="Times" panose="02020603050405020304" pitchFamily="18" charset="0"/>
                          <a:cs typeface="Times" panose="02020603050405020304" pitchFamily="18" charset="0"/>
                        </a:rPr>
                        <a:t>21</a:t>
                      </a:r>
                      <a:endParaRPr lang="en-US" sz="1400" b="0" i="0" u="none" strike="noStrike" dirty="0">
                        <a:solidFill>
                          <a:srgbClr val="000000"/>
                        </a:solidFill>
                        <a:effectLst/>
                        <a:latin typeface="Times" panose="02020603050405020304" pitchFamily="18" charset="0"/>
                        <a:cs typeface="Times" panose="02020603050405020304" pitchFamily="18" charset="0"/>
                      </a:endParaRPr>
                    </a:p>
                  </a:txBody>
                  <a:tcPr marL="6649" marR="6649" marT="664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fontAlgn="b"/>
                      <a:r>
                        <a:rPr lang="en-US" sz="1400" b="0" u="none" strike="noStrike" dirty="0">
                          <a:effectLst/>
                          <a:latin typeface="Times" panose="02020603050405020304" pitchFamily="18" charset="0"/>
                          <a:cs typeface="Times" panose="02020603050405020304" pitchFamily="18" charset="0"/>
                        </a:rPr>
                        <a:t> </a:t>
                      </a:r>
                      <a:endParaRPr lang="en-US" sz="1400" b="0" i="0" u="none" strike="noStrike" dirty="0">
                        <a:solidFill>
                          <a:srgbClr val="000000"/>
                        </a:solidFill>
                        <a:effectLst/>
                        <a:latin typeface="Times" panose="02020603050405020304" pitchFamily="18" charset="0"/>
                        <a:cs typeface="Times" panose="02020603050405020304" pitchFamily="18" charset="0"/>
                      </a:endParaRPr>
                    </a:p>
                  </a:txBody>
                  <a:tcPr marL="6649" marR="6649" marT="664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66FF66"/>
                    </a:solidFill>
                  </a:tcPr>
                </a:tc>
                <a:tc>
                  <a:txBody>
                    <a:bodyPr/>
                    <a:lstStyle/>
                    <a:p>
                      <a:pPr algn="ctr" fontAlgn="b"/>
                      <a:r>
                        <a:rPr lang="en-US" sz="1400" b="0" u="none" strike="noStrike" dirty="0">
                          <a:effectLst/>
                          <a:latin typeface="Times" panose="02020603050405020304" pitchFamily="18" charset="0"/>
                          <a:cs typeface="Times" panose="02020603050405020304" pitchFamily="18" charset="0"/>
                        </a:rPr>
                        <a:t>BL3</a:t>
                      </a:r>
                      <a:endParaRPr lang="en-US" sz="1400" b="0" i="0" u="none" strike="noStrike" dirty="0">
                        <a:solidFill>
                          <a:srgbClr val="000000"/>
                        </a:solidFill>
                        <a:effectLst/>
                        <a:latin typeface="Times" panose="02020603050405020304" pitchFamily="18" charset="0"/>
                        <a:cs typeface="Times" panose="02020603050405020304" pitchFamily="18" charset="0"/>
                      </a:endParaRPr>
                    </a:p>
                  </a:txBody>
                  <a:tcPr marL="6649" marR="6649" marT="664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66FF66"/>
                    </a:solidFill>
                  </a:tcPr>
                </a:tc>
                <a:extLst>
                  <a:ext uri="{0D108BD9-81ED-4DB2-BD59-A6C34878D82A}">
                    <a16:rowId xmlns:a16="http://schemas.microsoft.com/office/drawing/2014/main" val="3816584084"/>
                  </a:ext>
                </a:extLst>
              </a:tr>
              <a:tr h="293112">
                <a:tc>
                  <a:txBody>
                    <a:bodyPr/>
                    <a:lstStyle/>
                    <a:p>
                      <a:pPr algn="ctr" fontAlgn="t"/>
                      <a:r>
                        <a:rPr lang="en-US" sz="1400" b="0" u="none" strike="noStrike" dirty="0">
                          <a:effectLst/>
                          <a:latin typeface="Times" panose="02020603050405020304" pitchFamily="18" charset="0"/>
                          <a:cs typeface="Times" panose="02020603050405020304" pitchFamily="18" charset="0"/>
                        </a:rPr>
                        <a:t>Answer</a:t>
                      </a:r>
                      <a:endParaRPr lang="en-US" sz="1400" b="0" i="0" u="none" strike="noStrike" dirty="0">
                        <a:solidFill>
                          <a:srgbClr val="000000"/>
                        </a:solidFill>
                        <a:effectLst/>
                        <a:latin typeface="Times" panose="02020603050405020304" pitchFamily="18" charset="0"/>
                        <a:cs typeface="Times" panose="02020603050405020304" pitchFamily="18" charset="0"/>
                      </a:endParaRPr>
                    </a:p>
                  </a:txBody>
                  <a:tcPr marL="6649" marR="6649" marT="6649"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r" fontAlgn="b"/>
                      <a:r>
                        <a:rPr lang="en-US" sz="1400" b="0" u="none" strike="noStrike" dirty="0">
                          <a:effectLst/>
                          <a:latin typeface="Times" panose="02020603050405020304" pitchFamily="18" charset="0"/>
                          <a:cs typeface="Times" panose="02020603050405020304" pitchFamily="18" charset="0"/>
                        </a:rPr>
                        <a:t>13</a:t>
                      </a:r>
                      <a:endParaRPr lang="en-US" sz="1400" b="0" i="0" u="none" strike="noStrike" dirty="0">
                        <a:solidFill>
                          <a:srgbClr val="000000"/>
                        </a:solidFill>
                        <a:effectLst/>
                        <a:latin typeface="Times" panose="02020603050405020304" pitchFamily="18" charset="0"/>
                        <a:cs typeface="Times" panose="02020603050405020304" pitchFamily="18" charset="0"/>
                      </a:endParaRPr>
                    </a:p>
                  </a:txBody>
                  <a:tcPr marL="6649" marR="6649" marT="664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fontAlgn="b"/>
                      <a:r>
                        <a:rPr lang="en-US" sz="1400" b="0" u="none" strike="noStrike" dirty="0">
                          <a:effectLst/>
                          <a:latin typeface="Times" panose="02020603050405020304" pitchFamily="18" charset="0"/>
                          <a:cs typeface="Times" panose="02020603050405020304" pitchFamily="18" charset="0"/>
                        </a:rPr>
                        <a:t>Solution</a:t>
                      </a:r>
                      <a:endParaRPr lang="en-US" sz="1400" b="0" i="0" u="none" strike="noStrike" dirty="0">
                        <a:solidFill>
                          <a:srgbClr val="000000"/>
                        </a:solidFill>
                        <a:effectLst/>
                        <a:latin typeface="Times" panose="02020603050405020304" pitchFamily="18" charset="0"/>
                        <a:cs typeface="Times" panose="02020603050405020304" pitchFamily="18" charset="0"/>
                      </a:endParaRPr>
                    </a:p>
                  </a:txBody>
                  <a:tcPr marL="6649" marR="6649" marT="664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9999"/>
                    </a:solidFill>
                  </a:tcPr>
                </a:tc>
                <a:tc>
                  <a:txBody>
                    <a:bodyPr/>
                    <a:lstStyle/>
                    <a:p>
                      <a:pPr algn="ctr" fontAlgn="b"/>
                      <a:r>
                        <a:rPr lang="en-US" sz="1400" b="0" u="none" strike="noStrike" dirty="0">
                          <a:effectLst/>
                          <a:latin typeface="Times" panose="02020603050405020304" pitchFamily="18" charset="0"/>
                          <a:cs typeface="Times" panose="02020603050405020304" pitchFamily="18" charset="0"/>
                        </a:rPr>
                        <a:t>BL4</a:t>
                      </a:r>
                      <a:endParaRPr lang="en-US" sz="1400" b="0" i="0" u="none" strike="noStrike" dirty="0">
                        <a:solidFill>
                          <a:srgbClr val="000000"/>
                        </a:solidFill>
                        <a:effectLst/>
                        <a:latin typeface="Times" panose="02020603050405020304" pitchFamily="18" charset="0"/>
                        <a:cs typeface="Times" panose="02020603050405020304" pitchFamily="18" charset="0"/>
                      </a:endParaRPr>
                    </a:p>
                  </a:txBody>
                  <a:tcPr marL="6649" marR="6649" marT="664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9999"/>
                    </a:solidFill>
                  </a:tcPr>
                </a:tc>
                <a:extLst>
                  <a:ext uri="{0D108BD9-81ED-4DB2-BD59-A6C34878D82A}">
                    <a16:rowId xmlns:a16="http://schemas.microsoft.com/office/drawing/2014/main" val="1630156477"/>
                  </a:ext>
                </a:extLst>
              </a:tr>
              <a:tr h="214080">
                <a:tc>
                  <a:txBody>
                    <a:bodyPr/>
                    <a:lstStyle/>
                    <a:p>
                      <a:pPr algn="ctr" fontAlgn="t"/>
                      <a:r>
                        <a:rPr lang="en-US" sz="1400" b="0" u="none" strike="noStrike" dirty="0">
                          <a:effectLst/>
                          <a:latin typeface="Times" panose="02020603050405020304" pitchFamily="18" charset="0"/>
                          <a:cs typeface="Times" panose="02020603050405020304" pitchFamily="18" charset="0"/>
                        </a:rPr>
                        <a:t>Delete </a:t>
                      </a:r>
                      <a:endParaRPr lang="en-US" sz="1400" b="0" i="0" u="none" strike="noStrike" dirty="0">
                        <a:solidFill>
                          <a:srgbClr val="000000"/>
                        </a:solidFill>
                        <a:effectLst/>
                        <a:latin typeface="Times" panose="02020603050405020304" pitchFamily="18" charset="0"/>
                        <a:cs typeface="Times" panose="02020603050405020304" pitchFamily="18" charset="0"/>
                      </a:endParaRPr>
                    </a:p>
                  </a:txBody>
                  <a:tcPr marL="6649" marR="6649" marT="6649"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r" fontAlgn="b"/>
                      <a:r>
                        <a:rPr lang="en-US" sz="1400" b="0" u="none" strike="noStrike" dirty="0">
                          <a:effectLst/>
                          <a:latin typeface="Times" panose="02020603050405020304" pitchFamily="18" charset="0"/>
                          <a:cs typeface="Times" panose="02020603050405020304" pitchFamily="18" charset="0"/>
                        </a:rPr>
                        <a:t>37</a:t>
                      </a:r>
                      <a:endParaRPr lang="en-US" sz="1400" b="0" i="0" u="none" strike="noStrike" dirty="0">
                        <a:solidFill>
                          <a:srgbClr val="000000"/>
                        </a:solidFill>
                        <a:effectLst/>
                        <a:latin typeface="Times" panose="02020603050405020304" pitchFamily="18" charset="0"/>
                        <a:cs typeface="Times" panose="02020603050405020304" pitchFamily="18" charset="0"/>
                      </a:endParaRPr>
                    </a:p>
                  </a:txBody>
                  <a:tcPr marL="6649" marR="6649" marT="664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fontAlgn="b"/>
                      <a:r>
                        <a:rPr lang="en-US" sz="1400" b="0" u="none" strike="noStrike" dirty="0">
                          <a:effectLst/>
                          <a:latin typeface="Times" panose="02020603050405020304" pitchFamily="18" charset="0"/>
                          <a:cs typeface="Times" panose="02020603050405020304" pitchFamily="18" charset="0"/>
                        </a:rPr>
                        <a:t> </a:t>
                      </a:r>
                      <a:endParaRPr lang="en-US" sz="1400" b="0" i="0" u="none" strike="noStrike" dirty="0">
                        <a:solidFill>
                          <a:srgbClr val="000000"/>
                        </a:solidFill>
                        <a:effectLst/>
                        <a:latin typeface="Times" panose="02020603050405020304" pitchFamily="18" charset="0"/>
                        <a:cs typeface="Times" panose="02020603050405020304" pitchFamily="18" charset="0"/>
                      </a:endParaRPr>
                    </a:p>
                  </a:txBody>
                  <a:tcPr marL="6649" marR="6649" marT="664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FF0000"/>
                          </a:solidFill>
                          <a:effectLst/>
                          <a:uLnTx/>
                          <a:uFillTx/>
                          <a:latin typeface="Times" panose="02020603050405020304" pitchFamily="18" charset="0"/>
                          <a:ea typeface="+mn-ea"/>
                          <a:cs typeface="Times" panose="02020603050405020304" pitchFamily="18" charset="0"/>
                        </a:rPr>
                        <a:t> ?</a:t>
                      </a:r>
                    </a:p>
                  </a:txBody>
                  <a:tcPr marL="6649" marR="6649" marT="664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630347947"/>
                  </a:ext>
                </a:extLst>
              </a:tr>
              <a:tr h="197612">
                <a:tc>
                  <a:txBody>
                    <a:bodyPr/>
                    <a:lstStyle/>
                    <a:p>
                      <a:pPr algn="ctr" fontAlgn="t"/>
                      <a:r>
                        <a:rPr lang="en-US" sz="1400" b="0" u="none" strike="noStrike" dirty="0">
                          <a:effectLst/>
                          <a:latin typeface="Times" panose="02020603050405020304" pitchFamily="18" charset="0"/>
                          <a:cs typeface="Times" panose="02020603050405020304" pitchFamily="18" charset="0"/>
                        </a:rPr>
                        <a:t>Append</a:t>
                      </a:r>
                      <a:endParaRPr lang="en-US" sz="1400" b="0" i="0" u="none" strike="noStrike" dirty="0">
                        <a:solidFill>
                          <a:srgbClr val="000000"/>
                        </a:solidFill>
                        <a:effectLst/>
                        <a:latin typeface="Times" panose="02020603050405020304" pitchFamily="18" charset="0"/>
                        <a:cs typeface="Times" panose="02020603050405020304" pitchFamily="18" charset="0"/>
                      </a:endParaRPr>
                    </a:p>
                  </a:txBody>
                  <a:tcPr marL="6649" marR="6649" marT="6649"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r" fontAlgn="b"/>
                      <a:r>
                        <a:rPr lang="en-US" sz="1400" b="0" u="none" strike="noStrike" dirty="0">
                          <a:effectLst/>
                          <a:latin typeface="Times" panose="02020603050405020304" pitchFamily="18" charset="0"/>
                          <a:cs typeface="Times" panose="02020603050405020304" pitchFamily="18" charset="0"/>
                        </a:rPr>
                        <a:t>2</a:t>
                      </a:r>
                      <a:endParaRPr lang="en-US" sz="1400" b="0" i="0" u="none" strike="noStrike" dirty="0">
                        <a:solidFill>
                          <a:srgbClr val="000000"/>
                        </a:solidFill>
                        <a:effectLst/>
                        <a:latin typeface="Times" panose="02020603050405020304" pitchFamily="18" charset="0"/>
                        <a:cs typeface="Times" panose="02020603050405020304" pitchFamily="18" charset="0"/>
                      </a:endParaRPr>
                    </a:p>
                  </a:txBody>
                  <a:tcPr marL="6649" marR="6649" marT="664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fontAlgn="b"/>
                      <a:r>
                        <a:rPr lang="en-US" sz="1400" b="0" u="none" strike="noStrike" dirty="0">
                          <a:effectLst/>
                          <a:latin typeface="Times" panose="02020603050405020304" pitchFamily="18" charset="0"/>
                          <a:cs typeface="Times" panose="02020603050405020304" pitchFamily="18" charset="0"/>
                        </a:rPr>
                        <a:t>Add</a:t>
                      </a:r>
                      <a:endParaRPr lang="en-US" sz="1400" b="0" i="0" u="none" strike="noStrike" dirty="0">
                        <a:solidFill>
                          <a:srgbClr val="000000"/>
                        </a:solidFill>
                        <a:effectLst/>
                        <a:latin typeface="Times" panose="02020603050405020304" pitchFamily="18" charset="0"/>
                        <a:cs typeface="Times" panose="02020603050405020304" pitchFamily="18" charset="0"/>
                      </a:endParaRPr>
                    </a:p>
                  </a:txBody>
                  <a:tcPr marL="6649" marR="6649" marT="664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9999"/>
                    </a:solidFill>
                  </a:tcPr>
                </a:tc>
                <a:tc>
                  <a:txBody>
                    <a:bodyPr/>
                    <a:lstStyle/>
                    <a:p>
                      <a:pPr algn="ctr" fontAlgn="b"/>
                      <a:r>
                        <a:rPr lang="en-US" sz="1400" b="0" u="none" strike="noStrike" dirty="0">
                          <a:effectLst/>
                          <a:latin typeface="Times" panose="02020603050405020304" pitchFamily="18" charset="0"/>
                          <a:cs typeface="Times" panose="02020603050405020304" pitchFamily="18" charset="0"/>
                        </a:rPr>
                        <a:t>BL1</a:t>
                      </a:r>
                      <a:endParaRPr lang="en-US" sz="1400" b="0" i="0" u="none" strike="noStrike" dirty="0">
                        <a:solidFill>
                          <a:srgbClr val="000000"/>
                        </a:solidFill>
                        <a:effectLst/>
                        <a:latin typeface="Times" panose="02020603050405020304" pitchFamily="18" charset="0"/>
                        <a:cs typeface="Times" panose="02020603050405020304" pitchFamily="18" charset="0"/>
                      </a:endParaRPr>
                    </a:p>
                  </a:txBody>
                  <a:tcPr marL="6649" marR="6649" marT="664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9999"/>
                    </a:solidFill>
                  </a:tcPr>
                </a:tc>
                <a:extLst>
                  <a:ext uri="{0D108BD9-81ED-4DB2-BD59-A6C34878D82A}">
                    <a16:rowId xmlns:a16="http://schemas.microsoft.com/office/drawing/2014/main" val="3082630579"/>
                  </a:ext>
                </a:extLst>
              </a:tr>
              <a:tr h="197612">
                <a:tc>
                  <a:txBody>
                    <a:bodyPr/>
                    <a:lstStyle/>
                    <a:p>
                      <a:pPr algn="ctr" fontAlgn="t"/>
                      <a:r>
                        <a:rPr lang="en-US" sz="1400" b="0" u="none" strike="noStrike" dirty="0">
                          <a:effectLst/>
                          <a:latin typeface="Times" panose="02020603050405020304" pitchFamily="18" charset="0"/>
                          <a:cs typeface="Times" panose="02020603050405020304" pitchFamily="18" charset="0"/>
                        </a:rPr>
                        <a:t>Apply</a:t>
                      </a:r>
                      <a:endParaRPr lang="en-US" sz="1400" b="0" i="0" u="none" strike="noStrike" dirty="0">
                        <a:solidFill>
                          <a:srgbClr val="000000"/>
                        </a:solidFill>
                        <a:effectLst/>
                        <a:latin typeface="Times" panose="02020603050405020304" pitchFamily="18" charset="0"/>
                        <a:cs typeface="Times" panose="02020603050405020304" pitchFamily="18" charset="0"/>
                      </a:endParaRPr>
                    </a:p>
                  </a:txBody>
                  <a:tcPr marL="6649" marR="6649" marT="6649"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r" fontAlgn="b"/>
                      <a:r>
                        <a:rPr lang="en-US" sz="1400" b="0" u="none" strike="noStrike" dirty="0">
                          <a:effectLst/>
                          <a:latin typeface="Times" panose="02020603050405020304" pitchFamily="18" charset="0"/>
                          <a:cs typeface="Times" panose="02020603050405020304" pitchFamily="18" charset="0"/>
                        </a:rPr>
                        <a:t>16</a:t>
                      </a:r>
                      <a:endParaRPr lang="en-US" sz="1400" b="0" i="0" u="none" strike="noStrike" dirty="0">
                        <a:solidFill>
                          <a:srgbClr val="000000"/>
                        </a:solidFill>
                        <a:effectLst/>
                        <a:latin typeface="Times" panose="02020603050405020304" pitchFamily="18" charset="0"/>
                        <a:cs typeface="Times" panose="02020603050405020304" pitchFamily="18" charset="0"/>
                      </a:endParaRPr>
                    </a:p>
                  </a:txBody>
                  <a:tcPr marL="6649" marR="6649" marT="664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fontAlgn="b"/>
                      <a:r>
                        <a:rPr lang="en-US" sz="1400" b="0" u="none" strike="noStrike" dirty="0">
                          <a:effectLst/>
                          <a:latin typeface="Times" panose="02020603050405020304" pitchFamily="18" charset="0"/>
                          <a:cs typeface="Times" panose="02020603050405020304" pitchFamily="18" charset="0"/>
                        </a:rPr>
                        <a:t> </a:t>
                      </a:r>
                      <a:endParaRPr lang="en-US" sz="1400" b="0" i="0" u="none" strike="noStrike" dirty="0">
                        <a:solidFill>
                          <a:srgbClr val="000000"/>
                        </a:solidFill>
                        <a:effectLst/>
                        <a:latin typeface="Times" panose="02020603050405020304" pitchFamily="18" charset="0"/>
                        <a:cs typeface="Times" panose="02020603050405020304" pitchFamily="18" charset="0"/>
                      </a:endParaRPr>
                    </a:p>
                  </a:txBody>
                  <a:tcPr marL="6649" marR="6649" marT="664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66FF66"/>
                    </a:solidFill>
                  </a:tcPr>
                </a:tc>
                <a:tc>
                  <a:txBody>
                    <a:bodyPr/>
                    <a:lstStyle/>
                    <a:p>
                      <a:pPr algn="ctr" fontAlgn="b"/>
                      <a:r>
                        <a:rPr lang="en-US" sz="1400" b="0" u="none" strike="noStrike" dirty="0">
                          <a:effectLst/>
                          <a:latin typeface="Times" panose="02020603050405020304" pitchFamily="18" charset="0"/>
                          <a:cs typeface="Times" panose="02020603050405020304" pitchFamily="18" charset="0"/>
                        </a:rPr>
                        <a:t>BL2</a:t>
                      </a:r>
                      <a:endParaRPr lang="en-US" sz="1400" b="0" i="0" u="none" strike="noStrike" dirty="0">
                        <a:solidFill>
                          <a:srgbClr val="000000"/>
                        </a:solidFill>
                        <a:effectLst/>
                        <a:latin typeface="Times" panose="02020603050405020304" pitchFamily="18" charset="0"/>
                        <a:cs typeface="Times" panose="02020603050405020304" pitchFamily="18" charset="0"/>
                      </a:endParaRPr>
                    </a:p>
                  </a:txBody>
                  <a:tcPr marL="6649" marR="6649" marT="664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66FF66"/>
                    </a:solidFill>
                  </a:tcPr>
                </a:tc>
                <a:extLst>
                  <a:ext uri="{0D108BD9-81ED-4DB2-BD59-A6C34878D82A}">
                    <a16:rowId xmlns:a16="http://schemas.microsoft.com/office/drawing/2014/main" val="3181285027"/>
                  </a:ext>
                </a:extLst>
              </a:tr>
              <a:tr h="197612">
                <a:tc>
                  <a:txBody>
                    <a:bodyPr/>
                    <a:lstStyle/>
                    <a:p>
                      <a:pPr algn="ctr" fontAlgn="t"/>
                      <a:r>
                        <a:rPr lang="en-US" sz="1400" b="0" u="none" strike="noStrike" dirty="0">
                          <a:effectLst/>
                          <a:latin typeface="Times" panose="02020603050405020304" pitchFamily="18" charset="0"/>
                          <a:cs typeface="Times" panose="02020603050405020304" pitchFamily="18" charset="0"/>
                        </a:rPr>
                        <a:t>Arrange</a:t>
                      </a:r>
                      <a:endParaRPr lang="en-US" sz="1400" b="0" i="0" u="none" strike="noStrike" dirty="0">
                        <a:solidFill>
                          <a:srgbClr val="000000"/>
                        </a:solidFill>
                        <a:effectLst/>
                        <a:latin typeface="Times" panose="02020603050405020304" pitchFamily="18" charset="0"/>
                        <a:cs typeface="Times" panose="02020603050405020304" pitchFamily="18" charset="0"/>
                      </a:endParaRPr>
                    </a:p>
                  </a:txBody>
                  <a:tcPr marL="6649" marR="6649" marT="6649"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r" fontAlgn="b"/>
                      <a:r>
                        <a:rPr lang="en-US" sz="1400" b="0" u="none" strike="noStrike" dirty="0">
                          <a:effectLst/>
                          <a:latin typeface="Times" panose="02020603050405020304" pitchFamily="18" charset="0"/>
                          <a:cs typeface="Times" panose="02020603050405020304" pitchFamily="18" charset="0"/>
                        </a:rPr>
                        <a:t>2</a:t>
                      </a:r>
                      <a:endParaRPr lang="en-US" sz="1400" b="0" i="0" u="none" strike="noStrike" dirty="0">
                        <a:solidFill>
                          <a:srgbClr val="000000"/>
                        </a:solidFill>
                        <a:effectLst/>
                        <a:latin typeface="Times" panose="02020603050405020304" pitchFamily="18" charset="0"/>
                        <a:cs typeface="Times" panose="02020603050405020304" pitchFamily="18" charset="0"/>
                      </a:endParaRPr>
                    </a:p>
                  </a:txBody>
                  <a:tcPr marL="6649" marR="6649" marT="664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fontAlgn="b"/>
                      <a:r>
                        <a:rPr lang="en-US" sz="1400" b="0" u="none" strike="noStrike" dirty="0">
                          <a:effectLst/>
                          <a:latin typeface="Times" panose="02020603050405020304" pitchFamily="18" charset="0"/>
                          <a:cs typeface="Times" panose="02020603050405020304" pitchFamily="18" charset="0"/>
                        </a:rPr>
                        <a:t> </a:t>
                      </a:r>
                      <a:endParaRPr lang="en-US" sz="1400" b="0" i="0" u="none" strike="noStrike" dirty="0">
                        <a:solidFill>
                          <a:srgbClr val="000000"/>
                        </a:solidFill>
                        <a:effectLst/>
                        <a:latin typeface="Times" panose="02020603050405020304" pitchFamily="18" charset="0"/>
                        <a:cs typeface="Times" panose="02020603050405020304" pitchFamily="18" charset="0"/>
                      </a:endParaRPr>
                    </a:p>
                  </a:txBody>
                  <a:tcPr marL="6649" marR="6649" marT="664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66FF66"/>
                    </a:solidFill>
                  </a:tcPr>
                </a:tc>
                <a:tc>
                  <a:txBody>
                    <a:bodyPr/>
                    <a:lstStyle/>
                    <a:p>
                      <a:pPr algn="ctr" fontAlgn="b"/>
                      <a:r>
                        <a:rPr lang="en-US" sz="1400" b="0" u="none" strike="noStrike" dirty="0">
                          <a:effectLst/>
                          <a:latin typeface="Times" panose="02020603050405020304" pitchFamily="18" charset="0"/>
                          <a:cs typeface="Times" panose="02020603050405020304" pitchFamily="18" charset="0"/>
                        </a:rPr>
                        <a:t>BL4</a:t>
                      </a:r>
                      <a:endParaRPr lang="en-US" sz="1400" b="0" i="0" u="none" strike="noStrike" dirty="0">
                        <a:solidFill>
                          <a:srgbClr val="000000"/>
                        </a:solidFill>
                        <a:effectLst/>
                        <a:latin typeface="Times" panose="02020603050405020304" pitchFamily="18" charset="0"/>
                        <a:cs typeface="Times" panose="02020603050405020304" pitchFamily="18" charset="0"/>
                      </a:endParaRPr>
                    </a:p>
                  </a:txBody>
                  <a:tcPr marL="6649" marR="6649" marT="664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66FF66"/>
                    </a:solidFill>
                  </a:tcPr>
                </a:tc>
                <a:extLst>
                  <a:ext uri="{0D108BD9-81ED-4DB2-BD59-A6C34878D82A}">
                    <a16:rowId xmlns:a16="http://schemas.microsoft.com/office/drawing/2014/main" val="2714256147"/>
                  </a:ext>
                </a:extLst>
              </a:tr>
              <a:tr h="197612">
                <a:tc>
                  <a:txBody>
                    <a:bodyPr/>
                    <a:lstStyle/>
                    <a:p>
                      <a:pPr algn="ctr" fontAlgn="t"/>
                      <a:r>
                        <a:rPr lang="en-US" sz="1400" b="0" u="none" strike="noStrike" dirty="0">
                          <a:effectLst/>
                          <a:latin typeface="Times" panose="02020603050405020304" pitchFamily="18" charset="0"/>
                          <a:cs typeface="Times" panose="02020603050405020304" pitchFamily="18" charset="0"/>
                        </a:rPr>
                        <a:t>Assign</a:t>
                      </a:r>
                      <a:endParaRPr lang="en-US" sz="1400" b="0" i="0" u="none" strike="noStrike" dirty="0">
                        <a:solidFill>
                          <a:srgbClr val="000000"/>
                        </a:solidFill>
                        <a:effectLst/>
                        <a:latin typeface="Times" panose="02020603050405020304" pitchFamily="18" charset="0"/>
                        <a:cs typeface="Times" panose="02020603050405020304" pitchFamily="18" charset="0"/>
                      </a:endParaRPr>
                    </a:p>
                  </a:txBody>
                  <a:tcPr marL="6649" marR="6649" marT="6649"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r" fontAlgn="b"/>
                      <a:r>
                        <a:rPr lang="en-US" sz="1400" b="0" u="none" strike="noStrike" dirty="0">
                          <a:effectLst/>
                          <a:latin typeface="Times" panose="02020603050405020304" pitchFamily="18" charset="0"/>
                          <a:cs typeface="Times" panose="02020603050405020304" pitchFamily="18" charset="0"/>
                        </a:rPr>
                        <a:t>5</a:t>
                      </a:r>
                      <a:endParaRPr lang="en-US" sz="1400" b="0" i="0" u="none" strike="noStrike" dirty="0">
                        <a:solidFill>
                          <a:srgbClr val="000000"/>
                        </a:solidFill>
                        <a:effectLst/>
                        <a:latin typeface="Times" panose="02020603050405020304" pitchFamily="18" charset="0"/>
                        <a:cs typeface="Times" panose="02020603050405020304" pitchFamily="18" charset="0"/>
                      </a:endParaRPr>
                    </a:p>
                  </a:txBody>
                  <a:tcPr marL="6649" marR="6649" marT="664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fontAlgn="b"/>
                      <a:r>
                        <a:rPr lang="en-US" sz="1400" b="0" u="none" strike="noStrike" dirty="0">
                          <a:effectLst/>
                          <a:latin typeface="Times" panose="02020603050405020304" pitchFamily="18" charset="0"/>
                          <a:cs typeface="Times" panose="02020603050405020304" pitchFamily="18" charset="0"/>
                        </a:rPr>
                        <a:t> </a:t>
                      </a:r>
                      <a:endParaRPr lang="en-US" sz="1400" b="0" i="0" u="none" strike="noStrike" dirty="0">
                        <a:solidFill>
                          <a:srgbClr val="000000"/>
                        </a:solidFill>
                        <a:effectLst/>
                        <a:latin typeface="Times" panose="02020603050405020304" pitchFamily="18" charset="0"/>
                        <a:cs typeface="Times" panose="02020603050405020304" pitchFamily="18" charset="0"/>
                      </a:endParaRPr>
                    </a:p>
                  </a:txBody>
                  <a:tcPr marL="6649" marR="6649" marT="664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66FF66"/>
                    </a:solidFill>
                  </a:tcPr>
                </a:tc>
                <a:tc>
                  <a:txBody>
                    <a:bodyPr/>
                    <a:lstStyle/>
                    <a:p>
                      <a:pPr algn="ctr" fontAlgn="b"/>
                      <a:r>
                        <a:rPr lang="en-US" sz="1400" b="0" u="none" strike="noStrike" dirty="0">
                          <a:effectLst/>
                          <a:latin typeface="Times" panose="02020603050405020304" pitchFamily="18" charset="0"/>
                          <a:cs typeface="Times" panose="02020603050405020304" pitchFamily="18" charset="0"/>
                        </a:rPr>
                        <a:t>BL2</a:t>
                      </a:r>
                      <a:endParaRPr lang="en-US" sz="1400" b="0" i="0" u="none" strike="noStrike" dirty="0">
                        <a:solidFill>
                          <a:srgbClr val="000000"/>
                        </a:solidFill>
                        <a:effectLst/>
                        <a:latin typeface="Times" panose="02020603050405020304" pitchFamily="18" charset="0"/>
                        <a:cs typeface="Times" panose="02020603050405020304" pitchFamily="18" charset="0"/>
                      </a:endParaRPr>
                    </a:p>
                  </a:txBody>
                  <a:tcPr marL="6649" marR="6649" marT="664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66FF66"/>
                    </a:solidFill>
                  </a:tcPr>
                </a:tc>
                <a:extLst>
                  <a:ext uri="{0D108BD9-81ED-4DB2-BD59-A6C34878D82A}">
                    <a16:rowId xmlns:a16="http://schemas.microsoft.com/office/drawing/2014/main" val="2595019895"/>
                  </a:ext>
                </a:extLst>
              </a:tr>
              <a:tr h="197612">
                <a:tc>
                  <a:txBody>
                    <a:bodyPr/>
                    <a:lstStyle/>
                    <a:p>
                      <a:pPr algn="ctr" fontAlgn="t"/>
                      <a:r>
                        <a:rPr lang="en-US" sz="1400" b="0" u="none" strike="noStrike" dirty="0">
                          <a:effectLst/>
                          <a:latin typeface="Times" panose="02020603050405020304" pitchFamily="18" charset="0"/>
                          <a:cs typeface="Times" panose="02020603050405020304" pitchFamily="18" charset="0"/>
                        </a:rPr>
                        <a:t>Associate</a:t>
                      </a:r>
                      <a:endParaRPr lang="en-US" sz="1400" b="0" i="0" u="none" strike="noStrike" dirty="0">
                        <a:solidFill>
                          <a:srgbClr val="000000"/>
                        </a:solidFill>
                        <a:effectLst/>
                        <a:latin typeface="Times" panose="02020603050405020304" pitchFamily="18" charset="0"/>
                        <a:cs typeface="Times" panose="02020603050405020304" pitchFamily="18" charset="0"/>
                      </a:endParaRPr>
                    </a:p>
                  </a:txBody>
                  <a:tcPr marL="6649" marR="6649" marT="6649"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r" fontAlgn="b"/>
                      <a:r>
                        <a:rPr lang="en-US" sz="1400" b="0" u="none" strike="noStrike" dirty="0">
                          <a:effectLst/>
                          <a:latin typeface="Times" panose="02020603050405020304" pitchFamily="18" charset="0"/>
                          <a:cs typeface="Times" panose="02020603050405020304" pitchFamily="18" charset="0"/>
                        </a:rPr>
                        <a:t>28</a:t>
                      </a:r>
                      <a:endParaRPr lang="en-US" sz="1400" b="0" i="0" u="none" strike="noStrike" dirty="0">
                        <a:solidFill>
                          <a:srgbClr val="000000"/>
                        </a:solidFill>
                        <a:effectLst/>
                        <a:latin typeface="Times" panose="02020603050405020304" pitchFamily="18" charset="0"/>
                        <a:cs typeface="Times" panose="02020603050405020304" pitchFamily="18" charset="0"/>
                      </a:endParaRPr>
                    </a:p>
                  </a:txBody>
                  <a:tcPr marL="6649" marR="6649" marT="664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fontAlgn="b"/>
                      <a:r>
                        <a:rPr lang="en-US" sz="1400" b="0" u="none" strike="noStrike" dirty="0">
                          <a:effectLst/>
                          <a:latin typeface="Times" panose="02020603050405020304" pitchFamily="18" charset="0"/>
                          <a:cs typeface="Times" panose="02020603050405020304" pitchFamily="18" charset="0"/>
                        </a:rPr>
                        <a:t> </a:t>
                      </a:r>
                      <a:endParaRPr lang="en-US" sz="1400" b="0" i="0" u="none" strike="noStrike" dirty="0">
                        <a:solidFill>
                          <a:srgbClr val="000000"/>
                        </a:solidFill>
                        <a:effectLst/>
                        <a:latin typeface="Times" panose="02020603050405020304" pitchFamily="18" charset="0"/>
                        <a:cs typeface="Times" panose="02020603050405020304" pitchFamily="18" charset="0"/>
                      </a:endParaRPr>
                    </a:p>
                  </a:txBody>
                  <a:tcPr marL="6649" marR="6649" marT="664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66FF66"/>
                    </a:solidFill>
                  </a:tcPr>
                </a:tc>
                <a:tc>
                  <a:txBody>
                    <a:bodyPr/>
                    <a:lstStyle/>
                    <a:p>
                      <a:pPr algn="ctr" fontAlgn="b"/>
                      <a:r>
                        <a:rPr lang="en-US" sz="1400" b="0" u="none" strike="noStrike" dirty="0">
                          <a:effectLst/>
                          <a:latin typeface="Times" panose="02020603050405020304" pitchFamily="18" charset="0"/>
                          <a:cs typeface="Times" panose="02020603050405020304" pitchFamily="18" charset="0"/>
                        </a:rPr>
                        <a:t>BL1</a:t>
                      </a:r>
                      <a:endParaRPr lang="en-US" sz="1400" b="0" i="0" u="none" strike="noStrike" dirty="0">
                        <a:solidFill>
                          <a:srgbClr val="000000"/>
                        </a:solidFill>
                        <a:effectLst/>
                        <a:latin typeface="Times" panose="02020603050405020304" pitchFamily="18" charset="0"/>
                        <a:cs typeface="Times" panose="02020603050405020304" pitchFamily="18" charset="0"/>
                      </a:endParaRPr>
                    </a:p>
                  </a:txBody>
                  <a:tcPr marL="6649" marR="6649" marT="664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66FF66"/>
                    </a:solidFill>
                  </a:tcPr>
                </a:tc>
                <a:extLst>
                  <a:ext uri="{0D108BD9-81ED-4DB2-BD59-A6C34878D82A}">
                    <a16:rowId xmlns:a16="http://schemas.microsoft.com/office/drawing/2014/main" val="2174697255"/>
                  </a:ext>
                </a:extLst>
              </a:tr>
              <a:tr h="197612">
                <a:tc>
                  <a:txBody>
                    <a:bodyPr/>
                    <a:lstStyle/>
                    <a:p>
                      <a:pPr algn="ctr" fontAlgn="t"/>
                      <a:r>
                        <a:rPr lang="en-US" sz="1400" b="0" u="none" strike="noStrike" dirty="0">
                          <a:effectLst/>
                          <a:latin typeface="Times" panose="02020603050405020304" pitchFamily="18" charset="0"/>
                          <a:cs typeface="Times" panose="02020603050405020304" pitchFamily="18" charset="0"/>
                        </a:rPr>
                        <a:t>Assume</a:t>
                      </a:r>
                      <a:endParaRPr lang="en-US" sz="1400" b="0" i="0" u="none" strike="noStrike" dirty="0">
                        <a:solidFill>
                          <a:srgbClr val="000000"/>
                        </a:solidFill>
                        <a:effectLst/>
                        <a:latin typeface="Times" panose="02020603050405020304" pitchFamily="18" charset="0"/>
                        <a:cs typeface="Times" panose="02020603050405020304" pitchFamily="18" charset="0"/>
                      </a:endParaRPr>
                    </a:p>
                  </a:txBody>
                  <a:tcPr marL="6649" marR="6649" marT="6649"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r" fontAlgn="b"/>
                      <a:r>
                        <a:rPr lang="en-US" sz="1400" b="0" u="none" strike="noStrike" dirty="0">
                          <a:effectLst/>
                          <a:latin typeface="Times" panose="02020603050405020304" pitchFamily="18" charset="0"/>
                          <a:cs typeface="Times" panose="02020603050405020304" pitchFamily="18" charset="0"/>
                        </a:rPr>
                        <a:t>33</a:t>
                      </a:r>
                      <a:endParaRPr lang="en-US" sz="1400" b="0" i="0" u="none" strike="noStrike" dirty="0">
                        <a:solidFill>
                          <a:srgbClr val="000000"/>
                        </a:solidFill>
                        <a:effectLst/>
                        <a:latin typeface="Times" panose="02020603050405020304" pitchFamily="18" charset="0"/>
                        <a:cs typeface="Times" panose="02020603050405020304" pitchFamily="18" charset="0"/>
                      </a:endParaRPr>
                    </a:p>
                  </a:txBody>
                  <a:tcPr marL="6649" marR="6649" marT="664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fontAlgn="b"/>
                      <a:r>
                        <a:rPr lang="en-US" sz="1400" b="0" u="none" strike="noStrike" dirty="0">
                          <a:effectLst/>
                          <a:latin typeface="Times" panose="02020603050405020304" pitchFamily="18" charset="0"/>
                          <a:cs typeface="Times" panose="02020603050405020304" pitchFamily="18" charset="0"/>
                        </a:rPr>
                        <a:t> </a:t>
                      </a:r>
                      <a:endParaRPr lang="en-US" sz="1400" b="0" i="0" u="none" strike="noStrike" dirty="0">
                        <a:solidFill>
                          <a:srgbClr val="000000"/>
                        </a:solidFill>
                        <a:effectLst/>
                        <a:latin typeface="Times" panose="02020603050405020304" pitchFamily="18" charset="0"/>
                        <a:cs typeface="Times" panose="02020603050405020304" pitchFamily="18" charset="0"/>
                      </a:endParaRPr>
                    </a:p>
                  </a:txBody>
                  <a:tcPr marL="6649" marR="6649" marT="664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66FF66"/>
                    </a:solidFill>
                  </a:tcPr>
                </a:tc>
                <a:tc>
                  <a:txBody>
                    <a:bodyPr/>
                    <a:lstStyle/>
                    <a:p>
                      <a:pPr algn="ctr" fontAlgn="b"/>
                      <a:r>
                        <a:rPr lang="en-US" sz="1400" b="0" u="none" strike="noStrike" dirty="0">
                          <a:effectLst/>
                          <a:latin typeface="Times" panose="02020603050405020304" pitchFamily="18" charset="0"/>
                          <a:cs typeface="Times" panose="02020603050405020304" pitchFamily="18" charset="0"/>
                        </a:rPr>
                        <a:t>BL3</a:t>
                      </a:r>
                      <a:endParaRPr lang="en-US" sz="1400" b="0" i="0" u="none" strike="noStrike" dirty="0">
                        <a:solidFill>
                          <a:srgbClr val="000000"/>
                        </a:solidFill>
                        <a:effectLst/>
                        <a:latin typeface="Times" panose="02020603050405020304" pitchFamily="18" charset="0"/>
                        <a:cs typeface="Times" panose="02020603050405020304" pitchFamily="18" charset="0"/>
                      </a:endParaRPr>
                    </a:p>
                  </a:txBody>
                  <a:tcPr marL="6649" marR="6649" marT="664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66FF66"/>
                    </a:solidFill>
                  </a:tcPr>
                </a:tc>
                <a:extLst>
                  <a:ext uri="{0D108BD9-81ED-4DB2-BD59-A6C34878D82A}">
                    <a16:rowId xmlns:a16="http://schemas.microsoft.com/office/drawing/2014/main" val="3884194632"/>
                  </a:ext>
                </a:extLst>
              </a:tr>
            </a:tbl>
          </a:graphicData>
        </a:graphic>
      </p:graphicFrame>
      <p:sp>
        <p:nvSpPr>
          <p:cNvPr id="40" name="Rectangle 2">
            <a:extLst>
              <a:ext uri="{FF2B5EF4-FFF2-40B4-BE49-F238E27FC236}">
                <a16:creationId xmlns:a16="http://schemas.microsoft.com/office/drawing/2014/main" id="{9B7F04A4-E466-4436-B6B8-E700ACFB829B}"/>
              </a:ext>
            </a:extLst>
          </p:cNvPr>
          <p:cNvSpPr>
            <a:spLocks noGrp="1" noChangeArrowheads="1"/>
          </p:cNvSpPr>
          <p:nvPr>
            <p:ph type="title"/>
          </p:nvPr>
        </p:nvSpPr>
        <p:spPr>
          <a:xfrm>
            <a:off x="523875" y="318195"/>
            <a:ext cx="8229600" cy="436936"/>
          </a:xfrm>
        </p:spPr>
        <p:txBody>
          <a:bodyPr/>
          <a:lstStyle/>
          <a:p>
            <a:pPr marL="857250" lvl="1" algn="ctr" eaLnBrk="1" hangingPunct="1">
              <a:lnSpc>
                <a:spcPct val="150000"/>
              </a:lnSpc>
              <a:defRPr/>
            </a:pPr>
            <a:r>
              <a:rPr lang="en-US" sz="2800" dirty="0">
                <a:latin typeface="Times New Roman" panose="02020603050405020304" pitchFamily="18" charset="0"/>
                <a:cs typeface="Times New Roman" panose="02020603050405020304" pitchFamily="18" charset="0"/>
              </a:rPr>
              <a:t>Cognitive based verb classification</a:t>
            </a:r>
            <a:endParaRPr lang="en-GB" altLang="en-US" sz="2800" kern="1200" dirty="0">
              <a:latin typeface="Times" panose="02020603050405020304" pitchFamily="18" charset="0"/>
              <a:ea typeface="+mj-ea"/>
              <a:cs typeface="Times" panose="02020603050405020304" pitchFamily="18" charset="0"/>
            </a:endParaRPr>
          </a:p>
        </p:txBody>
      </p:sp>
    </p:spTree>
    <p:extLst>
      <p:ext uri="{BB962C8B-B14F-4D97-AF65-F5344CB8AC3E}">
        <p14:creationId xmlns:p14="http://schemas.microsoft.com/office/powerpoint/2010/main" val="272569304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2F3B8A6-B029-4334-9887-80F3C638C5F2}"/>
              </a:ext>
            </a:extLst>
          </p:cNvPr>
          <p:cNvSpPr>
            <a:spLocks noGrp="1"/>
          </p:cNvSpPr>
          <p:nvPr>
            <p:ph idx="1"/>
          </p:nvPr>
        </p:nvSpPr>
        <p:spPr>
          <a:xfrm>
            <a:off x="457200" y="906688"/>
            <a:ext cx="8229600" cy="5645534"/>
          </a:xfrm>
        </p:spPr>
        <p:txBody>
          <a:bodyPr/>
          <a:lstStyle/>
          <a:p>
            <a:pPr algn="just">
              <a:spcBef>
                <a:spcPct val="0"/>
              </a:spcBef>
            </a:pPr>
            <a:r>
              <a:rPr lang="en-US" sz="1800" dirty="0">
                <a:latin typeface="Times" panose="02020603050405020304" pitchFamily="18" charset="0"/>
                <a:cs typeface="Times" panose="02020603050405020304" pitchFamily="18" charset="0"/>
              </a:rPr>
              <a:t>A new generation of work has used </a:t>
            </a:r>
            <a:r>
              <a:rPr lang="en-US" sz="1800" i="1" dirty="0">
                <a:latin typeface="Times" panose="02020603050405020304" pitchFamily="18" charset="0"/>
                <a:cs typeface="Times" panose="02020603050405020304" pitchFamily="18" charset="0"/>
              </a:rPr>
              <a:t>Constructivism</a:t>
            </a:r>
            <a:r>
              <a:rPr lang="en-US" sz="1800" dirty="0">
                <a:latin typeface="Times" panose="02020603050405020304" pitchFamily="18" charset="0"/>
                <a:cs typeface="Times" panose="02020603050405020304" pitchFamily="18" charset="0"/>
              </a:rPr>
              <a:t> theory</a:t>
            </a:r>
            <a:r>
              <a:rPr lang="en-US" sz="1800" dirty="0">
                <a:solidFill>
                  <a:srgbClr val="FF0000"/>
                </a:solidFill>
                <a:latin typeface="Times" panose="02020603050405020304" pitchFamily="18" charset="0"/>
                <a:cs typeface="Times" panose="02020603050405020304" pitchFamily="18" charset="0"/>
              </a:rPr>
              <a:t> </a:t>
            </a:r>
            <a:r>
              <a:rPr lang="en-US" sz="1800" dirty="0">
                <a:latin typeface="Times" panose="02020603050405020304" pitchFamily="18" charset="0"/>
                <a:cs typeface="Times" panose="02020603050405020304" pitchFamily="18" charset="0"/>
              </a:rPr>
              <a:t>in different application. An early work introduced by [Khan and Hardas, 2012] used the dependencies relationships between learning topics and used graph knowledge representation and demonstrated a powerful of learning analytics, with example application:</a:t>
            </a:r>
          </a:p>
          <a:p>
            <a:pPr marL="768096" lvl="1" algn="just" eaLnBrk="1" hangingPunct="1">
              <a:defRPr/>
            </a:pPr>
            <a:r>
              <a:rPr lang="en-US" sz="1800" b="1" dirty="0">
                <a:latin typeface="Times" panose="02020603050405020304" pitchFamily="18" charset="0"/>
                <a:cs typeface="Times" panose="02020603050405020304" pitchFamily="18" charset="0"/>
              </a:rPr>
              <a:t>Course and Learning Activities Design</a:t>
            </a:r>
          </a:p>
          <a:p>
            <a:pPr marL="768096" lvl="1" algn="just" eaLnBrk="1" hangingPunct="1">
              <a:defRPr/>
            </a:pPr>
            <a:r>
              <a:rPr lang="en-US" sz="1800" b="1" dirty="0">
                <a:latin typeface="Times" panose="02020603050405020304" pitchFamily="18" charset="0"/>
                <a:cs typeface="Times" panose="02020603050405020304" pitchFamily="18" charset="0"/>
              </a:rPr>
              <a:t>Knowledge based Test Design</a:t>
            </a:r>
          </a:p>
          <a:p>
            <a:pPr marL="768096" lvl="1" algn="just" eaLnBrk="1" hangingPunct="1">
              <a:defRPr/>
            </a:pPr>
            <a:r>
              <a:rPr lang="en-US" sz="1800" b="1" dirty="0">
                <a:latin typeface="Times" panose="02020603050405020304" pitchFamily="18" charset="0"/>
                <a:cs typeface="Times" panose="02020603050405020304" pitchFamily="18" charset="0"/>
              </a:rPr>
              <a:t>Assessment of Learning Activities Design</a:t>
            </a:r>
          </a:p>
          <a:p>
            <a:pPr marL="768096" lvl="1" algn="just" eaLnBrk="1" hangingPunct="1">
              <a:defRPr/>
            </a:pPr>
            <a:r>
              <a:rPr lang="en-US" sz="1800" b="1" dirty="0">
                <a:latin typeface="Times" panose="02020603050405020304" pitchFamily="18" charset="0"/>
                <a:cs typeface="Times" panose="02020603050405020304" pitchFamily="18" charset="0"/>
              </a:rPr>
              <a:t>Building Learning Map of Curriculum Area</a:t>
            </a:r>
          </a:p>
          <a:p>
            <a:pPr algn="just">
              <a:spcBef>
                <a:spcPct val="0"/>
              </a:spcBef>
            </a:pPr>
            <a:r>
              <a:rPr lang="en-US" sz="1800" dirty="0">
                <a:latin typeface="Times" panose="02020603050405020304" pitchFamily="18" charset="0"/>
                <a:cs typeface="Times" panose="02020603050405020304" pitchFamily="18" charset="0"/>
              </a:rPr>
              <a:t>Bloom’s taxonomy theory [Bloom,1956] proposed a taxonomy of learning skills in three domains:</a:t>
            </a:r>
          </a:p>
          <a:p>
            <a:pPr marL="768096" lvl="1" algn="just" eaLnBrk="1" hangingPunct="1">
              <a:defRPr/>
            </a:pPr>
            <a:r>
              <a:rPr lang="en-US" sz="1800" b="1" dirty="0">
                <a:latin typeface="Times" panose="02020603050405020304" pitchFamily="18" charset="0"/>
                <a:cs typeface="Times" panose="02020603050405020304" pitchFamily="18" charset="0"/>
              </a:rPr>
              <a:t>Cognitive (mental skills) Domain</a:t>
            </a:r>
          </a:p>
          <a:p>
            <a:pPr marL="768096" lvl="1" algn="just" eaLnBrk="1" hangingPunct="1">
              <a:defRPr/>
            </a:pPr>
            <a:r>
              <a:rPr lang="en-US" sz="1800" dirty="0">
                <a:latin typeface="Times" panose="02020603050405020304" pitchFamily="18" charset="0"/>
                <a:cs typeface="Times" panose="02020603050405020304" pitchFamily="18" charset="0"/>
              </a:rPr>
              <a:t>Affective (growth in feelings or emotional areas) Domain</a:t>
            </a:r>
          </a:p>
          <a:p>
            <a:pPr marL="768096" lvl="1" algn="just" eaLnBrk="1" hangingPunct="1">
              <a:defRPr/>
            </a:pPr>
            <a:r>
              <a:rPr lang="en-US" sz="1800" dirty="0">
                <a:latin typeface="Times" panose="02020603050405020304" pitchFamily="18" charset="0"/>
                <a:cs typeface="Times" panose="02020603050405020304" pitchFamily="18" charset="0"/>
              </a:rPr>
              <a:t>Psychomotor (manual or physical skills) Domain</a:t>
            </a:r>
          </a:p>
        </p:txBody>
      </p:sp>
      <p:sp>
        <p:nvSpPr>
          <p:cNvPr id="4" name="Slide Number Placeholder 3">
            <a:extLst>
              <a:ext uri="{FF2B5EF4-FFF2-40B4-BE49-F238E27FC236}">
                <a16:creationId xmlns:a16="http://schemas.microsoft.com/office/drawing/2014/main" id="{0074DD47-959E-443B-A7D1-DDEBD5812383}"/>
              </a:ext>
            </a:extLst>
          </p:cNvPr>
          <p:cNvSpPr>
            <a:spLocks noGrp="1"/>
          </p:cNvSpPr>
          <p:nvPr>
            <p:ph type="sldNum" sz="quarter" idx="12"/>
          </p:nvPr>
        </p:nvSpPr>
        <p:spPr/>
        <p:txBody>
          <a:bodyPr/>
          <a:lstStyle/>
          <a:p>
            <a:pPr>
              <a:defRPr/>
            </a:pPr>
            <a:fld id="{46C95EAB-5877-4365-885A-A60EB0348E4F}" type="slidenum">
              <a:rPr lang="en-US" altLang="en-US" smtClean="0"/>
              <a:pPr>
                <a:defRPr/>
              </a:pPr>
              <a:t>4</a:t>
            </a:fld>
            <a:endParaRPr lang="en-US" altLang="en-US" dirty="0"/>
          </a:p>
        </p:txBody>
      </p:sp>
      <p:sp>
        <p:nvSpPr>
          <p:cNvPr id="5" name="Title 1">
            <a:extLst>
              <a:ext uri="{FF2B5EF4-FFF2-40B4-BE49-F238E27FC236}">
                <a16:creationId xmlns:a16="http://schemas.microsoft.com/office/drawing/2014/main" id="{BE2E0787-F2EC-4829-9905-8FCF6B8C3ACE}"/>
              </a:ext>
            </a:extLst>
          </p:cNvPr>
          <p:cNvSpPr>
            <a:spLocks noGrp="1"/>
          </p:cNvSpPr>
          <p:nvPr>
            <p:ph type="title"/>
          </p:nvPr>
        </p:nvSpPr>
        <p:spPr>
          <a:xfrm>
            <a:off x="975519" y="449488"/>
            <a:ext cx="7192962" cy="345096"/>
          </a:xfrm>
        </p:spPr>
        <p:txBody>
          <a:bodyPr>
            <a:noAutofit/>
          </a:bodyPr>
          <a:lstStyle/>
          <a:p>
            <a:pPr algn="ctr" eaLnBrk="1" hangingPunct="1">
              <a:defRPr/>
            </a:pPr>
            <a:r>
              <a:rPr lang="en-GB" altLang="en-US" sz="3200" dirty="0">
                <a:latin typeface="Times New Roman" panose="02020603050405020304" pitchFamily="18" charset="0"/>
                <a:cs typeface="Times New Roman" panose="02020603050405020304" pitchFamily="18" charset="0"/>
              </a:rPr>
              <a:t>Introduction</a:t>
            </a:r>
            <a:endParaRPr lang="en-US" sz="2800" dirty="0">
              <a:latin typeface="Times New Roman" panose="02020603050405020304" pitchFamily="18" charset="0"/>
              <a:ea typeface="+mn-ea"/>
              <a:cs typeface="Times New Roman" panose="02020603050405020304" pitchFamily="18" charset="0"/>
            </a:endParaRPr>
          </a:p>
        </p:txBody>
      </p:sp>
    </p:spTree>
    <p:extLst>
      <p:ext uri="{BB962C8B-B14F-4D97-AF65-F5344CB8AC3E}">
        <p14:creationId xmlns:p14="http://schemas.microsoft.com/office/powerpoint/2010/main" val="330977812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Freeform: Shape 13"/>
          <p:cNvSpPr/>
          <p:nvPr/>
        </p:nvSpPr>
        <p:spPr>
          <a:xfrm>
            <a:off x="2749407" y="3469456"/>
            <a:ext cx="2025276" cy="353800"/>
          </a:xfrm>
          <a:custGeom>
            <a:avLst/>
            <a:gdLst/>
            <a:ahLst/>
            <a:cxnLst/>
            <a:rect l="0" t="0" r="0" b="0"/>
            <a:pathLst>
              <a:path>
                <a:moveTo>
                  <a:pt x="1683593" y="0"/>
                </a:moveTo>
                <a:lnTo>
                  <a:pt x="1683593" y="245906"/>
                </a:lnTo>
                <a:lnTo>
                  <a:pt x="0" y="245906"/>
                </a:lnTo>
                <a:lnTo>
                  <a:pt x="0" y="329652"/>
                </a:lnTo>
              </a:path>
            </a:pathLst>
          </a:custGeom>
          <a:noFill/>
        </p:spPr>
        <p:style>
          <a:lnRef idx="2">
            <a:schemeClr val="accent3">
              <a:hueOff val="0"/>
              <a:satOff val="0"/>
              <a:lumOff val="0"/>
              <a:alphaOff val="0"/>
            </a:schemeClr>
          </a:lnRef>
          <a:fillRef idx="0">
            <a:scrgbClr r="0" g="0" b="0"/>
          </a:fillRef>
          <a:effectRef idx="0">
            <a:schemeClr val="accent4">
              <a:tint val="70000"/>
              <a:hueOff val="0"/>
              <a:satOff val="0"/>
              <a:lumOff val="0"/>
              <a:alphaOff val="0"/>
            </a:schemeClr>
          </a:effectRef>
          <a:fontRef idx="minor">
            <a:schemeClr val="tx1">
              <a:hueOff val="0"/>
              <a:satOff val="0"/>
              <a:lumOff val="0"/>
              <a:alphaOff val="0"/>
            </a:schemeClr>
          </a:fontRef>
        </p:style>
      </p:sp>
      <p:sp>
        <p:nvSpPr>
          <p:cNvPr id="15" name="Freeform: Shape 14"/>
          <p:cNvSpPr/>
          <p:nvPr/>
        </p:nvSpPr>
        <p:spPr>
          <a:xfrm>
            <a:off x="4096687" y="2027560"/>
            <a:ext cx="2159460" cy="483691"/>
          </a:xfrm>
          <a:custGeom>
            <a:avLst/>
            <a:gdLst/>
            <a:ahLst/>
            <a:cxnLst/>
            <a:rect l="0" t="0" r="0" b="0"/>
            <a:pathLst>
              <a:path>
                <a:moveTo>
                  <a:pt x="1795139" y="0"/>
                </a:moveTo>
                <a:lnTo>
                  <a:pt x="1795139" y="366932"/>
                </a:lnTo>
                <a:lnTo>
                  <a:pt x="0" y="366932"/>
                </a:lnTo>
                <a:lnTo>
                  <a:pt x="0" y="450678"/>
                </a:lnTo>
              </a:path>
            </a:pathLst>
          </a:custGeom>
          <a:noFill/>
          <a:ln>
            <a:solidFill>
              <a:schemeClr val="accent3"/>
            </a:solidFill>
          </a:ln>
        </p:spPr>
        <p:style>
          <a:lnRef idx="2">
            <a:scrgbClr r="0" g="0" b="0"/>
          </a:lnRef>
          <a:fillRef idx="0">
            <a:scrgbClr r="0" g="0" b="0"/>
          </a:fillRef>
          <a:effectRef idx="0">
            <a:schemeClr val="accent3">
              <a:tint val="90000"/>
              <a:hueOff val="0"/>
              <a:satOff val="0"/>
              <a:lumOff val="0"/>
              <a:alphaOff val="0"/>
            </a:schemeClr>
          </a:effectRef>
          <a:fontRef idx="minor">
            <a:schemeClr val="tx1">
              <a:hueOff val="0"/>
              <a:satOff val="0"/>
              <a:lumOff val="0"/>
              <a:alphaOff val="0"/>
            </a:schemeClr>
          </a:fontRef>
        </p:style>
      </p:sp>
      <p:sp>
        <p:nvSpPr>
          <p:cNvPr id="18" name="Rectangle: Rounded Corners 17"/>
          <p:cNvSpPr/>
          <p:nvPr/>
        </p:nvSpPr>
        <p:spPr>
          <a:xfrm>
            <a:off x="3717579" y="2456106"/>
            <a:ext cx="1979457" cy="413059"/>
          </a:xfrm>
          <a:prstGeom prst="roundRect">
            <a:avLst>
              <a:gd name="adj" fmla="val 10000"/>
            </a:avLst>
          </a:prstGeom>
          <a:solidFill>
            <a:schemeClr val="tx2">
              <a:lumMod val="60000"/>
              <a:lumOff val="40000"/>
            </a:schemeClr>
          </a:solidFill>
          <a:ln>
            <a:solidFill>
              <a:schemeClr val="accent3">
                <a:lumMod val="75000"/>
              </a:schemeClr>
            </a:solidFill>
          </a:ln>
        </p:spPr>
        <p:style>
          <a:lnRef idx="2">
            <a:scrgbClr r="0" g="0" b="0"/>
          </a:lnRef>
          <a:fillRef idx="1">
            <a:scrgbClr r="0" g="0" b="0"/>
          </a:fillRef>
          <a:effectRef idx="0">
            <a:schemeClr val="accent2">
              <a:hueOff val="0"/>
              <a:satOff val="0"/>
              <a:lumOff val="0"/>
              <a:alphaOff val="0"/>
            </a:schemeClr>
          </a:effectRef>
          <a:fontRef idx="minor">
            <a:schemeClr val="lt1"/>
          </a:fontRef>
        </p:style>
      </p:sp>
      <p:sp>
        <p:nvSpPr>
          <p:cNvPr id="19" name="Freeform: Shape 18"/>
          <p:cNvSpPr/>
          <p:nvPr/>
        </p:nvSpPr>
        <p:spPr>
          <a:xfrm>
            <a:off x="3833032" y="2551529"/>
            <a:ext cx="1979457" cy="413059"/>
          </a:xfrm>
          <a:custGeom>
            <a:avLst/>
            <a:gdLst>
              <a:gd name="connsiteX0" fmla="*/ 0 w 1645504"/>
              <a:gd name="connsiteY0" fmla="*/ 38487 h 384866"/>
              <a:gd name="connsiteX1" fmla="*/ 38487 w 1645504"/>
              <a:gd name="connsiteY1" fmla="*/ 0 h 384866"/>
              <a:gd name="connsiteX2" fmla="*/ 1607017 w 1645504"/>
              <a:gd name="connsiteY2" fmla="*/ 0 h 384866"/>
              <a:gd name="connsiteX3" fmla="*/ 1645504 w 1645504"/>
              <a:gd name="connsiteY3" fmla="*/ 38487 h 384866"/>
              <a:gd name="connsiteX4" fmla="*/ 1645504 w 1645504"/>
              <a:gd name="connsiteY4" fmla="*/ 346379 h 384866"/>
              <a:gd name="connsiteX5" fmla="*/ 1607017 w 1645504"/>
              <a:gd name="connsiteY5" fmla="*/ 384866 h 384866"/>
              <a:gd name="connsiteX6" fmla="*/ 38487 w 1645504"/>
              <a:gd name="connsiteY6" fmla="*/ 384866 h 384866"/>
              <a:gd name="connsiteX7" fmla="*/ 0 w 1645504"/>
              <a:gd name="connsiteY7" fmla="*/ 346379 h 384866"/>
              <a:gd name="connsiteX8" fmla="*/ 0 w 1645504"/>
              <a:gd name="connsiteY8" fmla="*/ 38487 h 384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45504" h="384866">
                <a:moveTo>
                  <a:pt x="0" y="38487"/>
                </a:moveTo>
                <a:cubicBezTo>
                  <a:pt x="0" y="17231"/>
                  <a:pt x="17231" y="0"/>
                  <a:pt x="38487" y="0"/>
                </a:cubicBezTo>
                <a:lnTo>
                  <a:pt x="1607017" y="0"/>
                </a:lnTo>
                <a:cubicBezTo>
                  <a:pt x="1628273" y="0"/>
                  <a:pt x="1645504" y="17231"/>
                  <a:pt x="1645504" y="38487"/>
                </a:cubicBezTo>
                <a:lnTo>
                  <a:pt x="1645504" y="346379"/>
                </a:lnTo>
                <a:cubicBezTo>
                  <a:pt x="1645504" y="367635"/>
                  <a:pt x="1628273" y="384866"/>
                  <a:pt x="1607017" y="384866"/>
                </a:cubicBezTo>
                <a:lnTo>
                  <a:pt x="38487" y="384866"/>
                </a:lnTo>
                <a:cubicBezTo>
                  <a:pt x="17231" y="384866"/>
                  <a:pt x="0" y="367635"/>
                  <a:pt x="0" y="346379"/>
                </a:cubicBezTo>
                <a:lnTo>
                  <a:pt x="0" y="38487"/>
                </a:lnTo>
                <a:close/>
              </a:path>
            </a:pathLst>
          </a:custGeom>
          <a:solidFill>
            <a:schemeClr val="bg1"/>
          </a:solidFill>
          <a:ln>
            <a:solidFill>
              <a:schemeClr val="tx2">
                <a:lumMod val="60000"/>
                <a:lumOff val="40000"/>
              </a:schemeClr>
            </a:solidFill>
          </a:ln>
        </p:spPr>
        <p:style>
          <a:lnRef idx="2">
            <a:scrgbClr r="0" g="0" b="0"/>
          </a:lnRef>
          <a:fillRef idx="1">
            <a:scrgbClr r="0" g="0" b="0"/>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72232" tIns="72232" rIns="72232" bIns="72232" numCol="1" spcCol="1270" anchor="ctr" anchorCtr="0">
            <a:noAutofit/>
          </a:bodyPr>
          <a:lstStyle/>
          <a:p>
            <a:pPr algn="ctr" defTabSz="711200">
              <a:lnSpc>
                <a:spcPct val="90000"/>
              </a:lnSpc>
              <a:spcBef>
                <a:spcPct val="0"/>
              </a:spcBef>
              <a:spcAft>
                <a:spcPct val="35000"/>
              </a:spcAft>
            </a:pPr>
            <a:r>
              <a:rPr lang="en-US" sz="1200" b="1" dirty="0">
                <a:latin typeface="Times" panose="02020603050405020304" pitchFamily="18" charset="0"/>
                <a:cs typeface="Times" panose="02020603050405020304" pitchFamily="18" charset="0"/>
              </a:rPr>
              <a:t>Bloom Verb List</a:t>
            </a:r>
          </a:p>
        </p:txBody>
      </p:sp>
      <p:sp>
        <p:nvSpPr>
          <p:cNvPr id="21" name="Freeform: Shape 20"/>
          <p:cNvSpPr/>
          <p:nvPr/>
        </p:nvSpPr>
        <p:spPr>
          <a:xfrm>
            <a:off x="3573470" y="3231690"/>
            <a:ext cx="1207930" cy="431639"/>
          </a:xfrm>
          <a:custGeom>
            <a:avLst/>
            <a:gdLst>
              <a:gd name="connsiteX0" fmla="*/ 0 w 1062792"/>
              <a:gd name="connsiteY0" fmla="*/ 67760 h 677600"/>
              <a:gd name="connsiteX1" fmla="*/ 67760 w 1062792"/>
              <a:gd name="connsiteY1" fmla="*/ 0 h 677600"/>
              <a:gd name="connsiteX2" fmla="*/ 995032 w 1062792"/>
              <a:gd name="connsiteY2" fmla="*/ 0 h 677600"/>
              <a:gd name="connsiteX3" fmla="*/ 1062792 w 1062792"/>
              <a:gd name="connsiteY3" fmla="*/ 67760 h 677600"/>
              <a:gd name="connsiteX4" fmla="*/ 1062792 w 1062792"/>
              <a:gd name="connsiteY4" fmla="*/ 609840 h 677600"/>
              <a:gd name="connsiteX5" fmla="*/ 995032 w 1062792"/>
              <a:gd name="connsiteY5" fmla="*/ 677600 h 677600"/>
              <a:gd name="connsiteX6" fmla="*/ 67760 w 1062792"/>
              <a:gd name="connsiteY6" fmla="*/ 677600 h 677600"/>
              <a:gd name="connsiteX7" fmla="*/ 0 w 1062792"/>
              <a:gd name="connsiteY7" fmla="*/ 609840 h 677600"/>
              <a:gd name="connsiteX8" fmla="*/ 0 w 1062792"/>
              <a:gd name="connsiteY8" fmla="*/ 67760 h 677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62792" h="677600">
                <a:moveTo>
                  <a:pt x="0" y="67760"/>
                </a:moveTo>
                <a:cubicBezTo>
                  <a:pt x="0" y="30337"/>
                  <a:pt x="30337" y="0"/>
                  <a:pt x="67760" y="0"/>
                </a:cubicBezTo>
                <a:lnTo>
                  <a:pt x="995032" y="0"/>
                </a:lnTo>
                <a:cubicBezTo>
                  <a:pt x="1032455" y="0"/>
                  <a:pt x="1062792" y="30337"/>
                  <a:pt x="1062792" y="67760"/>
                </a:cubicBezTo>
                <a:lnTo>
                  <a:pt x="1062792" y="609840"/>
                </a:lnTo>
                <a:cubicBezTo>
                  <a:pt x="1062792" y="647263"/>
                  <a:pt x="1032455" y="677600"/>
                  <a:pt x="995032" y="677600"/>
                </a:cubicBezTo>
                <a:lnTo>
                  <a:pt x="67760" y="677600"/>
                </a:lnTo>
                <a:cubicBezTo>
                  <a:pt x="30337" y="677600"/>
                  <a:pt x="0" y="647263"/>
                  <a:pt x="0" y="609840"/>
                </a:cubicBezTo>
                <a:lnTo>
                  <a:pt x="0" y="67760"/>
                </a:lnTo>
                <a:close/>
              </a:path>
            </a:pathLst>
          </a:custGeom>
          <a:ln>
            <a:solidFill>
              <a:schemeClr val="tx1"/>
            </a:solidFill>
          </a:ln>
        </p:spPr>
        <p:style>
          <a:lnRef idx="2">
            <a:schemeClr val="accent3">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61756" tIns="61756" rIns="61756" bIns="61756" numCol="1" spcCol="1270" anchor="ctr" anchorCtr="0">
            <a:noAutofit/>
          </a:bodyPr>
          <a:lstStyle/>
          <a:p>
            <a:pPr marL="0" lvl="0" indent="0" algn="ctr" defTabSz="488950">
              <a:lnSpc>
                <a:spcPct val="90000"/>
              </a:lnSpc>
              <a:spcBef>
                <a:spcPct val="0"/>
              </a:spcBef>
              <a:spcAft>
                <a:spcPct val="35000"/>
              </a:spcAft>
              <a:buNone/>
            </a:pPr>
            <a:r>
              <a:rPr lang="en-US" sz="1200" b="1" kern="1200" dirty="0">
                <a:solidFill>
                  <a:prstClr val="black">
                    <a:hueOff val="0"/>
                    <a:satOff val="0"/>
                    <a:lumOff val="0"/>
                    <a:alphaOff val="0"/>
                  </a:prstClr>
                </a:solidFill>
                <a:latin typeface="Times" panose="02020603050405020304" pitchFamily="18" charset="0"/>
                <a:ea typeface="+mn-ea"/>
                <a:cs typeface="Times" panose="02020603050405020304" pitchFamily="18" charset="0"/>
              </a:rPr>
              <a:t>Understanding</a:t>
            </a:r>
            <a:endParaRPr lang="en-US" sz="1000" b="1" kern="1200" dirty="0">
              <a:solidFill>
                <a:prstClr val="black">
                  <a:hueOff val="0"/>
                  <a:satOff val="0"/>
                  <a:lumOff val="0"/>
                  <a:alphaOff val="0"/>
                </a:prstClr>
              </a:solidFill>
              <a:latin typeface="Times" panose="02020603050405020304" pitchFamily="18" charset="0"/>
              <a:ea typeface="+mn-ea"/>
              <a:cs typeface="Times" panose="02020603050405020304" pitchFamily="18" charset="0"/>
            </a:endParaRPr>
          </a:p>
        </p:txBody>
      </p:sp>
      <p:sp>
        <p:nvSpPr>
          <p:cNvPr id="23" name="Freeform: Shape 22"/>
          <p:cNvSpPr/>
          <p:nvPr/>
        </p:nvSpPr>
        <p:spPr>
          <a:xfrm>
            <a:off x="4844029" y="3229275"/>
            <a:ext cx="788426" cy="413059"/>
          </a:xfrm>
          <a:custGeom>
            <a:avLst/>
            <a:gdLst>
              <a:gd name="connsiteX0" fmla="*/ 0 w 904004"/>
              <a:gd name="connsiteY0" fmla="*/ 64843 h 648432"/>
              <a:gd name="connsiteX1" fmla="*/ 64843 w 904004"/>
              <a:gd name="connsiteY1" fmla="*/ 0 h 648432"/>
              <a:gd name="connsiteX2" fmla="*/ 839161 w 904004"/>
              <a:gd name="connsiteY2" fmla="*/ 0 h 648432"/>
              <a:gd name="connsiteX3" fmla="*/ 904004 w 904004"/>
              <a:gd name="connsiteY3" fmla="*/ 64843 h 648432"/>
              <a:gd name="connsiteX4" fmla="*/ 904004 w 904004"/>
              <a:gd name="connsiteY4" fmla="*/ 583589 h 648432"/>
              <a:gd name="connsiteX5" fmla="*/ 839161 w 904004"/>
              <a:gd name="connsiteY5" fmla="*/ 648432 h 648432"/>
              <a:gd name="connsiteX6" fmla="*/ 64843 w 904004"/>
              <a:gd name="connsiteY6" fmla="*/ 648432 h 648432"/>
              <a:gd name="connsiteX7" fmla="*/ 0 w 904004"/>
              <a:gd name="connsiteY7" fmla="*/ 583589 h 648432"/>
              <a:gd name="connsiteX8" fmla="*/ 0 w 904004"/>
              <a:gd name="connsiteY8" fmla="*/ 64843 h 648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4004" h="648432">
                <a:moveTo>
                  <a:pt x="0" y="64843"/>
                </a:moveTo>
                <a:cubicBezTo>
                  <a:pt x="0" y="29031"/>
                  <a:pt x="29031" y="0"/>
                  <a:pt x="64843" y="0"/>
                </a:cubicBezTo>
                <a:lnTo>
                  <a:pt x="839161" y="0"/>
                </a:lnTo>
                <a:cubicBezTo>
                  <a:pt x="874973" y="0"/>
                  <a:pt x="904004" y="29031"/>
                  <a:pt x="904004" y="64843"/>
                </a:cubicBezTo>
                <a:lnTo>
                  <a:pt x="904004" y="583589"/>
                </a:lnTo>
                <a:cubicBezTo>
                  <a:pt x="904004" y="619401"/>
                  <a:pt x="874973" y="648432"/>
                  <a:pt x="839161" y="648432"/>
                </a:cubicBezTo>
                <a:lnTo>
                  <a:pt x="64843" y="648432"/>
                </a:lnTo>
                <a:cubicBezTo>
                  <a:pt x="29031" y="648432"/>
                  <a:pt x="0" y="619401"/>
                  <a:pt x="0" y="583589"/>
                </a:cubicBezTo>
                <a:lnTo>
                  <a:pt x="0" y="64843"/>
                </a:lnTo>
                <a:close/>
              </a:path>
            </a:pathLst>
          </a:custGeom>
          <a:ln>
            <a:solidFill>
              <a:schemeClr val="tx1"/>
            </a:solidFill>
          </a:ln>
        </p:spPr>
        <p:style>
          <a:lnRef idx="2">
            <a:schemeClr val="accent3">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64712" tIns="64712" rIns="64712" bIns="64712" numCol="1" spcCol="1270" anchor="ctr" anchorCtr="0">
            <a:noAutofit/>
          </a:bodyPr>
          <a:lstStyle/>
          <a:p>
            <a:pPr marL="0" lvl="0" indent="0" algn="ctr" defTabSz="488950">
              <a:lnSpc>
                <a:spcPct val="90000"/>
              </a:lnSpc>
              <a:spcBef>
                <a:spcPct val="0"/>
              </a:spcBef>
              <a:spcAft>
                <a:spcPct val="35000"/>
              </a:spcAft>
              <a:buNone/>
            </a:pPr>
            <a:r>
              <a:rPr lang="en-US" sz="1200" b="1" kern="1200" dirty="0">
                <a:solidFill>
                  <a:schemeClr val="tx1"/>
                </a:solidFill>
                <a:latin typeface="Times" panose="02020603050405020304" pitchFamily="18" charset="0"/>
                <a:ea typeface="+mn-ea"/>
                <a:cs typeface="Times" panose="02020603050405020304" pitchFamily="18" charset="0"/>
              </a:rPr>
              <a:t>Applying</a:t>
            </a:r>
          </a:p>
        </p:txBody>
      </p:sp>
      <p:sp>
        <p:nvSpPr>
          <p:cNvPr id="25" name="Freeform: Shape 24"/>
          <p:cNvSpPr/>
          <p:nvPr/>
        </p:nvSpPr>
        <p:spPr>
          <a:xfrm>
            <a:off x="5688597" y="3214323"/>
            <a:ext cx="812499" cy="413059"/>
          </a:xfrm>
          <a:custGeom>
            <a:avLst/>
            <a:gdLst>
              <a:gd name="connsiteX0" fmla="*/ 0 w 904004"/>
              <a:gd name="connsiteY0" fmla="*/ 64843 h 648432"/>
              <a:gd name="connsiteX1" fmla="*/ 64843 w 904004"/>
              <a:gd name="connsiteY1" fmla="*/ 0 h 648432"/>
              <a:gd name="connsiteX2" fmla="*/ 839161 w 904004"/>
              <a:gd name="connsiteY2" fmla="*/ 0 h 648432"/>
              <a:gd name="connsiteX3" fmla="*/ 904004 w 904004"/>
              <a:gd name="connsiteY3" fmla="*/ 64843 h 648432"/>
              <a:gd name="connsiteX4" fmla="*/ 904004 w 904004"/>
              <a:gd name="connsiteY4" fmla="*/ 583589 h 648432"/>
              <a:gd name="connsiteX5" fmla="*/ 839161 w 904004"/>
              <a:gd name="connsiteY5" fmla="*/ 648432 h 648432"/>
              <a:gd name="connsiteX6" fmla="*/ 64843 w 904004"/>
              <a:gd name="connsiteY6" fmla="*/ 648432 h 648432"/>
              <a:gd name="connsiteX7" fmla="*/ 0 w 904004"/>
              <a:gd name="connsiteY7" fmla="*/ 583589 h 648432"/>
              <a:gd name="connsiteX8" fmla="*/ 0 w 904004"/>
              <a:gd name="connsiteY8" fmla="*/ 64843 h 648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4004" h="648432">
                <a:moveTo>
                  <a:pt x="0" y="64843"/>
                </a:moveTo>
                <a:cubicBezTo>
                  <a:pt x="0" y="29031"/>
                  <a:pt x="29031" y="0"/>
                  <a:pt x="64843" y="0"/>
                </a:cubicBezTo>
                <a:lnTo>
                  <a:pt x="839161" y="0"/>
                </a:lnTo>
                <a:cubicBezTo>
                  <a:pt x="874973" y="0"/>
                  <a:pt x="904004" y="29031"/>
                  <a:pt x="904004" y="64843"/>
                </a:cubicBezTo>
                <a:lnTo>
                  <a:pt x="904004" y="583589"/>
                </a:lnTo>
                <a:cubicBezTo>
                  <a:pt x="904004" y="619401"/>
                  <a:pt x="874973" y="648432"/>
                  <a:pt x="839161" y="648432"/>
                </a:cubicBezTo>
                <a:lnTo>
                  <a:pt x="64843" y="648432"/>
                </a:lnTo>
                <a:cubicBezTo>
                  <a:pt x="29031" y="648432"/>
                  <a:pt x="0" y="619401"/>
                  <a:pt x="0" y="583589"/>
                </a:cubicBezTo>
                <a:lnTo>
                  <a:pt x="0" y="64843"/>
                </a:lnTo>
                <a:close/>
              </a:path>
            </a:pathLst>
          </a:custGeom>
          <a:ln>
            <a:solidFill>
              <a:schemeClr val="tx1"/>
            </a:solidFill>
          </a:ln>
        </p:spPr>
        <p:style>
          <a:lnRef idx="2">
            <a:schemeClr val="accent3">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64712" tIns="64712" rIns="64712" bIns="64712" numCol="1" spcCol="1270" anchor="ctr" anchorCtr="0">
            <a:noAutofit/>
          </a:bodyPr>
          <a:lstStyle/>
          <a:p>
            <a:pPr marL="0" lvl="0" indent="0" algn="ctr" defTabSz="533400">
              <a:lnSpc>
                <a:spcPct val="90000"/>
              </a:lnSpc>
              <a:spcBef>
                <a:spcPct val="0"/>
              </a:spcBef>
              <a:spcAft>
                <a:spcPct val="35000"/>
              </a:spcAft>
              <a:buNone/>
            </a:pPr>
            <a:r>
              <a:rPr lang="en-US" sz="1200" b="1" kern="1200" dirty="0">
                <a:solidFill>
                  <a:prstClr val="black">
                    <a:hueOff val="0"/>
                    <a:satOff val="0"/>
                    <a:lumOff val="0"/>
                    <a:alphaOff val="0"/>
                  </a:prstClr>
                </a:solidFill>
                <a:latin typeface="Times" panose="02020603050405020304" pitchFamily="18" charset="0"/>
                <a:ea typeface="+mn-ea"/>
                <a:cs typeface="Times" panose="02020603050405020304" pitchFamily="18" charset="0"/>
              </a:rPr>
              <a:t>Analyzing</a:t>
            </a:r>
          </a:p>
        </p:txBody>
      </p:sp>
      <p:sp>
        <p:nvSpPr>
          <p:cNvPr id="27" name="Freeform: Shape 26"/>
          <p:cNvSpPr/>
          <p:nvPr/>
        </p:nvSpPr>
        <p:spPr>
          <a:xfrm>
            <a:off x="6542082" y="3191676"/>
            <a:ext cx="812498" cy="413059"/>
          </a:xfrm>
          <a:custGeom>
            <a:avLst/>
            <a:gdLst>
              <a:gd name="connsiteX0" fmla="*/ 0 w 904004"/>
              <a:gd name="connsiteY0" fmla="*/ 64843 h 648432"/>
              <a:gd name="connsiteX1" fmla="*/ 64843 w 904004"/>
              <a:gd name="connsiteY1" fmla="*/ 0 h 648432"/>
              <a:gd name="connsiteX2" fmla="*/ 839161 w 904004"/>
              <a:gd name="connsiteY2" fmla="*/ 0 h 648432"/>
              <a:gd name="connsiteX3" fmla="*/ 904004 w 904004"/>
              <a:gd name="connsiteY3" fmla="*/ 64843 h 648432"/>
              <a:gd name="connsiteX4" fmla="*/ 904004 w 904004"/>
              <a:gd name="connsiteY4" fmla="*/ 583589 h 648432"/>
              <a:gd name="connsiteX5" fmla="*/ 839161 w 904004"/>
              <a:gd name="connsiteY5" fmla="*/ 648432 h 648432"/>
              <a:gd name="connsiteX6" fmla="*/ 64843 w 904004"/>
              <a:gd name="connsiteY6" fmla="*/ 648432 h 648432"/>
              <a:gd name="connsiteX7" fmla="*/ 0 w 904004"/>
              <a:gd name="connsiteY7" fmla="*/ 583589 h 648432"/>
              <a:gd name="connsiteX8" fmla="*/ 0 w 904004"/>
              <a:gd name="connsiteY8" fmla="*/ 64843 h 648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4004" h="648432">
                <a:moveTo>
                  <a:pt x="0" y="64843"/>
                </a:moveTo>
                <a:cubicBezTo>
                  <a:pt x="0" y="29031"/>
                  <a:pt x="29031" y="0"/>
                  <a:pt x="64843" y="0"/>
                </a:cubicBezTo>
                <a:lnTo>
                  <a:pt x="839161" y="0"/>
                </a:lnTo>
                <a:cubicBezTo>
                  <a:pt x="874973" y="0"/>
                  <a:pt x="904004" y="29031"/>
                  <a:pt x="904004" y="64843"/>
                </a:cubicBezTo>
                <a:lnTo>
                  <a:pt x="904004" y="583589"/>
                </a:lnTo>
                <a:cubicBezTo>
                  <a:pt x="904004" y="619401"/>
                  <a:pt x="874973" y="648432"/>
                  <a:pt x="839161" y="648432"/>
                </a:cubicBezTo>
                <a:lnTo>
                  <a:pt x="64843" y="648432"/>
                </a:lnTo>
                <a:cubicBezTo>
                  <a:pt x="29031" y="648432"/>
                  <a:pt x="0" y="619401"/>
                  <a:pt x="0" y="583589"/>
                </a:cubicBezTo>
                <a:lnTo>
                  <a:pt x="0" y="64843"/>
                </a:lnTo>
                <a:close/>
              </a:path>
            </a:pathLst>
          </a:custGeom>
          <a:ln>
            <a:solidFill>
              <a:schemeClr val="tx1"/>
            </a:solidFill>
          </a:ln>
        </p:spPr>
        <p:style>
          <a:lnRef idx="2">
            <a:schemeClr val="accent3">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64712" tIns="64712" rIns="64712" bIns="64712" numCol="1" spcCol="1270" anchor="ctr" anchorCtr="0">
            <a:noAutofit/>
          </a:bodyPr>
          <a:lstStyle/>
          <a:p>
            <a:pPr marL="0" lvl="0" indent="0" algn="ctr" defTabSz="533400">
              <a:lnSpc>
                <a:spcPct val="90000"/>
              </a:lnSpc>
              <a:spcBef>
                <a:spcPct val="0"/>
              </a:spcBef>
              <a:spcAft>
                <a:spcPct val="35000"/>
              </a:spcAft>
              <a:buNone/>
            </a:pPr>
            <a:r>
              <a:rPr lang="en-US" sz="1200" b="1" kern="1200" dirty="0">
                <a:latin typeface="Times" panose="02020603050405020304" pitchFamily="18" charset="0"/>
                <a:cs typeface="Times" panose="02020603050405020304" pitchFamily="18" charset="0"/>
              </a:rPr>
              <a:t>Creating</a:t>
            </a:r>
          </a:p>
        </p:txBody>
      </p:sp>
      <p:sp>
        <p:nvSpPr>
          <p:cNvPr id="28" name="Rectangle: Rounded Corners 27"/>
          <p:cNvSpPr/>
          <p:nvPr/>
        </p:nvSpPr>
        <p:spPr>
          <a:xfrm>
            <a:off x="7313897" y="2432418"/>
            <a:ext cx="1644810" cy="480897"/>
          </a:xfrm>
          <a:prstGeom prst="roundRect">
            <a:avLst>
              <a:gd name="adj" fmla="val 10000"/>
            </a:avLst>
          </a:prstGeom>
          <a:solidFill>
            <a:srgbClr val="002060"/>
          </a:solidFill>
        </p:spPr>
        <p:style>
          <a:lnRef idx="2">
            <a:schemeClr val="lt1">
              <a:hueOff val="0"/>
              <a:satOff val="0"/>
              <a:lumOff val="0"/>
              <a:alphaOff val="0"/>
            </a:schemeClr>
          </a:lnRef>
          <a:fillRef idx="1">
            <a:scrgbClr r="0" g="0" b="0"/>
          </a:fillRef>
          <a:effectRef idx="0">
            <a:schemeClr val="accent2">
              <a:hueOff val="0"/>
              <a:satOff val="0"/>
              <a:lumOff val="0"/>
              <a:alphaOff val="0"/>
            </a:schemeClr>
          </a:effectRef>
          <a:fontRef idx="minor">
            <a:schemeClr val="lt1"/>
          </a:fontRef>
        </p:style>
      </p:sp>
      <p:sp>
        <p:nvSpPr>
          <p:cNvPr id="29" name="Freeform: Shape 28"/>
          <p:cNvSpPr/>
          <p:nvPr/>
        </p:nvSpPr>
        <p:spPr>
          <a:xfrm>
            <a:off x="7429351" y="2527841"/>
            <a:ext cx="1644810" cy="480897"/>
          </a:xfrm>
          <a:custGeom>
            <a:avLst/>
            <a:gdLst>
              <a:gd name="connsiteX0" fmla="*/ 0 w 1367315"/>
              <a:gd name="connsiteY0" fmla="*/ 44807 h 448074"/>
              <a:gd name="connsiteX1" fmla="*/ 44807 w 1367315"/>
              <a:gd name="connsiteY1" fmla="*/ 0 h 448074"/>
              <a:gd name="connsiteX2" fmla="*/ 1322508 w 1367315"/>
              <a:gd name="connsiteY2" fmla="*/ 0 h 448074"/>
              <a:gd name="connsiteX3" fmla="*/ 1367315 w 1367315"/>
              <a:gd name="connsiteY3" fmla="*/ 44807 h 448074"/>
              <a:gd name="connsiteX4" fmla="*/ 1367315 w 1367315"/>
              <a:gd name="connsiteY4" fmla="*/ 403267 h 448074"/>
              <a:gd name="connsiteX5" fmla="*/ 1322508 w 1367315"/>
              <a:gd name="connsiteY5" fmla="*/ 448074 h 448074"/>
              <a:gd name="connsiteX6" fmla="*/ 44807 w 1367315"/>
              <a:gd name="connsiteY6" fmla="*/ 448074 h 448074"/>
              <a:gd name="connsiteX7" fmla="*/ 0 w 1367315"/>
              <a:gd name="connsiteY7" fmla="*/ 403267 h 448074"/>
              <a:gd name="connsiteX8" fmla="*/ 0 w 1367315"/>
              <a:gd name="connsiteY8" fmla="*/ 44807 h 4480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315" h="448074">
                <a:moveTo>
                  <a:pt x="0" y="44807"/>
                </a:moveTo>
                <a:cubicBezTo>
                  <a:pt x="0" y="20061"/>
                  <a:pt x="20061" y="0"/>
                  <a:pt x="44807" y="0"/>
                </a:cubicBezTo>
                <a:lnTo>
                  <a:pt x="1322508" y="0"/>
                </a:lnTo>
                <a:cubicBezTo>
                  <a:pt x="1347254" y="0"/>
                  <a:pt x="1367315" y="20061"/>
                  <a:pt x="1367315" y="44807"/>
                </a:cubicBezTo>
                <a:lnTo>
                  <a:pt x="1367315" y="403267"/>
                </a:lnTo>
                <a:cubicBezTo>
                  <a:pt x="1367315" y="428013"/>
                  <a:pt x="1347254" y="448074"/>
                  <a:pt x="1322508" y="448074"/>
                </a:cubicBezTo>
                <a:lnTo>
                  <a:pt x="44807" y="448074"/>
                </a:lnTo>
                <a:cubicBezTo>
                  <a:pt x="20061" y="448074"/>
                  <a:pt x="0" y="428013"/>
                  <a:pt x="0" y="403267"/>
                </a:cubicBezTo>
                <a:lnTo>
                  <a:pt x="0" y="44807"/>
                </a:lnTo>
                <a:close/>
              </a:path>
            </a:pathLst>
          </a:custGeom>
          <a:ln>
            <a:solidFill>
              <a:srgbClr val="0070C0"/>
            </a:solidFill>
          </a:ln>
        </p:spPr>
        <p:style>
          <a:lnRef idx="2">
            <a:scrgbClr r="0" g="0" b="0"/>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74084" tIns="74084" rIns="74084" bIns="74084" numCol="1" spcCol="1270" anchor="ctr" anchorCtr="0">
            <a:noAutofit/>
          </a:bodyPr>
          <a:lstStyle/>
          <a:p>
            <a:pPr marL="0" lvl="0" indent="0" algn="ctr" defTabSz="711200">
              <a:lnSpc>
                <a:spcPct val="90000"/>
              </a:lnSpc>
              <a:spcBef>
                <a:spcPct val="0"/>
              </a:spcBef>
              <a:spcAft>
                <a:spcPct val="35000"/>
              </a:spcAft>
              <a:buNone/>
            </a:pPr>
            <a:r>
              <a:rPr lang="en-US" sz="1200" b="1" kern="1200" dirty="0">
                <a:latin typeface="Times" panose="02020603050405020304" pitchFamily="18" charset="0"/>
                <a:cs typeface="Times" panose="02020603050405020304" pitchFamily="18" charset="0"/>
              </a:rPr>
              <a:t>CS Verb List</a:t>
            </a:r>
          </a:p>
        </p:txBody>
      </p:sp>
      <p:sp>
        <p:nvSpPr>
          <p:cNvPr id="30" name="Rectangle: Rounded Corners 29"/>
          <p:cNvSpPr/>
          <p:nvPr/>
        </p:nvSpPr>
        <p:spPr>
          <a:xfrm>
            <a:off x="7446848" y="3233171"/>
            <a:ext cx="1087470" cy="616092"/>
          </a:xfrm>
          <a:prstGeom prst="roundRect">
            <a:avLst>
              <a:gd name="adj" fmla="val 10000"/>
            </a:avLst>
          </a:prstGeom>
          <a:solidFill>
            <a:schemeClr val="accent4">
              <a:lumMod val="60000"/>
              <a:lumOff val="40000"/>
            </a:schemeClr>
          </a:solidFill>
          <a:ln>
            <a:solidFill>
              <a:schemeClr val="accent4">
                <a:lumMod val="60000"/>
                <a:lumOff val="40000"/>
              </a:schemeClr>
            </a:solidFill>
          </a:ln>
        </p:spPr>
        <p:style>
          <a:lnRef idx="2">
            <a:scrgbClr r="0" g="0" b="0"/>
          </a:lnRef>
          <a:fillRef idx="1">
            <a:scrgbClr r="0" g="0" b="0"/>
          </a:fillRef>
          <a:effectRef idx="0">
            <a:schemeClr val="accent3">
              <a:hueOff val="0"/>
              <a:satOff val="0"/>
              <a:lumOff val="0"/>
              <a:alphaOff val="0"/>
            </a:schemeClr>
          </a:effectRef>
          <a:fontRef idx="minor">
            <a:schemeClr val="lt1"/>
          </a:fontRef>
        </p:style>
      </p:sp>
      <p:sp>
        <p:nvSpPr>
          <p:cNvPr id="31" name="Freeform: Shape 30"/>
          <p:cNvSpPr/>
          <p:nvPr/>
        </p:nvSpPr>
        <p:spPr>
          <a:xfrm>
            <a:off x="7556672" y="3328594"/>
            <a:ext cx="1213944" cy="616092"/>
          </a:xfrm>
          <a:custGeom>
            <a:avLst/>
            <a:gdLst>
              <a:gd name="connsiteX0" fmla="*/ 0 w 904004"/>
              <a:gd name="connsiteY0" fmla="*/ 57404 h 574042"/>
              <a:gd name="connsiteX1" fmla="*/ 57404 w 904004"/>
              <a:gd name="connsiteY1" fmla="*/ 0 h 574042"/>
              <a:gd name="connsiteX2" fmla="*/ 846600 w 904004"/>
              <a:gd name="connsiteY2" fmla="*/ 0 h 574042"/>
              <a:gd name="connsiteX3" fmla="*/ 904004 w 904004"/>
              <a:gd name="connsiteY3" fmla="*/ 57404 h 574042"/>
              <a:gd name="connsiteX4" fmla="*/ 904004 w 904004"/>
              <a:gd name="connsiteY4" fmla="*/ 516638 h 574042"/>
              <a:gd name="connsiteX5" fmla="*/ 846600 w 904004"/>
              <a:gd name="connsiteY5" fmla="*/ 574042 h 574042"/>
              <a:gd name="connsiteX6" fmla="*/ 57404 w 904004"/>
              <a:gd name="connsiteY6" fmla="*/ 574042 h 574042"/>
              <a:gd name="connsiteX7" fmla="*/ 0 w 904004"/>
              <a:gd name="connsiteY7" fmla="*/ 516638 h 574042"/>
              <a:gd name="connsiteX8" fmla="*/ 0 w 904004"/>
              <a:gd name="connsiteY8" fmla="*/ 57404 h 5740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4004" h="574042">
                <a:moveTo>
                  <a:pt x="0" y="57404"/>
                </a:moveTo>
                <a:cubicBezTo>
                  <a:pt x="0" y="25701"/>
                  <a:pt x="25701" y="0"/>
                  <a:pt x="57404" y="0"/>
                </a:cubicBezTo>
                <a:lnTo>
                  <a:pt x="846600" y="0"/>
                </a:lnTo>
                <a:cubicBezTo>
                  <a:pt x="878303" y="0"/>
                  <a:pt x="904004" y="25701"/>
                  <a:pt x="904004" y="57404"/>
                </a:cubicBezTo>
                <a:lnTo>
                  <a:pt x="904004" y="516638"/>
                </a:lnTo>
                <a:cubicBezTo>
                  <a:pt x="904004" y="548341"/>
                  <a:pt x="878303" y="574042"/>
                  <a:pt x="846600" y="574042"/>
                </a:cubicBezTo>
                <a:lnTo>
                  <a:pt x="57404" y="574042"/>
                </a:lnTo>
                <a:cubicBezTo>
                  <a:pt x="25701" y="574042"/>
                  <a:pt x="0" y="548341"/>
                  <a:pt x="0" y="516638"/>
                </a:cubicBezTo>
                <a:lnTo>
                  <a:pt x="0" y="57404"/>
                </a:lnTo>
                <a:close/>
              </a:path>
            </a:pathLst>
          </a:custGeom>
          <a:ln w="44450">
            <a:solidFill>
              <a:srgbClr val="FF0000"/>
            </a:solidFill>
          </a:ln>
        </p:spPr>
        <p:style>
          <a:lnRef idx="2">
            <a:scrgbClr r="0" g="0" b="0"/>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58723" tIns="58723" rIns="58723" bIns="58723" numCol="1" spcCol="1270" anchor="ctr" anchorCtr="0">
            <a:noAutofit/>
          </a:bodyPr>
          <a:lstStyle/>
          <a:p>
            <a:pPr algn="ctr" defTabSz="711200">
              <a:lnSpc>
                <a:spcPct val="90000"/>
              </a:lnSpc>
              <a:spcBef>
                <a:spcPct val="0"/>
              </a:spcBef>
              <a:spcAft>
                <a:spcPct val="35000"/>
              </a:spcAft>
            </a:pPr>
            <a:r>
              <a:rPr lang="en-US" sz="1200" dirty="0">
                <a:latin typeface="Times" panose="02020603050405020304" pitchFamily="18" charset="0"/>
                <a:cs typeface="Times" panose="02020603050405020304" pitchFamily="18" charset="0"/>
              </a:rPr>
              <a:t>WordNet Synonym</a:t>
            </a:r>
          </a:p>
        </p:txBody>
      </p:sp>
      <p:sp>
        <p:nvSpPr>
          <p:cNvPr id="34" name="Rectangle: Rounded Corners 33"/>
          <p:cNvSpPr/>
          <p:nvPr/>
        </p:nvSpPr>
        <p:spPr>
          <a:xfrm>
            <a:off x="7098643" y="4178083"/>
            <a:ext cx="1200241" cy="636355"/>
          </a:xfrm>
          <a:prstGeom prst="roundRect">
            <a:avLst>
              <a:gd name="adj" fmla="val 10000"/>
            </a:avLst>
          </a:prstGeom>
          <a:solidFill>
            <a:schemeClr val="bg1">
              <a:lumMod val="50000"/>
            </a:schemeClr>
          </a:solidFill>
        </p:spPr>
        <p:style>
          <a:lnRef idx="2">
            <a:schemeClr val="lt1">
              <a:hueOff val="0"/>
              <a:satOff val="0"/>
              <a:lumOff val="0"/>
              <a:alphaOff val="0"/>
            </a:schemeClr>
          </a:lnRef>
          <a:fillRef idx="1">
            <a:scrgbClr r="0" g="0" b="0"/>
          </a:fillRef>
          <a:effectRef idx="0">
            <a:schemeClr val="accent3">
              <a:hueOff val="0"/>
              <a:satOff val="0"/>
              <a:lumOff val="0"/>
              <a:alphaOff val="0"/>
            </a:schemeClr>
          </a:effectRef>
          <a:fontRef idx="minor">
            <a:schemeClr val="lt1"/>
          </a:fontRef>
        </p:style>
      </p:sp>
      <p:sp>
        <p:nvSpPr>
          <p:cNvPr id="35" name="Freeform: Shape 34"/>
          <p:cNvSpPr/>
          <p:nvPr/>
        </p:nvSpPr>
        <p:spPr>
          <a:xfrm>
            <a:off x="7208330" y="4273506"/>
            <a:ext cx="1329795" cy="636355"/>
          </a:xfrm>
          <a:custGeom>
            <a:avLst/>
            <a:gdLst>
              <a:gd name="connsiteX0" fmla="*/ 0 w 997749"/>
              <a:gd name="connsiteY0" fmla="*/ 59292 h 592922"/>
              <a:gd name="connsiteX1" fmla="*/ 59292 w 997749"/>
              <a:gd name="connsiteY1" fmla="*/ 0 h 592922"/>
              <a:gd name="connsiteX2" fmla="*/ 938457 w 997749"/>
              <a:gd name="connsiteY2" fmla="*/ 0 h 592922"/>
              <a:gd name="connsiteX3" fmla="*/ 997749 w 997749"/>
              <a:gd name="connsiteY3" fmla="*/ 59292 h 592922"/>
              <a:gd name="connsiteX4" fmla="*/ 997749 w 997749"/>
              <a:gd name="connsiteY4" fmla="*/ 533630 h 592922"/>
              <a:gd name="connsiteX5" fmla="*/ 938457 w 997749"/>
              <a:gd name="connsiteY5" fmla="*/ 592922 h 592922"/>
              <a:gd name="connsiteX6" fmla="*/ 59292 w 997749"/>
              <a:gd name="connsiteY6" fmla="*/ 592922 h 592922"/>
              <a:gd name="connsiteX7" fmla="*/ 0 w 997749"/>
              <a:gd name="connsiteY7" fmla="*/ 533630 h 592922"/>
              <a:gd name="connsiteX8" fmla="*/ 0 w 997749"/>
              <a:gd name="connsiteY8" fmla="*/ 59292 h 592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97749" h="592922">
                <a:moveTo>
                  <a:pt x="0" y="59292"/>
                </a:moveTo>
                <a:cubicBezTo>
                  <a:pt x="0" y="26546"/>
                  <a:pt x="26546" y="0"/>
                  <a:pt x="59292" y="0"/>
                </a:cubicBezTo>
                <a:lnTo>
                  <a:pt x="938457" y="0"/>
                </a:lnTo>
                <a:cubicBezTo>
                  <a:pt x="971203" y="0"/>
                  <a:pt x="997749" y="26546"/>
                  <a:pt x="997749" y="59292"/>
                </a:cubicBezTo>
                <a:lnTo>
                  <a:pt x="997749" y="533630"/>
                </a:lnTo>
                <a:cubicBezTo>
                  <a:pt x="997749" y="566376"/>
                  <a:pt x="971203" y="592922"/>
                  <a:pt x="938457" y="592922"/>
                </a:cubicBezTo>
                <a:lnTo>
                  <a:pt x="59292" y="592922"/>
                </a:lnTo>
                <a:cubicBezTo>
                  <a:pt x="26546" y="592922"/>
                  <a:pt x="0" y="566376"/>
                  <a:pt x="0" y="533630"/>
                </a:cubicBezTo>
                <a:lnTo>
                  <a:pt x="0" y="59292"/>
                </a:lnTo>
                <a:close/>
              </a:path>
            </a:pathLst>
          </a:custGeom>
          <a:ln w="44450">
            <a:solidFill>
              <a:srgbClr val="00B0F0"/>
            </a:solidFill>
          </a:ln>
        </p:spPr>
        <p:style>
          <a:lnRef idx="2">
            <a:scrgbClr r="0" g="0" b="0"/>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59276" tIns="59276" rIns="59276" bIns="59276" numCol="1" spcCol="1270" anchor="ctr" anchorCtr="0">
            <a:noAutofit/>
          </a:bodyPr>
          <a:lstStyle/>
          <a:p>
            <a:pPr lvl="0" indent="0" algn="ctr" defTabSz="711200">
              <a:lnSpc>
                <a:spcPct val="90000"/>
              </a:lnSpc>
              <a:spcBef>
                <a:spcPct val="0"/>
              </a:spcBef>
              <a:spcAft>
                <a:spcPct val="35000"/>
              </a:spcAft>
              <a:buNone/>
            </a:pPr>
            <a:r>
              <a:rPr lang="en-US" sz="1200" dirty="0">
                <a:latin typeface="Times" panose="02020603050405020304" pitchFamily="18" charset="0"/>
                <a:cs typeface="Times" panose="02020603050405020304" pitchFamily="18" charset="0"/>
              </a:rPr>
              <a:t>VerbNet Class</a:t>
            </a:r>
          </a:p>
        </p:txBody>
      </p:sp>
      <p:sp>
        <p:nvSpPr>
          <p:cNvPr id="42" name="Rectangle: Rounded Corners 41">
            <a:extLst>
              <a:ext uri="{FF2B5EF4-FFF2-40B4-BE49-F238E27FC236}">
                <a16:creationId xmlns:a16="http://schemas.microsoft.com/office/drawing/2014/main" id="{1562CECE-5381-4E5E-B838-162171D99567}"/>
              </a:ext>
            </a:extLst>
          </p:cNvPr>
          <p:cNvSpPr/>
          <p:nvPr/>
        </p:nvSpPr>
        <p:spPr>
          <a:xfrm>
            <a:off x="5343719" y="1649002"/>
            <a:ext cx="1979457" cy="601302"/>
          </a:xfrm>
          <a:prstGeom prst="roundRect">
            <a:avLst>
              <a:gd name="adj" fmla="val 10000"/>
            </a:avLst>
          </a:prstGeom>
          <a:solidFill>
            <a:srgbClr val="FFFFCC"/>
          </a:solidFill>
        </p:spPr>
        <p:style>
          <a:lnRef idx="2">
            <a:schemeClr val="lt1">
              <a:hueOff val="0"/>
              <a:satOff val="0"/>
              <a:lumOff val="0"/>
              <a:alphaOff val="0"/>
            </a:schemeClr>
          </a:lnRef>
          <a:fillRef idx="1">
            <a:scrgbClr r="0" g="0" b="0"/>
          </a:fillRef>
          <a:effectRef idx="0">
            <a:schemeClr val="accent2">
              <a:hueOff val="0"/>
              <a:satOff val="0"/>
              <a:lumOff val="0"/>
              <a:alphaOff val="0"/>
            </a:schemeClr>
          </a:effectRef>
          <a:fontRef idx="minor">
            <a:schemeClr val="lt1"/>
          </a:fontRef>
        </p:style>
      </p:sp>
      <p:sp>
        <p:nvSpPr>
          <p:cNvPr id="49" name="Rectangle: Rounded Corners 48">
            <a:extLst>
              <a:ext uri="{FF2B5EF4-FFF2-40B4-BE49-F238E27FC236}">
                <a16:creationId xmlns:a16="http://schemas.microsoft.com/office/drawing/2014/main" id="{8D7637B2-BA96-4BFA-999D-7AC50642C44F}"/>
              </a:ext>
            </a:extLst>
          </p:cNvPr>
          <p:cNvSpPr/>
          <p:nvPr/>
        </p:nvSpPr>
        <p:spPr>
          <a:xfrm>
            <a:off x="6848342" y="5129971"/>
            <a:ext cx="1200241" cy="636355"/>
          </a:xfrm>
          <a:prstGeom prst="roundRect">
            <a:avLst>
              <a:gd name="adj" fmla="val 10000"/>
            </a:avLst>
          </a:prstGeom>
          <a:solidFill>
            <a:schemeClr val="bg1">
              <a:lumMod val="50000"/>
            </a:schemeClr>
          </a:solidFill>
        </p:spPr>
        <p:style>
          <a:lnRef idx="2">
            <a:schemeClr val="lt1">
              <a:hueOff val="0"/>
              <a:satOff val="0"/>
              <a:lumOff val="0"/>
              <a:alphaOff val="0"/>
            </a:schemeClr>
          </a:lnRef>
          <a:fillRef idx="1">
            <a:scrgbClr r="0" g="0" b="0"/>
          </a:fillRef>
          <a:effectRef idx="0">
            <a:schemeClr val="accent3">
              <a:hueOff val="0"/>
              <a:satOff val="0"/>
              <a:lumOff val="0"/>
              <a:alphaOff val="0"/>
            </a:schemeClr>
          </a:effectRef>
          <a:fontRef idx="minor">
            <a:schemeClr val="lt1"/>
          </a:fontRef>
        </p:style>
      </p:sp>
      <p:sp>
        <p:nvSpPr>
          <p:cNvPr id="50" name="Freeform: Shape 49">
            <a:extLst>
              <a:ext uri="{FF2B5EF4-FFF2-40B4-BE49-F238E27FC236}">
                <a16:creationId xmlns:a16="http://schemas.microsoft.com/office/drawing/2014/main" id="{F92D1342-D00A-4E05-A8B3-EB1A3ECABC4F}"/>
              </a:ext>
            </a:extLst>
          </p:cNvPr>
          <p:cNvSpPr/>
          <p:nvPr/>
        </p:nvSpPr>
        <p:spPr>
          <a:xfrm>
            <a:off x="6958029" y="5208423"/>
            <a:ext cx="1329795" cy="636355"/>
          </a:xfrm>
          <a:custGeom>
            <a:avLst/>
            <a:gdLst>
              <a:gd name="connsiteX0" fmla="*/ 0 w 997749"/>
              <a:gd name="connsiteY0" fmla="*/ 59292 h 592922"/>
              <a:gd name="connsiteX1" fmla="*/ 59292 w 997749"/>
              <a:gd name="connsiteY1" fmla="*/ 0 h 592922"/>
              <a:gd name="connsiteX2" fmla="*/ 938457 w 997749"/>
              <a:gd name="connsiteY2" fmla="*/ 0 h 592922"/>
              <a:gd name="connsiteX3" fmla="*/ 997749 w 997749"/>
              <a:gd name="connsiteY3" fmla="*/ 59292 h 592922"/>
              <a:gd name="connsiteX4" fmla="*/ 997749 w 997749"/>
              <a:gd name="connsiteY4" fmla="*/ 533630 h 592922"/>
              <a:gd name="connsiteX5" fmla="*/ 938457 w 997749"/>
              <a:gd name="connsiteY5" fmla="*/ 592922 h 592922"/>
              <a:gd name="connsiteX6" fmla="*/ 59292 w 997749"/>
              <a:gd name="connsiteY6" fmla="*/ 592922 h 592922"/>
              <a:gd name="connsiteX7" fmla="*/ 0 w 997749"/>
              <a:gd name="connsiteY7" fmla="*/ 533630 h 592922"/>
              <a:gd name="connsiteX8" fmla="*/ 0 w 997749"/>
              <a:gd name="connsiteY8" fmla="*/ 59292 h 592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97749" h="592922">
                <a:moveTo>
                  <a:pt x="0" y="59292"/>
                </a:moveTo>
                <a:cubicBezTo>
                  <a:pt x="0" y="26546"/>
                  <a:pt x="26546" y="0"/>
                  <a:pt x="59292" y="0"/>
                </a:cubicBezTo>
                <a:lnTo>
                  <a:pt x="938457" y="0"/>
                </a:lnTo>
                <a:cubicBezTo>
                  <a:pt x="971203" y="0"/>
                  <a:pt x="997749" y="26546"/>
                  <a:pt x="997749" y="59292"/>
                </a:cubicBezTo>
                <a:lnTo>
                  <a:pt x="997749" y="533630"/>
                </a:lnTo>
                <a:cubicBezTo>
                  <a:pt x="997749" y="566376"/>
                  <a:pt x="971203" y="592922"/>
                  <a:pt x="938457" y="592922"/>
                </a:cubicBezTo>
                <a:lnTo>
                  <a:pt x="59292" y="592922"/>
                </a:lnTo>
                <a:cubicBezTo>
                  <a:pt x="26546" y="592922"/>
                  <a:pt x="0" y="566376"/>
                  <a:pt x="0" y="533630"/>
                </a:cubicBezTo>
                <a:lnTo>
                  <a:pt x="0" y="59292"/>
                </a:lnTo>
                <a:close/>
              </a:path>
            </a:pathLst>
          </a:custGeom>
          <a:ln w="31750">
            <a:solidFill>
              <a:schemeClr val="bg2">
                <a:lumMod val="40000"/>
                <a:lumOff val="60000"/>
              </a:schemeClr>
            </a:solidFill>
          </a:ln>
        </p:spPr>
        <p:style>
          <a:lnRef idx="2">
            <a:scrgbClr r="0" g="0" b="0"/>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59276" tIns="59276" rIns="59276" bIns="59276" numCol="1" spcCol="1270" anchor="ctr" anchorCtr="0">
            <a:noAutofit/>
          </a:bodyPr>
          <a:lstStyle/>
          <a:p>
            <a:pPr lvl="0" algn="ctr" defTabSz="711200">
              <a:lnSpc>
                <a:spcPct val="90000"/>
              </a:lnSpc>
              <a:spcAft>
                <a:spcPct val="35000"/>
              </a:spcAft>
            </a:pPr>
            <a:r>
              <a:rPr lang="en-US" sz="1200" dirty="0">
                <a:latin typeface="Times" panose="02020603050405020304" pitchFamily="18" charset="0"/>
                <a:cs typeface="Times" panose="02020603050405020304" pitchFamily="18" charset="0"/>
              </a:rPr>
              <a:t>SVD</a:t>
            </a:r>
          </a:p>
        </p:txBody>
      </p:sp>
      <p:sp>
        <p:nvSpPr>
          <p:cNvPr id="17" name="Slide Number Placeholder 16">
            <a:extLst>
              <a:ext uri="{FF2B5EF4-FFF2-40B4-BE49-F238E27FC236}">
                <a16:creationId xmlns:a16="http://schemas.microsoft.com/office/drawing/2014/main" id="{04D65B36-5590-4C71-81D1-7286531DDF47}"/>
              </a:ext>
            </a:extLst>
          </p:cNvPr>
          <p:cNvSpPr>
            <a:spLocks noGrp="1"/>
          </p:cNvSpPr>
          <p:nvPr>
            <p:ph type="sldNum" sz="quarter" idx="12"/>
          </p:nvPr>
        </p:nvSpPr>
        <p:spPr>
          <a:xfrm>
            <a:off x="7283366" y="0"/>
            <a:ext cx="1860633" cy="316104"/>
          </a:xfrm>
        </p:spPr>
        <p:txBody>
          <a:bodyPr/>
          <a:lstStyle/>
          <a:p>
            <a:pPr>
              <a:defRPr/>
            </a:pPr>
            <a:fld id="{46C95EAB-5877-4365-885A-A60EB0348E4F}" type="slidenum">
              <a:rPr lang="en-US" altLang="en-US" sz="1000" smtClean="0"/>
              <a:pPr>
                <a:defRPr/>
              </a:pPr>
              <a:t>40</a:t>
            </a:fld>
            <a:endParaRPr lang="en-US" altLang="en-US" sz="1000"/>
          </a:p>
        </p:txBody>
      </p:sp>
      <p:pic>
        <p:nvPicPr>
          <p:cNvPr id="54" name="Picture 53">
            <a:extLst>
              <a:ext uri="{FF2B5EF4-FFF2-40B4-BE49-F238E27FC236}">
                <a16:creationId xmlns:a16="http://schemas.microsoft.com/office/drawing/2014/main" id="{80D05597-5F80-4452-AA8C-A77828A6EB37}"/>
              </a:ext>
            </a:extLst>
          </p:cNvPr>
          <p:cNvPicPr>
            <a:picLocks noChangeAspect="1"/>
          </p:cNvPicPr>
          <p:nvPr/>
        </p:nvPicPr>
        <p:blipFill>
          <a:blip r:embed="rId3"/>
          <a:stretch>
            <a:fillRect/>
          </a:stretch>
        </p:blipFill>
        <p:spPr>
          <a:xfrm>
            <a:off x="99244" y="530024"/>
            <a:ext cx="619100" cy="439030"/>
          </a:xfrm>
          <a:prstGeom prst="rect">
            <a:avLst/>
          </a:prstGeom>
        </p:spPr>
      </p:pic>
      <p:cxnSp>
        <p:nvCxnSpPr>
          <p:cNvPr id="80" name="Connector: Elbow 79">
            <a:extLst>
              <a:ext uri="{FF2B5EF4-FFF2-40B4-BE49-F238E27FC236}">
                <a16:creationId xmlns:a16="http://schemas.microsoft.com/office/drawing/2014/main" id="{A6722F18-EF4B-4899-BD4F-71891E1A9B01}"/>
              </a:ext>
            </a:extLst>
          </p:cNvPr>
          <p:cNvCxnSpPr>
            <a:cxnSpLocks/>
            <a:endCxn id="28" idx="0"/>
          </p:cNvCxnSpPr>
          <p:nvPr/>
        </p:nvCxnSpPr>
        <p:spPr bwMode="auto">
          <a:xfrm>
            <a:off x="7438629" y="1978384"/>
            <a:ext cx="697673" cy="454034"/>
          </a:xfrm>
          <a:prstGeom prst="bentConnector2">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 name="Connector: Elbow 5">
            <a:extLst>
              <a:ext uri="{FF2B5EF4-FFF2-40B4-BE49-F238E27FC236}">
                <a16:creationId xmlns:a16="http://schemas.microsoft.com/office/drawing/2014/main" id="{BA343350-E3FD-4D1B-9D1D-7FC4D89DBAA2}"/>
              </a:ext>
            </a:extLst>
          </p:cNvPr>
          <p:cNvCxnSpPr>
            <a:cxnSpLocks/>
            <a:stCxn id="42" idx="1"/>
            <a:endCxn id="18" idx="0"/>
          </p:cNvCxnSpPr>
          <p:nvPr/>
        </p:nvCxnSpPr>
        <p:spPr bwMode="auto">
          <a:xfrm rot="10800000" flipV="1">
            <a:off x="4707309" y="1949652"/>
            <a:ext cx="636411" cy="506453"/>
          </a:xfrm>
          <a:prstGeom prst="bentConnector2">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7" name="Connector: Elbow 36">
            <a:extLst>
              <a:ext uri="{FF2B5EF4-FFF2-40B4-BE49-F238E27FC236}">
                <a16:creationId xmlns:a16="http://schemas.microsoft.com/office/drawing/2014/main" id="{40BD286C-A43C-4CB9-BB75-DF9475B0674C}"/>
              </a:ext>
            </a:extLst>
          </p:cNvPr>
          <p:cNvCxnSpPr>
            <a:endCxn id="30" idx="0"/>
          </p:cNvCxnSpPr>
          <p:nvPr/>
        </p:nvCxnSpPr>
        <p:spPr bwMode="auto">
          <a:xfrm rot="5400000">
            <a:off x="7960215" y="3015545"/>
            <a:ext cx="247995" cy="187257"/>
          </a:xfrm>
          <a:prstGeom prst="bentConnector3">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9" name="Connector: Elbow 78">
            <a:extLst>
              <a:ext uri="{FF2B5EF4-FFF2-40B4-BE49-F238E27FC236}">
                <a16:creationId xmlns:a16="http://schemas.microsoft.com/office/drawing/2014/main" id="{649F2FAB-957A-47C4-83F1-A3D991F93096}"/>
              </a:ext>
            </a:extLst>
          </p:cNvPr>
          <p:cNvCxnSpPr/>
          <p:nvPr/>
        </p:nvCxnSpPr>
        <p:spPr bwMode="auto">
          <a:xfrm rot="5400000">
            <a:off x="7878275" y="3972538"/>
            <a:ext cx="247995" cy="187257"/>
          </a:xfrm>
          <a:prstGeom prst="bentConnector3">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1" name="Connector: Elbow 80">
            <a:extLst>
              <a:ext uri="{FF2B5EF4-FFF2-40B4-BE49-F238E27FC236}">
                <a16:creationId xmlns:a16="http://schemas.microsoft.com/office/drawing/2014/main" id="{F813A441-CA3B-4621-8D9D-75F5A6E1291F}"/>
              </a:ext>
            </a:extLst>
          </p:cNvPr>
          <p:cNvCxnSpPr/>
          <p:nvPr/>
        </p:nvCxnSpPr>
        <p:spPr bwMode="auto">
          <a:xfrm rot="5400000">
            <a:off x="7655601" y="4921228"/>
            <a:ext cx="247995" cy="187257"/>
          </a:xfrm>
          <a:prstGeom prst="bentConnector3">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98" name="Rectangle 97">
            <a:extLst>
              <a:ext uri="{FF2B5EF4-FFF2-40B4-BE49-F238E27FC236}">
                <a16:creationId xmlns:a16="http://schemas.microsoft.com/office/drawing/2014/main" id="{5B0FE977-E016-4E87-A9B9-E87FB7F8FDA1}"/>
              </a:ext>
            </a:extLst>
          </p:cNvPr>
          <p:cNvSpPr/>
          <p:nvPr/>
        </p:nvSpPr>
        <p:spPr>
          <a:xfrm>
            <a:off x="5500331" y="1736703"/>
            <a:ext cx="2000881" cy="557606"/>
          </a:xfrm>
          <a:prstGeom prst="rect">
            <a:avLst/>
          </a:prstGeom>
          <a:solidFill>
            <a:srgbClr val="FF99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solidFill>
                  <a:schemeClr val="tx1"/>
                </a:solidFill>
                <a:latin typeface="Times" panose="02020603050405020304" pitchFamily="18" charset="0"/>
                <a:cs typeface="Times" panose="02020603050405020304" pitchFamily="18" charset="0"/>
              </a:rPr>
              <a:t>List of Extract Verbs</a:t>
            </a:r>
          </a:p>
        </p:txBody>
      </p:sp>
      <p:grpSp>
        <p:nvGrpSpPr>
          <p:cNvPr id="41" name="Group 40">
            <a:extLst>
              <a:ext uri="{FF2B5EF4-FFF2-40B4-BE49-F238E27FC236}">
                <a16:creationId xmlns:a16="http://schemas.microsoft.com/office/drawing/2014/main" id="{F15BD449-B713-4610-835D-A961F19296C9}"/>
              </a:ext>
            </a:extLst>
          </p:cNvPr>
          <p:cNvGrpSpPr/>
          <p:nvPr/>
        </p:nvGrpSpPr>
        <p:grpSpPr>
          <a:xfrm>
            <a:off x="4096687" y="2823652"/>
            <a:ext cx="2856423" cy="405623"/>
            <a:chOff x="4096687" y="2823652"/>
            <a:chExt cx="2856423" cy="405623"/>
          </a:xfrm>
        </p:grpSpPr>
        <p:sp>
          <p:nvSpPr>
            <p:cNvPr id="11" name="Freeform: Shape 10"/>
            <p:cNvSpPr/>
            <p:nvPr/>
          </p:nvSpPr>
          <p:spPr>
            <a:xfrm>
              <a:off x="4659786" y="2823652"/>
              <a:ext cx="2057623" cy="353800"/>
            </a:xfrm>
            <a:custGeom>
              <a:avLst/>
              <a:gdLst/>
              <a:ahLst/>
              <a:cxnLst/>
              <a:rect l="0" t="0" r="0" b="0"/>
              <a:pathLst>
                <a:path>
                  <a:moveTo>
                    <a:pt x="0" y="0"/>
                  </a:moveTo>
                  <a:lnTo>
                    <a:pt x="0" y="245906"/>
                  </a:lnTo>
                  <a:lnTo>
                    <a:pt x="1710483" y="245906"/>
                  </a:lnTo>
                  <a:lnTo>
                    <a:pt x="1710483" y="329652"/>
                  </a:lnTo>
                </a:path>
              </a:pathLst>
            </a:custGeom>
            <a:noFill/>
          </p:spPr>
          <p:style>
            <a:lnRef idx="2">
              <a:schemeClr val="accent3">
                <a:hueOff val="0"/>
                <a:satOff val="0"/>
                <a:lumOff val="0"/>
                <a:alphaOff val="0"/>
              </a:schemeClr>
            </a:lnRef>
            <a:fillRef idx="0">
              <a:scrgbClr r="0" g="0" b="0"/>
            </a:fillRef>
            <a:effectRef idx="0">
              <a:schemeClr val="accent4">
                <a:tint val="70000"/>
                <a:hueOff val="0"/>
                <a:satOff val="0"/>
                <a:lumOff val="0"/>
                <a:alphaOff val="0"/>
              </a:schemeClr>
            </a:effectRef>
            <a:fontRef idx="minor">
              <a:schemeClr val="tx1">
                <a:hueOff val="0"/>
                <a:satOff val="0"/>
                <a:lumOff val="0"/>
                <a:alphaOff val="0"/>
              </a:schemeClr>
            </a:fontRef>
          </p:style>
        </p:sp>
        <p:sp>
          <p:nvSpPr>
            <p:cNvPr id="12" name="Freeform: Shape 11"/>
            <p:cNvSpPr/>
            <p:nvPr/>
          </p:nvSpPr>
          <p:spPr>
            <a:xfrm>
              <a:off x="4718934" y="2823652"/>
              <a:ext cx="728491" cy="353800"/>
            </a:xfrm>
            <a:custGeom>
              <a:avLst/>
              <a:gdLst/>
              <a:ahLst/>
              <a:cxnLst/>
              <a:rect l="0" t="0" r="0" b="0"/>
              <a:pathLst>
                <a:path>
                  <a:moveTo>
                    <a:pt x="0" y="0"/>
                  </a:moveTo>
                  <a:lnTo>
                    <a:pt x="0" y="245906"/>
                  </a:lnTo>
                  <a:lnTo>
                    <a:pt x="605588" y="245906"/>
                  </a:lnTo>
                  <a:lnTo>
                    <a:pt x="605588" y="329652"/>
                  </a:lnTo>
                </a:path>
              </a:pathLst>
            </a:custGeom>
            <a:noFill/>
          </p:spPr>
          <p:style>
            <a:lnRef idx="2">
              <a:schemeClr val="accent3">
                <a:hueOff val="0"/>
                <a:satOff val="0"/>
                <a:lumOff val="0"/>
                <a:alphaOff val="0"/>
              </a:schemeClr>
            </a:lnRef>
            <a:fillRef idx="0">
              <a:scrgbClr r="0" g="0" b="0"/>
            </a:fillRef>
            <a:effectRef idx="0">
              <a:schemeClr val="accent4">
                <a:tint val="70000"/>
                <a:hueOff val="0"/>
                <a:satOff val="0"/>
                <a:lumOff val="0"/>
                <a:alphaOff val="0"/>
              </a:schemeClr>
            </a:effectRef>
            <a:fontRef idx="minor">
              <a:schemeClr val="tx1">
                <a:hueOff val="0"/>
                <a:satOff val="0"/>
                <a:lumOff val="0"/>
                <a:alphaOff val="0"/>
              </a:schemeClr>
            </a:fontRef>
          </p:style>
        </p:sp>
        <p:sp>
          <p:nvSpPr>
            <p:cNvPr id="13" name="Freeform: Shape 12"/>
            <p:cNvSpPr/>
            <p:nvPr/>
          </p:nvSpPr>
          <p:spPr>
            <a:xfrm>
              <a:off x="4150714" y="2823652"/>
              <a:ext cx="600638" cy="353800"/>
            </a:xfrm>
            <a:custGeom>
              <a:avLst/>
              <a:gdLst/>
              <a:ahLst/>
              <a:cxnLst/>
              <a:rect l="0" t="0" r="0" b="0"/>
              <a:pathLst>
                <a:path>
                  <a:moveTo>
                    <a:pt x="499305" y="0"/>
                  </a:moveTo>
                  <a:lnTo>
                    <a:pt x="499305" y="245906"/>
                  </a:lnTo>
                  <a:lnTo>
                    <a:pt x="0" y="245906"/>
                  </a:lnTo>
                  <a:lnTo>
                    <a:pt x="0" y="329652"/>
                  </a:lnTo>
                </a:path>
              </a:pathLst>
            </a:custGeom>
            <a:noFill/>
          </p:spPr>
          <p:style>
            <a:lnRef idx="2">
              <a:schemeClr val="accent3">
                <a:hueOff val="0"/>
                <a:satOff val="0"/>
                <a:lumOff val="0"/>
                <a:alphaOff val="0"/>
              </a:schemeClr>
            </a:lnRef>
            <a:fillRef idx="0">
              <a:scrgbClr r="0" g="0" b="0"/>
            </a:fillRef>
            <a:effectRef idx="0">
              <a:schemeClr val="accent4">
                <a:tint val="70000"/>
                <a:hueOff val="0"/>
                <a:satOff val="0"/>
                <a:lumOff val="0"/>
                <a:alphaOff val="0"/>
              </a:schemeClr>
            </a:effectRef>
            <a:fontRef idx="minor">
              <a:schemeClr val="tx1">
                <a:hueOff val="0"/>
                <a:satOff val="0"/>
                <a:lumOff val="0"/>
                <a:alphaOff val="0"/>
              </a:schemeClr>
            </a:fontRef>
          </p:style>
        </p:sp>
        <p:cxnSp>
          <p:nvCxnSpPr>
            <p:cNvPr id="9" name="Straight Connector 8">
              <a:extLst>
                <a:ext uri="{FF2B5EF4-FFF2-40B4-BE49-F238E27FC236}">
                  <a16:creationId xmlns:a16="http://schemas.microsoft.com/office/drawing/2014/main" id="{552E495E-F351-4849-A462-8AB40C30ADF7}"/>
                </a:ext>
              </a:extLst>
            </p:cNvPr>
            <p:cNvCxnSpPr>
              <a:cxnSpLocks/>
            </p:cNvCxnSpPr>
            <p:nvPr/>
          </p:nvCxnSpPr>
          <p:spPr bwMode="auto">
            <a:xfrm>
              <a:off x="4096687" y="3109173"/>
              <a:ext cx="2851644"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2" name="Straight Connector 21">
              <a:extLst>
                <a:ext uri="{FF2B5EF4-FFF2-40B4-BE49-F238E27FC236}">
                  <a16:creationId xmlns:a16="http://schemas.microsoft.com/office/drawing/2014/main" id="{D7933E2F-04D0-49C1-9742-DEF3DF33A0CF}"/>
                </a:ext>
              </a:extLst>
            </p:cNvPr>
            <p:cNvCxnSpPr/>
            <p:nvPr/>
          </p:nvCxnSpPr>
          <p:spPr bwMode="auto">
            <a:xfrm>
              <a:off x="4096687" y="3109173"/>
              <a:ext cx="0" cy="120102"/>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6" name="Straight Connector 25">
              <a:extLst>
                <a:ext uri="{FF2B5EF4-FFF2-40B4-BE49-F238E27FC236}">
                  <a16:creationId xmlns:a16="http://schemas.microsoft.com/office/drawing/2014/main" id="{EE8FECA0-BDBD-4616-874D-1E575AFB7ABA}"/>
                </a:ext>
              </a:extLst>
            </p:cNvPr>
            <p:cNvCxnSpPr>
              <a:cxnSpLocks/>
            </p:cNvCxnSpPr>
            <p:nvPr/>
          </p:nvCxnSpPr>
          <p:spPr bwMode="auto">
            <a:xfrm>
              <a:off x="5176417" y="2964588"/>
              <a:ext cx="0" cy="249735"/>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8" name="Straight Connector 37">
              <a:extLst>
                <a:ext uri="{FF2B5EF4-FFF2-40B4-BE49-F238E27FC236}">
                  <a16:creationId xmlns:a16="http://schemas.microsoft.com/office/drawing/2014/main" id="{F7404DD9-369A-4212-AE2B-94E6A7956F66}"/>
                </a:ext>
              </a:extLst>
            </p:cNvPr>
            <p:cNvCxnSpPr/>
            <p:nvPr/>
          </p:nvCxnSpPr>
          <p:spPr bwMode="auto">
            <a:xfrm>
              <a:off x="6094846" y="3089455"/>
              <a:ext cx="0" cy="13982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4" name="Straight Connector 63">
              <a:extLst>
                <a:ext uri="{FF2B5EF4-FFF2-40B4-BE49-F238E27FC236}">
                  <a16:creationId xmlns:a16="http://schemas.microsoft.com/office/drawing/2014/main" id="{1C540AB7-F898-4B36-B921-D263109529EC}"/>
                </a:ext>
              </a:extLst>
            </p:cNvPr>
            <p:cNvCxnSpPr/>
            <p:nvPr/>
          </p:nvCxnSpPr>
          <p:spPr bwMode="auto">
            <a:xfrm>
              <a:off x="6953110" y="3083355"/>
              <a:ext cx="0" cy="120102"/>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graphicFrame>
        <p:nvGraphicFramePr>
          <p:cNvPr id="39" name="Table 38">
            <a:extLst>
              <a:ext uri="{FF2B5EF4-FFF2-40B4-BE49-F238E27FC236}">
                <a16:creationId xmlns:a16="http://schemas.microsoft.com/office/drawing/2014/main" id="{F18A3B64-2FC0-49F7-BB6B-FAED4808C79A}"/>
              </a:ext>
            </a:extLst>
          </p:cNvPr>
          <p:cNvGraphicFramePr>
            <a:graphicFrameLocks noGrp="1"/>
          </p:cNvGraphicFramePr>
          <p:nvPr>
            <p:extLst>
              <p:ext uri="{D42A27DB-BD31-4B8C-83A1-F6EECF244321}">
                <p14:modId xmlns:p14="http://schemas.microsoft.com/office/powerpoint/2010/main" val="2301241863"/>
              </p:ext>
            </p:extLst>
          </p:nvPr>
        </p:nvGraphicFramePr>
        <p:xfrm>
          <a:off x="331389" y="1677641"/>
          <a:ext cx="3029712" cy="4500490"/>
        </p:xfrm>
        <a:graphic>
          <a:graphicData uri="http://schemas.openxmlformats.org/drawingml/2006/table">
            <a:tbl>
              <a:tblPr>
                <a:tableStyleId>{5C22544A-7EE6-4342-B048-85BDC9FD1C3A}</a:tableStyleId>
              </a:tblPr>
              <a:tblGrid>
                <a:gridCol w="899376">
                  <a:extLst>
                    <a:ext uri="{9D8B030D-6E8A-4147-A177-3AD203B41FA5}">
                      <a16:colId xmlns:a16="http://schemas.microsoft.com/office/drawing/2014/main" val="1427112876"/>
                    </a:ext>
                  </a:extLst>
                </a:gridCol>
                <a:gridCol w="422455">
                  <a:extLst>
                    <a:ext uri="{9D8B030D-6E8A-4147-A177-3AD203B41FA5}">
                      <a16:colId xmlns:a16="http://schemas.microsoft.com/office/drawing/2014/main" val="2844935561"/>
                    </a:ext>
                  </a:extLst>
                </a:gridCol>
                <a:gridCol w="844910">
                  <a:extLst>
                    <a:ext uri="{9D8B030D-6E8A-4147-A177-3AD203B41FA5}">
                      <a16:colId xmlns:a16="http://schemas.microsoft.com/office/drawing/2014/main" val="3634603429"/>
                    </a:ext>
                  </a:extLst>
                </a:gridCol>
                <a:gridCol w="862971">
                  <a:extLst>
                    <a:ext uri="{9D8B030D-6E8A-4147-A177-3AD203B41FA5}">
                      <a16:colId xmlns:a16="http://schemas.microsoft.com/office/drawing/2014/main" val="3359992484"/>
                    </a:ext>
                  </a:extLst>
                </a:gridCol>
              </a:tblGrid>
              <a:tr h="0">
                <a:tc>
                  <a:txBody>
                    <a:bodyPr/>
                    <a:lstStyle/>
                    <a:p>
                      <a:pPr algn="ctr" fontAlgn="t"/>
                      <a:r>
                        <a:rPr lang="en-US" sz="1400" b="1" u="none" strike="noStrike" dirty="0">
                          <a:effectLst/>
                          <a:latin typeface="Times" panose="02020603050405020304" pitchFamily="18" charset="0"/>
                          <a:cs typeface="Times" panose="02020603050405020304" pitchFamily="18" charset="0"/>
                        </a:rPr>
                        <a:t>Verb</a:t>
                      </a:r>
                      <a:endParaRPr lang="en-US" sz="1400" b="1" i="0" u="none" strike="noStrike" dirty="0">
                        <a:solidFill>
                          <a:srgbClr val="000000"/>
                        </a:solidFill>
                        <a:effectLst/>
                        <a:latin typeface="Times" panose="02020603050405020304" pitchFamily="18" charset="0"/>
                        <a:cs typeface="Times" panose="02020603050405020304" pitchFamily="18" charset="0"/>
                      </a:endParaRPr>
                    </a:p>
                  </a:txBody>
                  <a:tcPr marL="6649" marR="6649" marT="6649"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fontAlgn="b"/>
                      <a:r>
                        <a:rPr lang="en-US" sz="1400" b="1" u="none" strike="noStrike" dirty="0" err="1">
                          <a:effectLst/>
                          <a:latin typeface="Times" panose="02020603050405020304" pitchFamily="18" charset="0"/>
                          <a:cs typeface="Times" panose="02020603050405020304" pitchFamily="18" charset="0"/>
                        </a:rPr>
                        <a:t>Freq</a:t>
                      </a:r>
                      <a:endParaRPr lang="en-US" sz="1400" b="1" i="0" u="none" strike="noStrike" dirty="0">
                        <a:solidFill>
                          <a:srgbClr val="000000"/>
                        </a:solidFill>
                        <a:effectLst/>
                        <a:latin typeface="Times" panose="02020603050405020304" pitchFamily="18" charset="0"/>
                        <a:cs typeface="Times" panose="02020603050405020304" pitchFamily="18" charset="0"/>
                      </a:endParaRPr>
                    </a:p>
                  </a:txBody>
                  <a:tcPr marL="6649" marR="6649" marT="664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fontAlgn="b"/>
                      <a:r>
                        <a:rPr lang="en-US" sz="1400" b="1" u="none" strike="noStrike" dirty="0">
                          <a:effectLst/>
                          <a:latin typeface="Times" panose="02020603050405020304" pitchFamily="18" charset="0"/>
                          <a:cs typeface="Times" panose="02020603050405020304" pitchFamily="18" charset="0"/>
                        </a:rPr>
                        <a:t>Verb-Syn</a:t>
                      </a:r>
                      <a:endParaRPr lang="en-US" sz="1400" b="1" i="0" u="none" strike="noStrike" dirty="0">
                        <a:solidFill>
                          <a:srgbClr val="000000"/>
                        </a:solidFill>
                        <a:effectLst/>
                        <a:latin typeface="Times" panose="02020603050405020304" pitchFamily="18" charset="0"/>
                        <a:cs typeface="Times" panose="02020603050405020304" pitchFamily="18" charset="0"/>
                      </a:endParaRPr>
                    </a:p>
                  </a:txBody>
                  <a:tcPr marL="6649" marR="6649" marT="664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fontAlgn="b"/>
                      <a:r>
                        <a:rPr lang="en-US" sz="1400" b="1" u="none" strike="noStrike" dirty="0">
                          <a:effectLst/>
                          <a:latin typeface="Times" panose="02020603050405020304" pitchFamily="18" charset="0"/>
                          <a:cs typeface="Times" panose="02020603050405020304" pitchFamily="18" charset="0"/>
                        </a:rPr>
                        <a:t>B-Level</a:t>
                      </a:r>
                      <a:endParaRPr lang="en-US" sz="1400" b="1" i="0" u="none" strike="noStrike" dirty="0">
                        <a:solidFill>
                          <a:srgbClr val="000000"/>
                        </a:solidFill>
                        <a:effectLst/>
                        <a:latin typeface="Times" panose="02020603050405020304" pitchFamily="18" charset="0"/>
                        <a:cs typeface="Times" panose="02020603050405020304" pitchFamily="18" charset="0"/>
                      </a:endParaRPr>
                    </a:p>
                  </a:txBody>
                  <a:tcPr marL="6649" marR="6649" marT="664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4124690673"/>
                  </a:ext>
                </a:extLst>
              </a:tr>
              <a:tr h="197612">
                <a:tc>
                  <a:txBody>
                    <a:bodyPr/>
                    <a:lstStyle/>
                    <a:p>
                      <a:pPr algn="ctr" fontAlgn="t"/>
                      <a:r>
                        <a:rPr lang="en-US" sz="1400" b="0" u="none" strike="noStrike" dirty="0">
                          <a:effectLst/>
                          <a:latin typeface="Times" panose="02020603050405020304" pitchFamily="18" charset="0"/>
                          <a:cs typeface="Times" panose="02020603050405020304" pitchFamily="18" charset="0"/>
                        </a:rPr>
                        <a:t>Access</a:t>
                      </a:r>
                      <a:endParaRPr lang="en-US" sz="1400" b="0" i="0" u="none" strike="noStrike" dirty="0">
                        <a:solidFill>
                          <a:srgbClr val="000000"/>
                        </a:solidFill>
                        <a:effectLst/>
                        <a:latin typeface="Times" panose="02020603050405020304" pitchFamily="18" charset="0"/>
                        <a:cs typeface="Times" panose="02020603050405020304" pitchFamily="18" charset="0"/>
                      </a:endParaRPr>
                    </a:p>
                  </a:txBody>
                  <a:tcPr marL="6649" marR="6649" marT="6649"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fontAlgn="b"/>
                      <a:r>
                        <a:rPr lang="en-US" sz="1400" b="0" u="none" strike="noStrike" dirty="0">
                          <a:effectLst/>
                          <a:latin typeface="Times" panose="02020603050405020304" pitchFamily="18" charset="0"/>
                          <a:cs typeface="Times" panose="02020603050405020304" pitchFamily="18" charset="0"/>
                        </a:rPr>
                        <a:t>23</a:t>
                      </a:r>
                      <a:endParaRPr lang="en-US" sz="1400" b="0" i="0" u="none" strike="noStrike" dirty="0">
                        <a:solidFill>
                          <a:srgbClr val="000000"/>
                        </a:solidFill>
                        <a:effectLst/>
                        <a:latin typeface="Times" panose="02020603050405020304" pitchFamily="18" charset="0"/>
                        <a:cs typeface="Times" panose="02020603050405020304" pitchFamily="18" charset="0"/>
                      </a:endParaRPr>
                    </a:p>
                  </a:txBody>
                  <a:tcPr marL="6649" marR="6649" marT="664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fontAlgn="b"/>
                      <a:r>
                        <a:rPr lang="en-US" sz="1400" b="0" u="none" strike="noStrike" dirty="0">
                          <a:effectLst/>
                          <a:latin typeface="Times" panose="02020603050405020304" pitchFamily="18" charset="0"/>
                          <a:cs typeface="Times" panose="02020603050405020304" pitchFamily="18" charset="0"/>
                        </a:rPr>
                        <a:t> </a:t>
                      </a:r>
                      <a:endParaRPr lang="en-US" sz="1400" b="0" i="0" u="none" strike="noStrike" dirty="0">
                        <a:solidFill>
                          <a:srgbClr val="000000"/>
                        </a:solidFill>
                        <a:effectLst/>
                        <a:latin typeface="Times" panose="02020603050405020304" pitchFamily="18" charset="0"/>
                        <a:cs typeface="Times" panose="02020603050405020304" pitchFamily="18" charset="0"/>
                      </a:endParaRPr>
                    </a:p>
                  </a:txBody>
                  <a:tcPr marL="6649" marR="6649" marT="664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FF0000"/>
                          </a:solidFill>
                          <a:effectLst/>
                          <a:uLnTx/>
                          <a:uFillTx/>
                          <a:latin typeface="Times" panose="02020603050405020304" pitchFamily="18" charset="0"/>
                          <a:ea typeface="+mn-ea"/>
                          <a:cs typeface="Times" panose="02020603050405020304" pitchFamily="18" charset="0"/>
                        </a:rPr>
                        <a:t> ?</a:t>
                      </a:r>
                    </a:p>
                  </a:txBody>
                  <a:tcPr marL="6649" marR="6649" marT="664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1320438575"/>
                  </a:ext>
                </a:extLst>
              </a:tr>
              <a:tr h="253865">
                <a:tc>
                  <a:txBody>
                    <a:bodyPr/>
                    <a:lstStyle/>
                    <a:p>
                      <a:pPr algn="ctr" fontAlgn="t"/>
                      <a:r>
                        <a:rPr lang="en-US" sz="1400" b="0" u="none" strike="noStrike" dirty="0">
                          <a:effectLst/>
                          <a:latin typeface="Times" panose="02020603050405020304" pitchFamily="18" charset="0"/>
                          <a:cs typeface="Times" panose="02020603050405020304" pitchFamily="18" charset="0"/>
                        </a:rPr>
                        <a:t>Accomplish</a:t>
                      </a:r>
                      <a:endParaRPr lang="en-US" sz="1400" b="0" i="0" u="none" strike="noStrike" dirty="0">
                        <a:solidFill>
                          <a:srgbClr val="000000"/>
                        </a:solidFill>
                        <a:effectLst/>
                        <a:latin typeface="Times" panose="02020603050405020304" pitchFamily="18" charset="0"/>
                        <a:cs typeface="Times" panose="02020603050405020304" pitchFamily="18" charset="0"/>
                      </a:endParaRPr>
                    </a:p>
                  </a:txBody>
                  <a:tcPr marL="6649" marR="6649" marT="6649"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fontAlgn="b"/>
                      <a:r>
                        <a:rPr lang="en-US" sz="1400" b="0" u="none" strike="noStrike" dirty="0">
                          <a:effectLst/>
                          <a:latin typeface="Times" panose="02020603050405020304" pitchFamily="18" charset="0"/>
                          <a:cs typeface="Times" panose="02020603050405020304" pitchFamily="18" charset="0"/>
                        </a:rPr>
                        <a:t>22</a:t>
                      </a:r>
                      <a:endParaRPr lang="en-US" sz="1400" b="0" i="0" u="none" strike="noStrike" dirty="0">
                        <a:solidFill>
                          <a:srgbClr val="000000"/>
                        </a:solidFill>
                        <a:effectLst/>
                        <a:latin typeface="Times" panose="02020603050405020304" pitchFamily="18" charset="0"/>
                        <a:cs typeface="Times" panose="02020603050405020304" pitchFamily="18" charset="0"/>
                      </a:endParaRPr>
                    </a:p>
                  </a:txBody>
                  <a:tcPr marL="6649" marR="6649" marT="664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marL="0" marR="0" lvl="0" indent="0" algn="ctr" defTabSz="914400" rtl="0" eaLnBrk="1" fontAlgn="t" latinLnBrk="0" hangingPunct="1">
                        <a:lnSpc>
                          <a:spcPct val="100000"/>
                        </a:lnSpc>
                        <a:spcBef>
                          <a:spcPts val="0"/>
                        </a:spcBef>
                        <a:spcAft>
                          <a:spcPts val="0"/>
                        </a:spcAft>
                        <a:buClrTx/>
                        <a:buSzTx/>
                        <a:buFontTx/>
                        <a:buNone/>
                        <a:tabLst/>
                        <a:defRPr/>
                      </a:pPr>
                      <a:r>
                        <a:rPr lang="en-US" sz="1400" b="0" u="none" strike="noStrike" kern="1200" dirty="0">
                          <a:solidFill>
                            <a:schemeClr val="dk1"/>
                          </a:solidFill>
                          <a:effectLst/>
                          <a:latin typeface="Times" panose="02020603050405020304" pitchFamily="18" charset="0"/>
                          <a:ea typeface="+mn-ea"/>
                          <a:cs typeface="Times" panose="02020603050405020304" pitchFamily="18" charset="0"/>
                        </a:rPr>
                        <a:t>Attain</a:t>
                      </a:r>
                    </a:p>
                  </a:txBody>
                  <a:tcPr marL="6649" marR="6649" marT="6649"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9999"/>
                    </a:solidFill>
                  </a:tcPr>
                </a:tc>
                <a:tc>
                  <a:txBody>
                    <a:bodyPr/>
                    <a:lstStyle/>
                    <a:p>
                      <a:pPr algn="ctr" fontAlgn="b"/>
                      <a:r>
                        <a:rPr lang="en-US" sz="1400" b="0" u="none" strike="noStrike" kern="1200" dirty="0">
                          <a:solidFill>
                            <a:schemeClr val="dk1"/>
                          </a:solidFill>
                          <a:effectLst/>
                          <a:latin typeface="Times" panose="02020603050405020304" pitchFamily="18" charset="0"/>
                          <a:ea typeface="+mn-ea"/>
                          <a:cs typeface="Times" panose="02020603050405020304" pitchFamily="18" charset="0"/>
                        </a:rPr>
                        <a:t>BL1</a:t>
                      </a:r>
                    </a:p>
                  </a:txBody>
                  <a:tcPr marL="6649" marR="6649" marT="664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9999"/>
                    </a:solidFill>
                  </a:tcPr>
                </a:tc>
                <a:extLst>
                  <a:ext uri="{0D108BD9-81ED-4DB2-BD59-A6C34878D82A}">
                    <a16:rowId xmlns:a16="http://schemas.microsoft.com/office/drawing/2014/main" val="3562525016"/>
                  </a:ext>
                </a:extLst>
              </a:tr>
              <a:tr h="208666">
                <a:tc>
                  <a:txBody>
                    <a:bodyPr/>
                    <a:lstStyle/>
                    <a:p>
                      <a:pPr algn="ctr" fontAlgn="t"/>
                      <a:r>
                        <a:rPr lang="en-US" sz="1400" b="0" u="none" strike="noStrike" dirty="0">
                          <a:effectLst/>
                          <a:latin typeface="Times" panose="02020603050405020304" pitchFamily="18" charset="0"/>
                          <a:cs typeface="Times" panose="02020603050405020304" pitchFamily="18" charset="0"/>
                        </a:rPr>
                        <a:t>Account</a:t>
                      </a:r>
                      <a:endParaRPr lang="en-US" sz="1400" b="0" i="0" u="none" strike="noStrike" dirty="0">
                        <a:solidFill>
                          <a:srgbClr val="000000"/>
                        </a:solidFill>
                        <a:effectLst/>
                        <a:latin typeface="Times" panose="02020603050405020304" pitchFamily="18" charset="0"/>
                        <a:cs typeface="Times" panose="02020603050405020304" pitchFamily="18" charset="0"/>
                      </a:endParaRPr>
                    </a:p>
                  </a:txBody>
                  <a:tcPr marL="6649" marR="6649" marT="6649"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fontAlgn="b"/>
                      <a:r>
                        <a:rPr lang="en-US" sz="1400" b="0" u="none" strike="noStrike" dirty="0">
                          <a:effectLst/>
                          <a:latin typeface="Times" panose="02020603050405020304" pitchFamily="18" charset="0"/>
                          <a:cs typeface="Times" panose="02020603050405020304" pitchFamily="18" charset="0"/>
                        </a:rPr>
                        <a:t>7</a:t>
                      </a:r>
                      <a:endParaRPr lang="en-US" sz="1400" b="0" i="0" u="none" strike="noStrike" dirty="0">
                        <a:solidFill>
                          <a:srgbClr val="000000"/>
                        </a:solidFill>
                        <a:effectLst/>
                        <a:latin typeface="Times" panose="02020603050405020304" pitchFamily="18" charset="0"/>
                        <a:cs typeface="Times" panose="02020603050405020304" pitchFamily="18" charset="0"/>
                      </a:endParaRPr>
                    </a:p>
                  </a:txBody>
                  <a:tcPr marL="6649" marR="6649" marT="664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fontAlgn="b"/>
                      <a:r>
                        <a:rPr lang="en-US" sz="1400" b="0" u="none" strike="noStrike" dirty="0">
                          <a:effectLst/>
                          <a:latin typeface="Times" panose="02020603050405020304" pitchFamily="18" charset="0"/>
                          <a:cs typeface="Times" panose="02020603050405020304" pitchFamily="18" charset="0"/>
                        </a:rPr>
                        <a:t>Calculate</a:t>
                      </a:r>
                      <a:endParaRPr lang="en-US" sz="1400" b="0" i="0" u="none" strike="noStrike" dirty="0">
                        <a:solidFill>
                          <a:srgbClr val="000000"/>
                        </a:solidFill>
                        <a:effectLst/>
                        <a:latin typeface="Times" panose="02020603050405020304" pitchFamily="18" charset="0"/>
                        <a:cs typeface="Times" panose="02020603050405020304" pitchFamily="18" charset="0"/>
                      </a:endParaRPr>
                    </a:p>
                  </a:txBody>
                  <a:tcPr marL="6649" marR="6649" marT="664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9999"/>
                    </a:solidFill>
                  </a:tcPr>
                </a:tc>
                <a:tc>
                  <a:txBody>
                    <a:bodyPr/>
                    <a:lstStyle/>
                    <a:p>
                      <a:pPr algn="ctr" fontAlgn="b"/>
                      <a:r>
                        <a:rPr lang="en-US" sz="1400" b="0" u="none" strike="noStrike" dirty="0">
                          <a:effectLst/>
                          <a:latin typeface="Times" panose="02020603050405020304" pitchFamily="18" charset="0"/>
                          <a:cs typeface="Times" panose="02020603050405020304" pitchFamily="18" charset="0"/>
                        </a:rPr>
                        <a:t>BL2</a:t>
                      </a:r>
                      <a:endParaRPr lang="en-US" sz="1400" b="0" i="0" u="none" strike="noStrike" dirty="0">
                        <a:solidFill>
                          <a:srgbClr val="000000"/>
                        </a:solidFill>
                        <a:effectLst/>
                        <a:latin typeface="Times" panose="02020603050405020304" pitchFamily="18" charset="0"/>
                        <a:cs typeface="Times" panose="02020603050405020304" pitchFamily="18" charset="0"/>
                      </a:endParaRPr>
                    </a:p>
                  </a:txBody>
                  <a:tcPr marL="6649" marR="6649" marT="664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9999"/>
                    </a:solidFill>
                  </a:tcPr>
                </a:tc>
                <a:extLst>
                  <a:ext uri="{0D108BD9-81ED-4DB2-BD59-A6C34878D82A}">
                    <a16:rowId xmlns:a16="http://schemas.microsoft.com/office/drawing/2014/main" val="252773826"/>
                  </a:ext>
                </a:extLst>
              </a:tr>
              <a:tr h="197612">
                <a:tc>
                  <a:txBody>
                    <a:bodyPr/>
                    <a:lstStyle/>
                    <a:p>
                      <a:pPr algn="ctr" fontAlgn="t"/>
                      <a:r>
                        <a:rPr lang="en-US" sz="1400" b="0" u="none" strike="noStrike" dirty="0">
                          <a:effectLst/>
                          <a:latin typeface="Times" panose="02020603050405020304" pitchFamily="18" charset="0"/>
                          <a:cs typeface="Times" panose="02020603050405020304" pitchFamily="18" charset="0"/>
                        </a:rPr>
                        <a:t>Acquire</a:t>
                      </a:r>
                      <a:endParaRPr lang="en-US" sz="1400" b="0" i="0" u="none" strike="noStrike" dirty="0">
                        <a:solidFill>
                          <a:srgbClr val="000000"/>
                        </a:solidFill>
                        <a:effectLst/>
                        <a:latin typeface="Times" panose="02020603050405020304" pitchFamily="18" charset="0"/>
                        <a:cs typeface="Times" panose="02020603050405020304" pitchFamily="18" charset="0"/>
                      </a:endParaRPr>
                    </a:p>
                  </a:txBody>
                  <a:tcPr marL="6649" marR="6649" marT="6649"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fontAlgn="b"/>
                      <a:r>
                        <a:rPr lang="en-US" sz="1400" b="0" u="none" strike="noStrike" dirty="0">
                          <a:effectLst/>
                          <a:latin typeface="Times" panose="02020603050405020304" pitchFamily="18" charset="0"/>
                          <a:cs typeface="Times" panose="02020603050405020304" pitchFamily="18" charset="0"/>
                        </a:rPr>
                        <a:t>11</a:t>
                      </a:r>
                      <a:endParaRPr lang="en-US" sz="1400" b="0" i="0" u="none" strike="noStrike" dirty="0">
                        <a:solidFill>
                          <a:srgbClr val="000000"/>
                        </a:solidFill>
                        <a:effectLst/>
                        <a:latin typeface="Times" panose="02020603050405020304" pitchFamily="18" charset="0"/>
                        <a:cs typeface="Times" panose="02020603050405020304" pitchFamily="18" charset="0"/>
                      </a:endParaRPr>
                    </a:p>
                  </a:txBody>
                  <a:tcPr marL="6649" marR="6649" marT="664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fontAlgn="b"/>
                      <a:r>
                        <a:rPr lang="en-US" sz="1400" b="0" u="none" strike="noStrike" dirty="0">
                          <a:effectLst/>
                          <a:latin typeface="Times" panose="02020603050405020304" pitchFamily="18" charset="0"/>
                          <a:cs typeface="Times" panose="02020603050405020304" pitchFamily="18" charset="0"/>
                        </a:rPr>
                        <a:t> </a:t>
                      </a:r>
                      <a:endParaRPr lang="en-US" sz="1400" b="0" i="0" u="none" strike="noStrike" dirty="0">
                        <a:solidFill>
                          <a:srgbClr val="000000"/>
                        </a:solidFill>
                        <a:effectLst/>
                        <a:latin typeface="Times" panose="02020603050405020304" pitchFamily="18" charset="0"/>
                        <a:cs typeface="Times" panose="02020603050405020304" pitchFamily="18" charset="0"/>
                      </a:endParaRPr>
                    </a:p>
                  </a:txBody>
                  <a:tcPr marL="6649" marR="6649" marT="664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66FF66"/>
                    </a:solidFill>
                  </a:tcPr>
                </a:tc>
                <a:tc>
                  <a:txBody>
                    <a:bodyPr/>
                    <a:lstStyle/>
                    <a:p>
                      <a:pPr algn="ctr" fontAlgn="b"/>
                      <a:r>
                        <a:rPr lang="en-US" sz="1400" b="0" u="none" strike="noStrike" dirty="0">
                          <a:effectLst/>
                          <a:latin typeface="Times" panose="02020603050405020304" pitchFamily="18" charset="0"/>
                          <a:cs typeface="Times" panose="02020603050405020304" pitchFamily="18" charset="0"/>
                        </a:rPr>
                        <a:t>BL2</a:t>
                      </a:r>
                      <a:endParaRPr lang="en-US" sz="1400" b="0" i="0" u="none" strike="noStrike" dirty="0">
                        <a:solidFill>
                          <a:srgbClr val="000000"/>
                        </a:solidFill>
                        <a:effectLst/>
                        <a:latin typeface="Times" panose="02020603050405020304" pitchFamily="18" charset="0"/>
                        <a:cs typeface="Times" panose="02020603050405020304" pitchFamily="18" charset="0"/>
                      </a:endParaRPr>
                    </a:p>
                  </a:txBody>
                  <a:tcPr marL="6649" marR="6649" marT="664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66FF66"/>
                    </a:solidFill>
                  </a:tcPr>
                </a:tc>
                <a:extLst>
                  <a:ext uri="{0D108BD9-81ED-4DB2-BD59-A6C34878D82A}">
                    <a16:rowId xmlns:a16="http://schemas.microsoft.com/office/drawing/2014/main" val="2561318666"/>
                  </a:ext>
                </a:extLst>
              </a:tr>
              <a:tr h="206396">
                <a:tc>
                  <a:txBody>
                    <a:bodyPr/>
                    <a:lstStyle/>
                    <a:p>
                      <a:pPr algn="ctr" fontAlgn="t"/>
                      <a:r>
                        <a:rPr lang="en-US" sz="1400" b="0" u="none" strike="noStrike" dirty="0">
                          <a:effectLst/>
                          <a:latin typeface="Times" panose="02020603050405020304" pitchFamily="18" charset="0"/>
                          <a:cs typeface="Times" panose="02020603050405020304" pitchFamily="18" charset="0"/>
                        </a:rPr>
                        <a:t>Add</a:t>
                      </a:r>
                      <a:endParaRPr lang="en-US" sz="1400" b="0" i="0" u="none" strike="noStrike" dirty="0">
                        <a:solidFill>
                          <a:srgbClr val="000000"/>
                        </a:solidFill>
                        <a:effectLst/>
                        <a:latin typeface="Times" panose="02020603050405020304" pitchFamily="18" charset="0"/>
                        <a:cs typeface="Times" panose="02020603050405020304" pitchFamily="18" charset="0"/>
                      </a:endParaRPr>
                    </a:p>
                  </a:txBody>
                  <a:tcPr marL="6649" marR="6649" marT="6649"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fontAlgn="b"/>
                      <a:r>
                        <a:rPr lang="en-US" sz="1400" b="0" u="none" strike="noStrike">
                          <a:effectLst/>
                          <a:latin typeface="Times" panose="02020603050405020304" pitchFamily="18" charset="0"/>
                          <a:cs typeface="Times" panose="02020603050405020304" pitchFamily="18" charset="0"/>
                        </a:rPr>
                        <a:t>31</a:t>
                      </a:r>
                      <a:endParaRPr lang="en-US" sz="1400" b="0" i="0" u="none" strike="noStrike">
                        <a:solidFill>
                          <a:srgbClr val="000000"/>
                        </a:solidFill>
                        <a:effectLst/>
                        <a:latin typeface="Times" panose="02020603050405020304" pitchFamily="18" charset="0"/>
                        <a:cs typeface="Times" panose="02020603050405020304" pitchFamily="18" charset="0"/>
                      </a:endParaRPr>
                    </a:p>
                  </a:txBody>
                  <a:tcPr marL="6649" marR="6649" marT="664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fontAlgn="b"/>
                      <a:r>
                        <a:rPr lang="en-US" sz="1400" b="0" u="none" strike="noStrike" dirty="0">
                          <a:effectLst/>
                          <a:latin typeface="Times" panose="02020603050405020304" pitchFamily="18" charset="0"/>
                          <a:cs typeface="Times" panose="02020603050405020304" pitchFamily="18" charset="0"/>
                        </a:rPr>
                        <a:t> </a:t>
                      </a:r>
                      <a:endParaRPr lang="en-US" sz="1400" b="0" i="0" u="none" strike="noStrike" dirty="0">
                        <a:solidFill>
                          <a:srgbClr val="000000"/>
                        </a:solidFill>
                        <a:effectLst/>
                        <a:latin typeface="Times" panose="02020603050405020304" pitchFamily="18" charset="0"/>
                        <a:cs typeface="Times" panose="02020603050405020304" pitchFamily="18" charset="0"/>
                      </a:endParaRPr>
                    </a:p>
                  </a:txBody>
                  <a:tcPr marL="6649" marR="6649" marT="664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66FF66"/>
                    </a:solidFill>
                  </a:tcPr>
                </a:tc>
                <a:tc>
                  <a:txBody>
                    <a:bodyPr/>
                    <a:lstStyle/>
                    <a:p>
                      <a:pPr algn="ctr" fontAlgn="b"/>
                      <a:r>
                        <a:rPr lang="en-US" sz="1400" b="0" u="none" strike="noStrike" dirty="0">
                          <a:effectLst/>
                          <a:latin typeface="Times" panose="02020603050405020304" pitchFamily="18" charset="0"/>
                          <a:cs typeface="Times" panose="02020603050405020304" pitchFamily="18" charset="0"/>
                        </a:rPr>
                        <a:t>BL1</a:t>
                      </a:r>
                      <a:endParaRPr lang="en-US" sz="1400" b="0" i="0" u="none" strike="noStrike" dirty="0">
                        <a:solidFill>
                          <a:srgbClr val="000000"/>
                        </a:solidFill>
                        <a:effectLst/>
                        <a:latin typeface="Times" panose="02020603050405020304" pitchFamily="18" charset="0"/>
                        <a:cs typeface="Times" panose="02020603050405020304" pitchFamily="18" charset="0"/>
                      </a:endParaRPr>
                    </a:p>
                  </a:txBody>
                  <a:tcPr marL="6649" marR="6649" marT="664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66FF66"/>
                    </a:solidFill>
                  </a:tcPr>
                </a:tc>
                <a:extLst>
                  <a:ext uri="{0D108BD9-81ED-4DB2-BD59-A6C34878D82A}">
                    <a16:rowId xmlns:a16="http://schemas.microsoft.com/office/drawing/2014/main" val="2063035687"/>
                  </a:ext>
                </a:extLst>
              </a:tr>
              <a:tr h="197612">
                <a:tc>
                  <a:txBody>
                    <a:bodyPr/>
                    <a:lstStyle/>
                    <a:p>
                      <a:pPr algn="ctr" fontAlgn="t"/>
                      <a:r>
                        <a:rPr lang="en-US" sz="1400" b="0" u="none" strike="noStrike" dirty="0">
                          <a:effectLst/>
                          <a:latin typeface="Times" panose="02020603050405020304" pitchFamily="18" charset="0"/>
                          <a:cs typeface="Times" panose="02020603050405020304" pitchFamily="18" charset="0"/>
                        </a:rPr>
                        <a:t>Address</a:t>
                      </a:r>
                      <a:endParaRPr lang="en-US" sz="1400" b="0" i="0" u="none" strike="noStrike" dirty="0">
                        <a:solidFill>
                          <a:srgbClr val="000000"/>
                        </a:solidFill>
                        <a:effectLst/>
                        <a:latin typeface="Times" panose="02020603050405020304" pitchFamily="18" charset="0"/>
                        <a:cs typeface="Times" panose="02020603050405020304" pitchFamily="18" charset="0"/>
                      </a:endParaRPr>
                    </a:p>
                  </a:txBody>
                  <a:tcPr marL="6649" marR="6649" marT="6649"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fontAlgn="b"/>
                      <a:r>
                        <a:rPr lang="en-US" sz="1400" b="0" u="none" strike="noStrike" dirty="0">
                          <a:effectLst/>
                          <a:latin typeface="Times" panose="02020603050405020304" pitchFamily="18" charset="0"/>
                          <a:cs typeface="Times" panose="02020603050405020304" pitchFamily="18" charset="0"/>
                        </a:rPr>
                        <a:t>20</a:t>
                      </a:r>
                      <a:endParaRPr lang="en-US" sz="1400" b="0" i="0" u="none" strike="noStrike" dirty="0">
                        <a:solidFill>
                          <a:srgbClr val="000000"/>
                        </a:solidFill>
                        <a:effectLst/>
                        <a:latin typeface="Times" panose="02020603050405020304" pitchFamily="18" charset="0"/>
                        <a:cs typeface="Times" panose="02020603050405020304" pitchFamily="18" charset="0"/>
                      </a:endParaRPr>
                    </a:p>
                  </a:txBody>
                  <a:tcPr marL="6649" marR="6649" marT="664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fontAlgn="b"/>
                      <a:r>
                        <a:rPr lang="en-US" sz="1400" b="0" u="none" strike="noStrike" dirty="0">
                          <a:effectLst/>
                          <a:latin typeface="Times" panose="02020603050405020304" pitchFamily="18" charset="0"/>
                          <a:cs typeface="Times" panose="02020603050405020304" pitchFamily="18" charset="0"/>
                        </a:rPr>
                        <a:t>Assume, Acquire</a:t>
                      </a:r>
                      <a:endParaRPr lang="en-US" sz="1400" b="0" i="0" u="none" strike="noStrike" dirty="0">
                        <a:solidFill>
                          <a:srgbClr val="000000"/>
                        </a:solidFill>
                        <a:effectLst/>
                        <a:latin typeface="Times" panose="02020603050405020304" pitchFamily="18" charset="0"/>
                        <a:cs typeface="Times" panose="02020603050405020304" pitchFamily="18" charset="0"/>
                      </a:endParaRPr>
                    </a:p>
                  </a:txBody>
                  <a:tcPr marL="6649" marR="6649" marT="664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a:txBody>
                    <a:bodyPr/>
                    <a:lstStyle/>
                    <a:p>
                      <a:pPr algn="ctr" fontAlgn="b"/>
                      <a:r>
                        <a:rPr lang="en-US" sz="1400" b="0" u="none" strike="noStrike" dirty="0">
                          <a:effectLst/>
                          <a:latin typeface="Times" panose="02020603050405020304" pitchFamily="18" charset="0"/>
                          <a:cs typeface="Times" panose="02020603050405020304" pitchFamily="18" charset="0"/>
                        </a:rPr>
                        <a:t>BL2,BL3</a:t>
                      </a:r>
                      <a:endParaRPr lang="en-US" sz="1400" b="0" i="0" u="none" strike="noStrike" dirty="0">
                        <a:solidFill>
                          <a:srgbClr val="000000"/>
                        </a:solidFill>
                        <a:effectLst/>
                        <a:latin typeface="Times" panose="02020603050405020304" pitchFamily="18" charset="0"/>
                        <a:cs typeface="Times" panose="02020603050405020304" pitchFamily="18" charset="0"/>
                      </a:endParaRPr>
                    </a:p>
                  </a:txBody>
                  <a:tcPr marL="6649" marR="6649" marT="664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extLst>
                  <a:ext uri="{0D108BD9-81ED-4DB2-BD59-A6C34878D82A}">
                    <a16:rowId xmlns:a16="http://schemas.microsoft.com/office/drawing/2014/main" val="3566453649"/>
                  </a:ext>
                </a:extLst>
              </a:tr>
              <a:tr h="197612">
                <a:tc>
                  <a:txBody>
                    <a:bodyPr/>
                    <a:lstStyle/>
                    <a:p>
                      <a:pPr algn="ctr" fontAlgn="t"/>
                      <a:r>
                        <a:rPr lang="en-US" sz="1400" b="0" u="none" strike="noStrike" dirty="0">
                          <a:effectLst/>
                          <a:latin typeface="Times" panose="02020603050405020304" pitchFamily="18" charset="0"/>
                          <a:cs typeface="Times" panose="02020603050405020304" pitchFamily="18" charset="0"/>
                        </a:rPr>
                        <a:t>Adopt</a:t>
                      </a:r>
                      <a:endParaRPr lang="en-US" sz="1400" b="0" i="0" u="none" strike="noStrike" dirty="0">
                        <a:solidFill>
                          <a:srgbClr val="000000"/>
                        </a:solidFill>
                        <a:effectLst/>
                        <a:latin typeface="Times" panose="02020603050405020304" pitchFamily="18" charset="0"/>
                        <a:cs typeface="Times" panose="02020603050405020304" pitchFamily="18" charset="0"/>
                      </a:endParaRPr>
                    </a:p>
                  </a:txBody>
                  <a:tcPr marL="6649" marR="6649" marT="6649"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fontAlgn="b"/>
                      <a:r>
                        <a:rPr lang="en-US" sz="1400" b="0" u="none" strike="noStrike" dirty="0">
                          <a:effectLst/>
                          <a:latin typeface="Times" panose="02020603050405020304" pitchFamily="18" charset="0"/>
                          <a:cs typeface="Times" panose="02020603050405020304" pitchFamily="18" charset="0"/>
                        </a:rPr>
                        <a:t>10</a:t>
                      </a:r>
                      <a:endParaRPr lang="en-US" sz="1400" b="0" i="0" u="none" strike="noStrike" dirty="0">
                        <a:solidFill>
                          <a:srgbClr val="000000"/>
                        </a:solidFill>
                        <a:effectLst/>
                        <a:latin typeface="Times" panose="02020603050405020304" pitchFamily="18" charset="0"/>
                        <a:cs typeface="Times" panose="02020603050405020304" pitchFamily="18" charset="0"/>
                      </a:endParaRPr>
                    </a:p>
                  </a:txBody>
                  <a:tcPr marL="6649" marR="6649" marT="664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fontAlgn="b"/>
                      <a:r>
                        <a:rPr lang="en-US" sz="1400" b="0" u="none" strike="noStrike" dirty="0">
                          <a:effectLst/>
                          <a:latin typeface="Times" panose="02020603050405020304" pitchFamily="18" charset="0"/>
                          <a:cs typeface="Times" panose="02020603050405020304" pitchFamily="18" charset="0"/>
                        </a:rPr>
                        <a:t> </a:t>
                      </a:r>
                      <a:endParaRPr lang="en-US" sz="1400" b="0" i="0" u="none" strike="noStrike" dirty="0">
                        <a:solidFill>
                          <a:srgbClr val="000000"/>
                        </a:solidFill>
                        <a:effectLst/>
                        <a:latin typeface="Times" panose="02020603050405020304" pitchFamily="18" charset="0"/>
                        <a:cs typeface="Times" panose="02020603050405020304" pitchFamily="18" charset="0"/>
                      </a:endParaRPr>
                    </a:p>
                  </a:txBody>
                  <a:tcPr marL="6649" marR="6649" marT="664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FF0000"/>
                          </a:solidFill>
                          <a:effectLst/>
                          <a:uLnTx/>
                          <a:uFillTx/>
                          <a:latin typeface="Times" panose="02020603050405020304" pitchFamily="18" charset="0"/>
                          <a:ea typeface="+mn-ea"/>
                          <a:cs typeface="Times" panose="02020603050405020304" pitchFamily="18" charset="0"/>
                        </a:rPr>
                        <a:t> ?</a:t>
                      </a:r>
                    </a:p>
                  </a:txBody>
                  <a:tcPr marL="6649" marR="6649" marT="664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167544105"/>
                  </a:ext>
                </a:extLst>
              </a:tr>
              <a:tr h="197612">
                <a:tc>
                  <a:txBody>
                    <a:bodyPr/>
                    <a:lstStyle/>
                    <a:p>
                      <a:pPr algn="ctr" fontAlgn="t"/>
                      <a:r>
                        <a:rPr lang="en-US" sz="1400" b="0" u="none" strike="noStrike" dirty="0">
                          <a:effectLst/>
                          <a:latin typeface="Times" panose="02020603050405020304" pitchFamily="18" charset="0"/>
                          <a:cs typeface="Times" panose="02020603050405020304" pitchFamily="18" charset="0"/>
                        </a:rPr>
                        <a:t>allocate</a:t>
                      </a:r>
                      <a:endParaRPr lang="en-US" sz="1400" b="0" i="0" u="none" strike="noStrike" dirty="0">
                        <a:solidFill>
                          <a:srgbClr val="000000"/>
                        </a:solidFill>
                        <a:effectLst/>
                        <a:latin typeface="Times" panose="02020603050405020304" pitchFamily="18" charset="0"/>
                        <a:cs typeface="Times" panose="02020603050405020304" pitchFamily="18" charset="0"/>
                      </a:endParaRPr>
                    </a:p>
                  </a:txBody>
                  <a:tcPr marL="6649" marR="6649" marT="6649"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fontAlgn="b"/>
                      <a:r>
                        <a:rPr lang="en-US" sz="1400" b="0" u="none" strike="noStrike">
                          <a:effectLst/>
                          <a:latin typeface="Times" panose="02020603050405020304" pitchFamily="18" charset="0"/>
                          <a:cs typeface="Times" panose="02020603050405020304" pitchFamily="18" charset="0"/>
                        </a:rPr>
                        <a:t>10</a:t>
                      </a:r>
                      <a:endParaRPr lang="en-US" sz="1400" b="0" i="0" u="none" strike="noStrike">
                        <a:solidFill>
                          <a:srgbClr val="000000"/>
                        </a:solidFill>
                        <a:effectLst/>
                        <a:latin typeface="Times" panose="02020603050405020304" pitchFamily="18" charset="0"/>
                        <a:cs typeface="Times" panose="02020603050405020304" pitchFamily="18" charset="0"/>
                      </a:endParaRPr>
                    </a:p>
                  </a:txBody>
                  <a:tcPr marL="6649" marR="6649" marT="664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fontAlgn="b"/>
                      <a:r>
                        <a:rPr lang="en-US" sz="1400" b="0" u="none" strike="noStrike" dirty="0">
                          <a:effectLst/>
                          <a:latin typeface="Times" panose="02020603050405020304" pitchFamily="18" charset="0"/>
                          <a:cs typeface="Times" panose="02020603050405020304" pitchFamily="18" charset="0"/>
                        </a:rPr>
                        <a:t> </a:t>
                      </a:r>
                      <a:endParaRPr lang="en-US" sz="1400" b="0" i="0" u="none" strike="noStrike" dirty="0">
                        <a:solidFill>
                          <a:srgbClr val="000000"/>
                        </a:solidFill>
                        <a:effectLst/>
                        <a:latin typeface="Times" panose="02020603050405020304" pitchFamily="18" charset="0"/>
                        <a:cs typeface="Times" panose="02020603050405020304" pitchFamily="18" charset="0"/>
                      </a:endParaRPr>
                    </a:p>
                  </a:txBody>
                  <a:tcPr marL="6649" marR="6649" marT="664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66FF66"/>
                    </a:solidFill>
                  </a:tcPr>
                </a:tc>
                <a:tc>
                  <a:txBody>
                    <a:bodyPr/>
                    <a:lstStyle/>
                    <a:p>
                      <a:pPr algn="ctr" fontAlgn="b"/>
                      <a:r>
                        <a:rPr lang="en-US" sz="1400" b="0" u="none" strike="noStrike" dirty="0">
                          <a:effectLst/>
                          <a:latin typeface="Times" panose="02020603050405020304" pitchFamily="18" charset="0"/>
                          <a:cs typeface="Times" panose="02020603050405020304" pitchFamily="18" charset="0"/>
                        </a:rPr>
                        <a:t>BL2</a:t>
                      </a:r>
                      <a:endParaRPr lang="en-US" sz="1400" b="0" i="0" u="none" strike="noStrike" dirty="0">
                        <a:solidFill>
                          <a:srgbClr val="000000"/>
                        </a:solidFill>
                        <a:effectLst/>
                        <a:latin typeface="Times" panose="02020603050405020304" pitchFamily="18" charset="0"/>
                        <a:cs typeface="Times" panose="02020603050405020304" pitchFamily="18" charset="0"/>
                      </a:endParaRPr>
                    </a:p>
                  </a:txBody>
                  <a:tcPr marL="6649" marR="6649" marT="664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66FF66"/>
                    </a:solidFill>
                  </a:tcPr>
                </a:tc>
                <a:extLst>
                  <a:ext uri="{0D108BD9-81ED-4DB2-BD59-A6C34878D82A}">
                    <a16:rowId xmlns:a16="http://schemas.microsoft.com/office/drawing/2014/main" val="1549701905"/>
                  </a:ext>
                </a:extLst>
              </a:tr>
              <a:tr h="197612">
                <a:tc>
                  <a:txBody>
                    <a:bodyPr/>
                    <a:lstStyle/>
                    <a:p>
                      <a:pPr algn="ctr" fontAlgn="t"/>
                      <a:r>
                        <a:rPr lang="en-US" sz="1400" b="0" u="none" strike="noStrike" dirty="0">
                          <a:effectLst/>
                          <a:latin typeface="Times" panose="02020603050405020304" pitchFamily="18" charset="0"/>
                          <a:cs typeface="Times" panose="02020603050405020304" pitchFamily="18" charset="0"/>
                        </a:rPr>
                        <a:t>Proof</a:t>
                      </a:r>
                      <a:endParaRPr lang="en-US" sz="1400" b="0" i="0" u="none" strike="noStrike" dirty="0">
                        <a:solidFill>
                          <a:srgbClr val="000000"/>
                        </a:solidFill>
                        <a:effectLst/>
                        <a:latin typeface="Times" panose="02020603050405020304" pitchFamily="18" charset="0"/>
                        <a:cs typeface="Times" panose="02020603050405020304" pitchFamily="18" charset="0"/>
                      </a:endParaRPr>
                    </a:p>
                  </a:txBody>
                  <a:tcPr marL="6649" marR="6649" marT="6649"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fontAlgn="b"/>
                      <a:r>
                        <a:rPr lang="en-US" sz="1400" b="0" u="none" strike="noStrike" dirty="0">
                          <a:effectLst/>
                          <a:latin typeface="Times" panose="02020603050405020304" pitchFamily="18" charset="0"/>
                          <a:cs typeface="Times" panose="02020603050405020304" pitchFamily="18" charset="0"/>
                        </a:rPr>
                        <a:t>16</a:t>
                      </a:r>
                      <a:endParaRPr lang="en-US" sz="1400" b="0" i="0" u="none" strike="noStrike" dirty="0">
                        <a:solidFill>
                          <a:srgbClr val="000000"/>
                        </a:solidFill>
                        <a:effectLst/>
                        <a:latin typeface="Times" panose="02020603050405020304" pitchFamily="18" charset="0"/>
                        <a:cs typeface="Times" panose="02020603050405020304" pitchFamily="18" charset="0"/>
                      </a:endParaRPr>
                    </a:p>
                  </a:txBody>
                  <a:tcPr marL="6649" marR="6649" marT="664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fontAlgn="b"/>
                      <a:r>
                        <a:rPr lang="en-US" sz="1400" b="0" u="none" strike="noStrike" dirty="0">
                          <a:effectLst/>
                          <a:latin typeface="Times" panose="02020603050405020304" pitchFamily="18" charset="0"/>
                          <a:cs typeface="Times" panose="02020603050405020304" pitchFamily="18" charset="0"/>
                        </a:rPr>
                        <a:t> </a:t>
                      </a:r>
                      <a:endParaRPr lang="en-US" sz="1400" b="0" i="0" u="none" strike="noStrike" dirty="0">
                        <a:solidFill>
                          <a:srgbClr val="000000"/>
                        </a:solidFill>
                        <a:effectLst/>
                        <a:latin typeface="Times" panose="02020603050405020304" pitchFamily="18" charset="0"/>
                        <a:cs typeface="Times" panose="02020603050405020304" pitchFamily="18" charset="0"/>
                      </a:endParaRPr>
                    </a:p>
                  </a:txBody>
                  <a:tcPr marL="6649" marR="6649" marT="664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FF0000"/>
                          </a:solidFill>
                          <a:effectLst/>
                          <a:uLnTx/>
                          <a:uFillTx/>
                          <a:latin typeface="Times" panose="02020603050405020304" pitchFamily="18" charset="0"/>
                          <a:ea typeface="+mn-ea"/>
                          <a:cs typeface="Times" panose="02020603050405020304" pitchFamily="18" charset="0"/>
                        </a:rPr>
                        <a:t> ?</a:t>
                      </a:r>
                    </a:p>
                  </a:txBody>
                  <a:tcPr marL="6649" marR="6649" marT="664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1204992892"/>
                  </a:ext>
                </a:extLst>
              </a:tr>
              <a:tr h="197612">
                <a:tc>
                  <a:txBody>
                    <a:bodyPr/>
                    <a:lstStyle/>
                    <a:p>
                      <a:pPr algn="ctr" fontAlgn="t"/>
                      <a:r>
                        <a:rPr lang="en-US" sz="1400" b="0" u="none" strike="noStrike" dirty="0">
                          <a:effectLst/>
                          <a:latin typeface="Times" panose="02020603050405020304" pitchFamily="18" charset="0"/>
                          <a:cs typeface="Times" panose="02020603050405020304" pitchFamily="18" charset="0"/>
                        </a:rPr>
                        <a:t>Analyze</a:t>
                      </a:r>
                      <a:endParaRPr lang="en-US" sz="1400" b="0" i="0" u="none" strike="noStrike" dirty="0">
                        <a:solidFill>
                          <a:srgbClr val="000000"/>
                        </a:solidFill>
                        <a:effectLst/>
                        <a:latin typeface="Times" panose="02020603050405020304" pitchFamily="18" charset="0"/>
                        <a:cs typeface="Times" panose="02020603050405020304" pitchFamily="18" charset="0"/>
                      </a:endParaRPr>
                    </a:p>
                  </a:txBody>
                  <a:tcPr marL="6649" marR="6649" marT="6649"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fontAlgn="b"/>
                      <a:r>
                        <a:rPr lang="en-US" sz="1400" b="0" u="none" strike="noStrike">
                          <a:effectLst/>
                          <a:latin typeface="Times" panose="02020603050405020304" pitchFamily="18" charset="0"/>
                          <a:cs typeface="Times" panose="02020603050405020304" pitchFamily="18" charset="0"/>
                        </a:rPr>
                        <a:t>21</a:t>
                      </a:r>
                      <a:endParaRPr lang="en-US" sz="1400" b="0" i="0" u="none" strike="noStrike">
                        <a:solidFill>
                          <a:srgbClr val="000000"/>
                        </a:solidFill>
                        <a:effectLst/>
                        <a:latin typeface="Times" panose="02020603050405020304" pitchFamily="18" charset="0"/>
                        <a:cs typeface="Times" panose="02020603050405020304" pitchFamily="18" charset="0"/>
                      </a:endParaRPr>
                    </a:p>
                  </a:txBody>
                  <a:tcPr marL="6649" marR="6649" marT="664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fontAlgn="b"/>
                      <a:r>
                        <a:rPr lang="en-US" sz="1400" b="0" u="none" strike="noStrike" dirty="0">
                          <a:effectLst/>
                          <a:latin typeface="Times" panose="02020603050405020304" pitchFamily="18" charset="0"/>
                          <a:cs typeface="Times" panose="02020603050405020304" pitchFamily="18" charset="0"/>
                        </a:rPr>
                        <a:t> </a:t>
                      </a:r>
                      <a:endParaRPr lang="en-US" sz="1400" b="0" i="0" u="none" strike="noStrike" dirty="0">
                        <a:solidFill>
                          <a:srgbClr val="000000"/>
                        </a:solidFill>
                        <a:effectLst/>
                        <a:latin typeface="Times" panose="02020603050405020304" pitchFamily="18" charset="0"/>
                        <a:cs typeface="Times" panose="02020603050405020304" pitchFamily="18" charset="0"/>
                      </a:endParaRPr>
                    </a:p>
                  </a:txBody>
                  <a:tcPr marL="6649" marR="6649" marT="664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66FF66"/>
                    </a:solidFill>
                  </a:tcPr>
                </a:tc>
                <a:tc>
                  <a:txBody>
                    <a:bodyPr/>
                    <a:lstStyle/>
                    <a:p>
                      <a:pPr algn="ctr" fontAlgn="b"/>
                      <a:r>
                        <a:rPr lang="en-US" sz="1400" b="0" u="none" strike="noStrike" dirty="0">
                          <a:effectLst/>
                          <a:latin typeface="Times" panose="02020603050405020304" pitchFamily="18" charset="0"/>
                          <a:cs typeface="Times" panose="02020603050405020304" pitchFamily="18" charset="0"/>
                        </a:rPr>
                        <a:t>BL3</a:t>
                      </a:r>
                      <a:endParaRPr lang="en-US" sz="1400" b="0" i="0" u="none" strike="noStrike" dirty="0">
                        <a:solidFill>
                          <a:srgbClr val="000000"/>
                        </a:solidFill>
                        <a:effectLst/>
                        <a:latin typeface="Times" panose="02020603050405020304" pitchFamily="18" charset="0"/>
                        <a:cs typeface="Times" panose="02020603050405020304" pitchFamily="18" charset="0"/>
                      </a:endParaRPr>
                    </a:p>
                  </a:txBody>
                  <a:tcPr marL="6649" marR="6649" marT="664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66FF66"/>
                    </a:solidFill>
                  </a:tcPr>
                </a:tc>
                <a:extLst>
                  <a:ext uri="{0D108BD9-81ED-4DB2-BD59-A6C34878D82A}">
                    <a16:rowId xmlns:a16="http://schemas.microsoft.com/office/drawing/2014/main" val="3816584084"/>
                  </a:ext>
                </a:extLst>
              </a:tr>
              <a:tr h="293112">
                <a:tc>
                  <a:txBody>
                    <a:bodyPr/>
                    <a:lstStyle/>
                    <a:p>
                      <a:pPr algn="ctr" fontAlgn="t"/>
                      <a:r>
                        <a:rPr lang="en-US" sz="1400" b="0" u="none" strike="noStrike" dirty="0">
                          <a:effectLst/>
                          <a:latin typeface="Times" panose="02020603050405020304" pitchFamily="18" charset="0"/>
                          <a:cs typeface="Times" panose="02020603050405020304" pitchFamily="18" charset="0"/>
                        </a:rPr>
                        <a:t>Answer</a:t>
                      </a:r>
                      <a:endParaRPr lang="en-US" sz="1400" b="0" i="0" u="none" strike="noStrike" dirty="0">
                        <a:solidFill>
                          <a:srgbClr val="000000"/>
                        </a:solidFill>
                        <a:effectLst/>
                        <a:latin typeface="Times" panose="02020603050405020304" pitchFamily="18" charset="0"/>
                        <a:cs typeface="Times" panose="02020603050405020304" pitchFamily="18" charset="0"/>
                      </a:endParaRPr>
                    </a:p>
                  </a:txBody>
                  <a:tcPr marL="6649" marR="6649" marT="6649"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fontAlgn="b"/>
                      <a:r>
                        <a:rPr lang="en-US" sz="1400" b="0" u="none" strike="noStrike" dirty="0">
                          <a:effectLst/>
                          <a:latin typeface="Times" panose="02020603050405020304" pitchFamily="18" charset="0"/>
                          <a:cs typeface="Times" panose="02020603050405020304" pitchFamily="18" charset="0"/>
                        </a:rPr>
                        <a:t>13</a:t>
                      </a:r>
                      <a:endParaRPr lang="en-US" sz="1400" b="0" i="0" u="none" strike="noStrike" dirty="0">
                        <a:solidFill>
                          <a:srgbClr val="000000"/>
                        </a:solidFill>
                        <a:effectLst/>
                        <a:latin typeface="Times" panose="02020603050405020304" pitchFamily="18" charset="0"/>
                        <a:cs typeface="Times" panose="02020603050405020304" pitchFamily="18" charset="0"/>
                      </a:endParaRPr>
                    </a:p>
                  </a:txBody>
                  <a:tcPr marL="6649" marR="6649" marT="664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fontAlgn="b"/>
                      <a:r>
                        <a:rPr lang="en-US" sz="1400" b="0" u="none" strike="noStrike" dirty="0">
                          <a:effectLst/>
                          <a:latin typeface="Times" panose="02020603050405020304" pitchFamily="18" charset="0"/>
                          <a:cs typeface="Times" panose="02020603050405020304" pitchFamily="18" charset="0"/>
                        </a:rPr>
                        <a:t>Solution</a:t>
                      </a:r>
                      <a:endParaRPr lang="en-US" sz="1400" b="0" i="0" u="none" strike="noStrike" dirty="0">
                        <a:solidFill>
                          <a:srgbClr val="000000"/>
                        </a:solidFill>
                        <a:effectLst/>
                        <a:latin typeface="Times" panose="02020603050405020304" pitchFamily="18" charset="0"/>
                        <a:cs typeface="Times" panose="02020603050405020304" pitchFamily="18" charset="0"/>
                      </a:endParaRPr>
                    </a:p>
                  </a:txBody>
                  <a:tcPr marL="6649" marR="6649" marT="664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9999"/>
                    </a:solidFill>
                  </a:tcPr>
                </a:tc>
                <a:tc>
                  <a:txBody>
                    <a:bodyPr/>
                    <a:lstStyle/>
                    <a:p>
                      <a:pPr algn="ctr" fontAlgn="b"/>
                      <a:r>
                        <a:rPr lang="en-US" sz="1400" b="0" u="none" strike="noStrike" dirty="0">
                          <a:effectLst/>
                          <a:latin typeface="Times" panose="02020603050405020304" pitchFamily="18" charset="0"/>
                          <a:cs typeface="Times" panose="02020603050405020304" pitchFamily="18" charset="0"/>
                        </a:rPr>
                        <a:t>BL4</a:t>
                      </a:r>
                      <a:endParaRPr lang="en-US" sz="1400" b="0" i="0" u="none" strike="noStrike" dirty="0">
                        <a:solidFill>
                          <a:srgbClr val="000000"/>
                        </a:solidFill>
                        <a:effectLst/>
                        <a:latin typeface="Times" panose="02020603050405020304" pitchFamily="18" charset="0"/>
                        <a:cs typeface="Times" panose="02020603050405020304" pitchFamily="18" charset="0"/>
                      </a:endParaRPr>
                    </a:p>
                  </a:txBody>
                  <a:tcPr marL="6649" marR="6649" marT="664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9999"/>
                    </a:solidFill>
                  </a:tcPr>
                </a:tc>
                <a:extLst>
                  <a:ext uri="{0D108BD9-81ED-4DB2-BD59-A6C34878D82A}">
                    <a16:rowId xmlns:a16="http://schemas.microsoft.com/office/drawing/2014/main" val="1630156477"/>
                  </a:ext>
                </a:extLst>
              </a:tr>
              <a:tr h="214080">
                <a:tc>
                  <a:txBody>
                    <a:bodyPr/>
                    <a:lstStyle/>
                    <a:p>
                      <a:pPr algn="ctr" fontAlgn="t"/>
                      <a:r>
                        <a:rPr lang="en-US" sz="1400" b="0" u="none" strike="noStrike" dirty="0">
                          <a:effectLst/>
                          <a:latin typeface="Times" panose="02020603050405020304" pitchFamily="18" charset="0"/>
                          <a:cs typeface="Times" panose="02020603050405020304" pitchFamily="18" charset="0"/>
                        </a:rPr>
                        <a:t>Delete </a:t>
                      </a:r>
                      <a:endParaRPr lang="en-US" sz="1400" b="0" i="0" u="none" strike="noStrike" dirty="0">
                        <a:solidFill>
                          <a:srgbClr val="000000"/>
                        </a:solidFill>
                        <a:effectLst/>
                        <a:latin typeface="Times" panose="02020603050405020304" pitchFamily="18" charset="0"/>
                        <a:cs typeface="Times" panose="02020603050405020304" pitchFamily="18" charset="0"/>
                      </a:endParaRPr>
                    </a:p>
                  </a:txBody>
                  <a:tcPr marL="6649" marR="6649" marT="6649"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fontAlgn="b"/>
                      <a:r>
                        <a:rPr lang="en-US" sz="1400" b="0" u="none" strike="noStrike">
                          <a:effectLst/>
                          <a:latin typeface="Times" panose="02020603050405020304" pitchFamily="18" charset="0"/>
                          <a:cs typeface="Times" panose="02020603050405020304" pitchFamily="18" charset="0"/>
                        </a:rPr>
                        <a:t>37</a:t>
                      </a:r>
                      <a:endParaRPr lang="en-US" sz="1400" b="0" i="0" u="none" strike="noStrike">
                        <a:solidFill>
                          <a:srgbClr val="000000"/>
                        </a:solidFill>
                        <a:effectLst/>
                        <a:latin typeface="Times" panose="02020603050405020304" pitchFamily="18" charset="0"/>
                        <a:cs typeface="Times" panose="02020603050405020304" pitchFamily="18" charset="0"/>
                      </a:endParaRPr>
                    </a:p>
                  </a:txBody>
                  <a:tcPr marL="6649" marR="6649" marT="664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fontAlgn="b"/>
                      <a:r>
                        <a:rPr lang="en-US" sz="1400" b="0" u="none" strike="noStrike" dirty="0">
                          <a:effectLst/>
                          <a:latin typeface="Times" panose="02020603050405020304" pitchFamily="18" charset="0"/>
                          <a:cs typeface="Times" panose="02020603050405020304" pitchFamily="18" charset="0"/>
                        </a:rPr>
                        <a:t> </a:t>
                      </a:r>
                      <a:endParaRPr lang="en-US" sz="1400" b="0" i="0" u="none" strike="noStrike" dirty="0">
                        <a:solidFill>
                          <a:srgbClr val="000000"/>
                        </a:solidFill>
                        <a:effectLst/>
                        <a:latin typeface="Times" panose="02020603050405020304" pitchFamily="18" charset="0"/>
                        <a:cs typeface="Times" panose="02020603050405020304" pitchFamily="18" charset="0"/>
                      </a:endParaRPr>
                    </a:p>
                  </a:txBody>
                  <a:tcPr marL="6649" marR="6649" marT="664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FF0000"/>
                          </a:solidFill>
                          <a:effectLst/>
                          <a:uLnTx/>
                          <a:uFillTx/>
                          <a:latin typeface="Times" panose="02020603050405020304" pitchFamily="18" charset="0"/>
                          <a:ea typeface="+mn-ea"/>
                          <a:cs typeface="Times" panose="02020603050405020304" pitchFamily="18" charset="0"/>
                        </a:rPr>
                        <a:t> ?</a:t>
                      </a:r>
                    </a:p>
                  </a:txBody>
                  <a:tcPr marL="6649" marR="6649" marT="664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630347947"/>
                  </a:ext>
                </a:extLst>
              </a:tr>
              <a:tr h="197612">
                <a:tc>
                  <a:txBody>
                    <a:bodyPr/>
                    <a:lstStyle/>
                    <a:p>
                      <a:pPr algn="ctr" fontAlgn="t"/>
                      <a:r>
                        <a:rPr lang="en-US" sz="1400" b="0" u="none" strike="noStrike" dirty="0">
                          <a:effectLst/>
                          <a:latin typeface="Times" panose="02020603050405020304" pitchFamily="18" charset="0"/>
                          <a:cs typeface="Times" panose="02020603050405020304" pitchFamily="18" charset="0"/>
                        </a:rPr>
                        <a:t>Append</a:t>
                      </a:r>
                      <a:endParaRPr lang="en-US" sz="1400" b="0" i="0" u="none" strike="noStrike" dirty="0">
                        <a:solidFill>
                          <a:srgbClr val="000000"/>
                        </a:solidFill>
                        <a:effectLst/>
                        <a:latin typeface="Times" panose="02020603050405020304" pitchFamily="18" charset="0"/>
                        <a:cs typeface="Times" panose="02020603050405020304" pitchFamily="18" charset="0"/>
                      </a:endParaRPr>
                    </a:p>
                  </a:txBody>
                  <a:tcPr marL="6649" marR="6649" marT="6649"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fontAlgn="b"/>
                      <a:r>
                        <a:rPr lang="en-US" sz="1400" b="0" u="none" strike="noStrike" dirty="0">
                          <a:effectLst/>
                          <a:latin typeface="Times" panose="02020603050405020304" pitchFamily="18" charset="0"/>
                          <a:cs typeface="Times" panose="02020603050405020304" pitchFamily="18" charset="0"/>
                        </a:rPr>
                        <a:t>2</a:t>
                      </a:r>
                      <a:endParaRPr lang="en-US" sz="1400" b="0" i="0" u="none" strike="noStrike" dirty="0">
                        <a:solidFill>
                          <a:srgbClr val="000000"/>
                        </a:solidFill>
                        <a:effectLst/>
                        <a:latin typeface="Times" panose="02020603050405020304" pitchFamily="18" charset="0"/>
                        <a:cs typeface="Times" panose="02020603050405020304" pitchFamily="18" charset="0"/>
                      </a:endParaRPr>
                    </a:p>
                  </a:txBody>
                  <a:tcPr marL="6649" marR="6649" marT="664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fontAlgn="b"/>
                      <a:r>
                        <a:rPr lang="en-US" sz="1400" b="0" u="none" strike="noStrike" dirty="0">
                          <a:effectLst/>
                          <a:latin typeface="Times" panose="02020603050405020304" pitchFamily="18" charset="0"/>
                          <a:cs typeface="Times" panose="02020603050405020304" pitchFamily="18" charset="0"/>
                        </a:rPr>
                        <a:t>Add</a:t>
                      </a:r>
                      <a:endParaRPr lang="en-US" sz="1400" b="0" i="0" u="none" strike="noStrike" dirty="0">
                        <a:solidFill>
                          <a:srgbClr val="000000"/>
                        </a:solidFill>
                        <a:effectLst/>
                        <a:latin typeface="Times" panose="02020603050405020304" pitchFamily="18" charset="0"/>
                        <a:cs typeface="Times" panose="02020603050405020304" pitchFamily="18" charset="0"/>
                      </a:endParaRPr>
                    </a:p>
                  </a:txBody>
                  <a:tcPr marL="6649" marR="6649" marT="664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9999"/>
                    </a:solidFill>
                  </a:tcPr>
                </a:tc>
                <a:tc>
                  <a:txBody>
                    <a:bodyPr/>
                    <a:lstStyle/>
                    <a:p>
                      <a:pPr algn="ctr" fontAlgn="b"/>
                      <a:r>
                        <a:rPr lang="en-US" sz="1400" b="0" u="none" strike="noStrike" dirty="0">
                          <a:effectLst/>
                          <a:latin typeface="Times" panose="02020603050405020304" pitchFamily="18" charset="0"/>
                          <a:cs typeface="Times" panose="02020603050405020304" pitchFamily="18" charset="0"/>
                        </a:rPr>
                        <a:t>BL1</a:t>
                      </a:r>
                      <a:endParaRPr lang="en-US" sz="1400" b="0" i="0" u="none" strike="noStrike" dirty="0">
                        <a:solidFill>
                          <a:srgbClr val="000000"/>
                        </a:solidFill>
                        <a:effectLst/>
                        <a:latin typeface="Times" panose="02020603050405020304" pitchFamily="18" charset="0"/>
                        <a:cs typeface="Times" panose="02020603050405020304" pitchFamily="18" charset="0"/>
                      </a:endParaRPr>
                    </a:p>
                  </a:txBody>
                  <a:tcPr marL="6649" marR="6649" marT="664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9999"/>
                    </a:solidFill>
                  </a:tcPr>
                </a:tc>
                <a:extLst>
                  <a:ext uri="{0D108BD9-81ED-4DB2-BD59-A6C34878D82A}">
                    <a16:rowId xmlns:a16="http://schemas.microsoft.com/office/drawing/2014/main" val="3082630579"/>
                  </a:ext>
                </a:extLst>
              </a:tr>
              <a:tr h="197612">
                <a:tc>
                  <a:txBody>
                    <a:bodyPr/>
                    <a:lstStyle/>
                    <a:p>
                      <a:pPr algn="ctr" fontAlgn="t"/>
                      <a:r>
                        <a:rPr lang="en-US" sz="1400" b="0" u="none" strike="noStrike" dirty="0">
                          <a:effectLst/>
                          <a:latin typeface="Times" panose="02020603050405020304" pitchFamily="18" charset="0"/>
                          <a:cs typeface="Times" panose="02020603050405020304" pitchFamily="18" charset="0"/>
                        </a:rPr>
                        <a:t>Apply</a:t>
                      </a:r>
                      <a:endParaRPr lang="en-US" sz="1400" b="0" i="0" u="none" strike="noStrike" dirty="0">
                        <a:solidFill>
                          <a:srgbClr val="000000"/>
                        </a:solidFill>
                        <a:effectLst/>
                        <a:latin typeface="Times" panose="02020603050405020304" pitchFamily="18" charset="0"/>
                        <a:cs typeface="Times" panose="02020603050405020304" pitchFamily="18" charset="0"/>
                      </a:endParaRPr>
                    </a:p>
                  </a:txBody>
                  <a:tcPr marL="6649" marR="6649" marT="6649"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fontAlgn="b"/>
                      <a:r>
                        <a:rPr lang="en-US" sz="1400" b="0" u="none" strike="noStrike" dirty="0">
                          <a:effectLst/>
                          <a:latin typeface="Times" panose="02020603050405020304" pitchFamily="18" charset="0"/>
                          <a:cs typeface="Times" panose="02020603050405020304" pitchFamily="18" charset="0"/>
                        </a:rPr>
                        <a:t>16</a:t>
                      </a:r>
                      <a:endParaRPr lang="en-US" sz="1400" b="0" i="0" u="none" strike="noStrike" dirty="0">
                        <a:solidFill>
                          <a:srgbClr val="000000"/>
                        </a:solidFill>
                        <a:effectLst/>
                        <a:latin typeface="Times" panose="02020603050405020304" pitchFamily="18" charset="0"/>
                        <a:cs typeface="Times" panose="02020603050405020304" pitchFamily="18" charset="0"/>
                      </a:endParaRPr>
                    </a:p>
                  </a:txBody>
                  <a:tcPr marL="6649" marR="6649" marT="664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fontAlgn="b"/>
                      <a:r>
                        <a:rPr lang="en-US" sz="1400" b="0" u="none" strike="noStrike" dirty="0">
                          <a:effectLst/>
                          <a:latin typeface="Times" panose="02020603050405020304" pitchFamily="18" charset="0"/>
                          <a:cs typeface="Times" panose="02020603050405020304" pitchFamily="18" charset="0"/>
                        </a:rPr>
                        <a:t> </a:t>
                      </a:r>
                      <a:endParaRPr lang="en-US" sz="1400" b="0" i="0" u="none" strike="noStrike" dirty="0">
                        <a:solidFill>
                          <a:srgbClr val="000000"/>
                        </a:solidFill>
                        <a:effectLst/>
                        <a:latin typeface="Times" panose="02020603050405020304" pitchFamily="18" charset="0"/>
                        <a:cs typeface="Times" panose="02020603050405020304" pitchFamily="18" charset="0"/>
                      </a:endParaRPr>
                    </a:p>
                  </a:txBody>
                  <a:tcPr marL="6649" marR="6649" marT="664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66FF66"/>
                    </a:solidFill>
                  </a:tcPr>
                </a:tc>
                <a:tc>
                  <a:txBody>
                    <a:bodyPr/>
                    <a:lstStyle/>
                    <a:p>
                      <a:pPr algn="ctr" fontAlgn="b"/>
                      <a:r>
                        <a:rPr lang="en-US" sz="1400" b="0" u="none" strike="noStrike" dirty="0">
                          <a:effectLst/>
                          <a:latin typeface="Times" panose="02020603050405020304" pitchFamily="18" charset="0"/>
                          <a:cs typeface="Times" panose="02020603050405020304" pitchFamily="18" charset="0"/>
                        </a:rPr>
                        <a:t>BL2</a:t>
                      </a:r>
                      <a:endParaRPr lang="en-US" sz="1400" b="0" i="0" u="none" strike="noStrike" dirty="0">
                        <a:solidFill>
                          <a:srgbClr val="000000"/>
                        </a:solidFill>
                        <a:effectLst/>
                        <a:latin typeface="Times" panose="02020603050405020304" pitchFamily="18" charset="0"/>
                        <a:cs typeface="Times" panose="02020603050405020304" pitchFamily="18" charset="0"/>
                      </a:endParaRPr>
                    </a:p>
                  </a:txBody>
                  <a:tcPr marL="6649" marR="6649" marT="664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66FF66"/>
                    </a:solidFill>
                  </a:tcPr>
                </a:tc>
                <a:extLst>
                  <a:ext uri="{0D108BD9-81ED-4DB2-BD59-A6C34878D82A}">
                    <a16:rowId xmlns:a16="http://schemas.microsoft.com/office/drawing/2014/main" val="3181285027"/>
                  </a:ext>
                </a:extLst>
              </a:tr>
              <a:tr h="197612">
                <a:tc>
                  <a:txBody>
                    <a:bodyPr/>
                    <a:lstStyle/>
                    <a:p>
                      <a:pPr algn="ctr" fontAlgn="t"/>
                      <a:r>
                        <a:rPr lang="en-US" sz="1400" b="0" u="none" strike="noStrike" dirty="0">
                          <a:effectLst/>
                          <a:latin typeface="Times" panose="02020603050405020304" pitchFamily="18" charset="0"/>
                          <a:cs typeface="Times" panose="02020603050405020304" pitchFamily="18" charset="0"/>
                        </a:rPr>
                        <a:t>Arrange</a:t>
                      </a:r>
                      <a:endParaRPr lang="en-US" sz="1400" b="0" i="0" u="none" strike="noStrike" dirty="0">
                        <a:solidFill>
                          <a:srgbClr val="000000"/>
                        </a:solidFill>
                        <a:effectLst/>
                        <a:latin typeface="Times" panose="02020603050405020304" pitchFamily="18" charset="0"/>
                        <a:cs typeface="Times" panose="02020603050405020304" pitchFamily="18" charset="0"/>
                      </a:endParaRPr>
                    </a:p>
                  </a:txBody>
                  <a:tcPr marL="6649" marR="6649" marT="6649"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fontAlgn="b"/>
                      <a:r>
                        <a:rPr lang="en-US" sz="1400" b="0" u="none" strike="noStrike" dirty="0">
                          <a:effectLst/>
                          <a:latin typeface="Times" panose="02020603050405020304" pitchFamily="18" charset="0"/>
                          <a:cs typeface="Times" panose="02020603050405020304" pitchFamily="18" charset="0"/>
                        </a:rPr>
                        <a:t>2</a:t>
                      </a:r>
                      <a:endParaRPr lang="en-US" sz="1400" b="0" i="0" u="none" strike="noStrike" dirty="0">
                        <a:solidFill>
                          <a:srgbClr val="000000"/>
                        </a:solidFill>
                        <a:effectLst/>
                        <a:latin typeface="Times" panose="02020603050405020304" pitchFamily="18" charset="0"/>
                        <a:cs typeface="Times" panose="02020603050405020304" pitchFamily="18" charset="0"/>
                      </a:endParaRPr>
                    </a:p>
                  </a:txBody>
                  <a:tcPr marL="6649" marR="6649" marT="664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fontAlgn="b"/>
                      <a:r>
                        <a:rPr lang="en-US" sz="1400" b="0" u="none" strike="noStrike" dirty="0">
                          <a:effectLst/>
                          <a:latin typeface="Times" panose="02020603050405020304" pitchFamily="18" charset="0"/>
                          <a:cs typeface="Times" panose="02020603050405020304" pitchFamily="18" charset="0"/>
                        </a:rPr>
                        <a:t> </a:t>
                      </a:r>
                      <a:endParaRPr lang="en-US" sz="1400" b="0" i="0" u="none" strike="noStrike" dirty="0">
                        <a:solidFill>
                          <a:srgbClr val="000000"/>
                        </a:solidFill>
                        <a:effectLst/>
                        <a:latin typeface="Times" panose="02020603050405020304" pitchFamily="18" charset="0"/>
                        <a:cs typeface="Times" panose="02020603050405020304" pitchFamily="18" charset="0"/>
                      </a:endParaRPr>
                    </a:p>
                  </a:txBody>
                  <a:tcPr marL="6649" marR="6649" marT="664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66FF66"/>
                    </a:solidFill>
                  </a:tcPr>
                </a:tc>
                <a:tc>
                  <a:txBody>
                    <a:bodyPr/>
                    <a:lstStyle/>
                    <a:p>
                      <a:pPr algn="ctr" fontAlgn="b"/>
                      <a:r>
                        <a:rPr lang="en-US" sz="1400" b="0" u="none" strike="noStrike" dirty="0">
                          <a:effectLst/>
                          <a:latin typeface="Times" panose="02020603050405020304" pitchFamily="18" charset="0"/>
                          <a:cs typeface="Times" panose="02020603050405020304" pitchFamily="18" charset="0"/>
                        </a:rPr>
                        <a:t>BL4</a:t>
                      </a:r>
                      <a:endParaRPr lang="en-US" sz="1400" b="0" i="0" u="none" strike="noStrike" dirty="0">
                        <a:solidFill>
                          <a:srgbClr val="000000"/>
                        </a:solidFill>
                        <a:effectLst/>
                        <a:latin typeface="Times" panose="02020603050405020304" pitchFamily="18" charset="0"/>
                        <a:cs typeface="Times" panose="02020603050405020304" pitchFamily="18" charset="0"/>
                      </a:endParaRPr>
                    </a:p>
                  </a:txBody>
                  <a:tcPr marL="6649" marR="6649" marT="664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66FF66"/>
                    </a:solidFill>
                  </a:tcPr>
                </a:tc>
                <a:extLst>
                  <a:ext uri="{0D108BD9-81ED-4DB2-BD59-A6C34878D82A}">
                    <a16:rowId xmlns:a16="http://schemas.microsoft.com/office/drawing/2014/main" val="2714256147"/>
                  </a:ext>
                </a:extLst>
              </a:tr>
              <a:tr h="197612">
                <a:tc>
                  <a:txBody>
                    <a:bodyPr/>
                    <a:lstStyle/>
                    <a:p>
                      <a:pPr algn="ctr" fontAlgn="t"/>
                      <a:r>
                        <a:rPr lang="en-US" sz="1400" b="0" u="none" strike="noStrike" dirty="0">
                          <a:effectLst/>
                          <a:latin typeface="Times" panose="02020603050405020304" pitchFamily="18" charset="0"/>
                          <a:cs typeface="Times" panose="02020603050405020304" pitchFamily="18" charset="0"/>
                        </a:rPr>
                        <a:t>Assign</a:t>
                      </a:r>
                      <a:endParaRPr lang="en-US" sz="1400" b="0" i="0" u="none" strike="noStrike" dirty="0">
                        <a:solidFill>
                          <a:srgbClr val="000000"/>
                        </a:solidFill>
                        <a:effectLst/>
                        <a:latin typeface="Times" panose="02020603050405020304" pitchFamily="18" charset="0"/>
                        <a:cs typeface="Times" panose="02020603050405020304" pitchFamily="18" charset="0"/>
                      </a:endParaRPr>
                    </a:p>
                  </a:txBody>
                  <a:tcPr marL="6649" marR="6649" marT="6649"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fontAlgn="b"/>
                      <a:r>
                        <a:rPr lang="en-US" sz="1400" b="0" u="none" strike="noStrike" dirty="0">
                          <a:effectLst/>
                          <a:latin typeface="Times" panose="02020603050405020304" pitchFamily="18" charset="0"/>
                          <a:cs typeface="Times" panose="02020603050405020304" pitchFamily="18" charset="0"/>
                        </a:rPr>
                        <a:t>5</a:t>
                      </a:r>
                      <a:endParaRPr lang="en-US" sz="1400" b="0" i="0" u="none" strike="noStrike" dirty="0">
                        <a:solidFill>
                          <a:srgbClr val="000000"/>
                        </a:solidFill>
                        <a:effectLst/>
                        <a:latin typeface="Times" panose="02020603050405020304" pitchFamily="18" charset="0"/>
                        <a:cs typeface="Times" panose="02020603050405020304" pitchFamily="18" charset="0"/>
                      </a:endParaRPr>
                    </a:p>
                  </a:txBody>
                  <a:tcPr marL="6649" marR="6649" marT="664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fontAlgn="b"/>
                      <a:r>
                        <a:rPr lang="en-US" sz="1400" b="0" u="none" strike="noStrike" dirty="0">
                          <a:effectLst/>
                          <a:latin typeface="Times" panose="02020603050405020304" pitchFamily="18" charset="0"/>
                          <a:cs typeface="Times" panose="02020603050405020304" pitchFamily="18" charset="0"/>
                        </a:rPr>
                        <a:t> </a:t>
                      </a:r>
                      <a:endParaRPr lang="en-US" sz="1400" b="0" i="0" u="none" strike="noStrike" dirty="0">
                        <a:solidFill>
                          <a:srgbClr val="000000"/>
                        </a:solidFill>
                        <a:effectLst/>
                        <a:latin typeface="Times" panose="02020603050405020304" pitchFamily="18" charset="0"/>
                        <a:cs typeface="Times" panose="02020603050405020304" pitchFamily="18" charset="0"/>
                      </a:endParaRPr>
                    </a:p>
                  </a:txBody>
                  <a:tcPr marL="6649" marR="6649" marT="664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66FF66"/>
                    </a:solidFill>
                  </a:tcPr>
                </a:tc>
                <a:tc>
                  <a:txBody>
                    <a:bodyPr/>
                    <a:lstStyle/>
                    <a:p>
                      <a:pPr algn="ctr" fontAlgn="b"/>
                      <a:r>
                        <a:rPr lang="en-US" sz="1400" b="0" u="none" strike="noStrike" dirty="0">
                          <a:effectLst/>
                          <a:latin typeface="Times" panose="02020603050405020304" pitchFamily="18" charset="0"/>
                          <a:cs typeface="Times" panose="02020603050405020304" pitchFamily="18" charset="0"/>
                        </a:rPr>
                        <a:t>BL2</a:t>
                      </a:r>
                      <a:endParaRPr lang="en-US" sz="1400" b="0" i="0" u="none" strike="noStrike" dirty="0">
                        <a:solidFill>
                          <a:srgbClr val="000000"/>
                        </a:solidFill>
                        <a:effectLst/>
                        <a:latin typeface="Times" panose="02020603050405020304" pitchFamily="18" charset="0"/>
                        <a:cs typeface="Times" panose="02020603050405020304" pitchFamily="18" charset="0"/>
                      </a:endParaRPr>
                    </a:p>
                  </a:txBody>
                  <a:tcPr marL="6649" marR="6649" marT="664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66FF66"/>
                    </a:solidFill>
                  </a:tcPr>
                </a:tc>
                <a:extLst>
                  <a:ext uri="{0D108BD9-81ED-4DB2-BD59-A6C34878D82A}">
                    <a16:rowId xmlns:a16="http://schemas.microsoft.com/office/drawing/2014/main" val="2595019895"/>
                  </a:ext>
                </a:extLst>
              </a:tr>
              <a:tr h="197612">
                <a:tc>
                  <a:txBody>
                    <a:bodyPr/>
                    <a:lstStyle/>
                    <a:p>
                      <a:pPr algn="ctr" fontAlgn="t"/>
                      <a:r>
                        <a:rPr lang="en-US" sz="1400" b="0" u="none" strike="noStrike" dirty="0">
                          <a:effectLst/>
                          <a:latin typeface="Times" panose="02020603050405020304" pitchFamily="18" charset="0"/>
                          <a:cs typeface="Times" panose="02020603050405020304" pitchFamily="18" charset="0"/>
                        </a:rPr>
                        <a:t>Associate</a:t>
                      </a:r>
                      <a:endParaRPr lang="en-US" sz="1400" b="0" i="0" u="none" strike="noStrike" dirty="0">
                        <a:solidFill>
                          <a:srgbClr val="000000"/>
                        </a:solidFill>
                        <a:effectLst/>
                        <a:latin typeface="Times" panose="02020603050405020304" pitchFamily="18" charset="0"/>
                        <a:cs typeface="Times" panose="02020603050405020304" pitchFamily="18" charset="0"/>
                      </a:endParaRPr>
                    </a:p>
                  </a:txBody>
                  <a:tcPr marL="6649" marR="6649" marT="6649"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fontAlgn="b"/>
                      <a:r>
                        <a:rPr lang="en-US" sz="1400" b="0" u="none" strike="noStrike" dirty="0">
                          <a:effectLst/>
                          <a:latin typeface="Times" panose="02020603050405020304" pitchFamily="18" charset="0"/>
                          <a:cs typeface="Times" panose="02020603050405020304" pitchFamily="18" charset="0"/>
                        </a:rPr>
                        <a:t>28</a:t>
                      </a:r>
                      <a:endParaRPr lang="en-US" sz="1400" b="0" i="0" u="none" strike="noStrike" dirty="0">
                        <a:solidFill>
                          <a:srgbClr val="000000"/>
                        </a:solidFill>
                        <a:effectLst/>
                        <a:latin typeface="Times" panose="02020603050405020304" pitchFamily="18" charset="0"/>
                        <a:cs typeface="Times" panose="02020603050405020304" pitchFamily="18" charset="0"/>
                      </a:endParaRPr>
                    </a:p>
                  </a:txBody>
                  <a:tcPr marL="6649" marR="6649" marT="664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fontAlgn="b"/>
                      <a:r>
                        <a:rPr lang="en-US" sz="1400" b="0" u="none" strike="noStrike" dirty="0">
                          <a:effectLst/>
                          <a:latin typeface="Times" panose="02020603050405020304" pitchFamily="18" charset="0"/>
                          <a:cs typeface="Times" panose="02020603050405020304" pitchFamily="18" charset="0"/>
                        </a:rPr>
                        <a:t> </a:t>
                      </a:r>
                      <a:endParaRPr lang="en-US" sz="1400" b="0" i="0" u="none" strike="noStrike" dirty="0">
                        <a:solidFill>
                          <a:srgbClr val="000000"/>
                        </a:solidFill>
                        <a:effectLst/>
                        <a:latin typeface="Times" panose="02020603050405020304" pitchFamily="18" charset="0"/>
                        <a:cs typeface="Times" panose="02020603050405020304" pitchFamily="18" charset="0"/>
                      </a:endParaRPr>
                    </a:p>
                  </a:txBody>
                  <a:tcPr marL="6649" marR="6649" marT="664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66FF66"/>
                    </a:solidFill>
                  </a:tcPr>
                </a:tc>
                <a:tc>
                  <a:txBody>
                    <a:bodyPr/>
                    <a:lstStyle/>
                    <a:p>
                      <a:pPr algn="ctr" fontAlgn="b"/>
                      <a:r>
                        <a:rPr lang="en-US" sz="1400" b="0" u="none" strike="noStrike" dirty="0">
                          <a:effectLst/>
                          <a:latin typeface="Times" panose="02020603050405020304" pitchFamily="18" charset="0"/>
                          <a:cs typeface="Times" panose="02020603050405020304" pitchFamily="18" charset="0"/>
                        </a:rPr>
                        <a:t>BL1</a:t>
                      </a:r>
                      <a:endParaRPr lang="en-US" sz="1400" b="0" i="0" u="none" strike="noStrike" dirty="0">
                        <a:solidFill>
                          <a:srgbClr val="000000"/>
                        </a:solidFill>
                        <a:effectLst/>
                        <a:latin typeface="Times" panose="02020603050405020304" pitchFamily="18" charset="0"/>
                        <a:cs typeface="Times" panose="02020603050405020304" pitchFamily="18" charset="0"/>
                      </a:endParaRPr>
                    </a:p>
                  </a:txBody>
                  <a:tcPr marL="6649" marR="6649" marT="664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66FF66"/>
                    </a:solidFill>
                  </a:tcPr>
                </a:tc>
                <a:extLst>
                  <a:ext uri="{0D108BD9-81ED-4DB2-BD59-A6C34878D82A}">
                    <a16:rowId xmlns:a16="http://schemas.microsoft.com/office/drawing/2014/main" val="2174697255"/>
                  </a:ext>
                </a:extLst>
              </a:tr>
              <a:tr h="197612">
                <a:tc>
                  <a:txBody>
                    <a:bodyPr/>
                    <a:lstStyle/>
                    <a:p>
                      <a:pPr algn="ctr" fontAlgn="t"/>
                      <a:r>
                        <a:rPr lang="en-US" sz="1400" b="0" u="none" strike="noStrike" dirty="0">
                          <a:effectLst/>
                          <a:latin typeface="Times" panose="02020603050405020304" pitchFamily="18" charset="0"/>
                          <a:cs typeface="Times" panose="02020603050405020304" pitchFamily="18" charset="0"/>
                        </a:rPr>
                        <a:t>Assume</a:t>
                      </a:r>
                      <a:endParaRPr lang="en-US" sz="1400" b="0" i="0" u="none" strike="noStrike" dirty="0">
                        <a:solidFill>
                          <a:srgbClr val="000000"/>
                        </a:solidFill>
                        <a:effectLst/>
                        <a:latin typeface="Times" panose="02020603050405020304" pitchFamily="18" charset="0"/>
                        <a:cs typeface="Times" panose="02020603050405020304" pitchFamily="18" charset="0"/>
                      </a:endParaRPr>
                    </a:p>
                  </a:txBody>
                  <a:tcPr marL="6649" marR="6649" marT="6649"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fontAlgn="b"/>
                      <a:r>
                        <a:rPr lang="en-US" sz="1400" b="0" u="none" strike="noStrike" dirty="0">
                          <a:effectLst/>
                          <a:latin typeface="Times" panose="02020603050405020304" pitchFamily="18" charset="0"/>
                          <a:cs typeface="Times" panose="02020603050405020304" pitchFamily="18" charset="0"/>
                        </a:rPr>
                        <a:t>33</a:t>
                      </a:r>
                      <a:endParaRPr lang="en-US" sz="1400" b="0" i="0" u="none" strike="noStrike" dirty="0">
                        <a:solidFill>
                          <a:srgbClr val="000000"/>
                        </a:solidFill>
                        <a:effectLst/>
                        <a:latin typeface="Times" panose="02020603050405020304" pitchFamily="18" charset="0"/>
                        <a:cs typeface="Times" panose="02020603050405020304" pitchFamily="18" charset="0"/>
                      </a:endParaRPr>
                    </a:p>
                  </a:txBody>
                  <a:tcPr marL="6649" marR="6649" marT="664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fontAlgn="b"/>
                      <a:r>
                        <a:rPr lang="en-US" sz="1400" b="0" u="none" strike="noStrike" dirty="0">
                          <a:effectLst/>
                          <a:latin typeface="Times" panose="02020603050405020304" pitchFamily="18" charset="0"/>
                          <a:cs typeface="Times" panose="02020603050405020304" pitchFamily="18" charset="0"/>
                        </a:rPr>
                        <a:t> </a:t>
                      </a:r>
                      <a:endParaRPr lang="en-US" sz="1400" b="0" i="0" u="none" strike="noStrike" dirty="0">
                        <a:solidFill>
                          <a:srgbClr val="000000"/>
                        </a:solidFill>
                        <a:effectLst/>
                        <a:latin typeface="Times" panose="02020603050405020304" pitchFamily="18" charset="0"/>
                        <a:cs typeface="Times" panose="02020603050405020304" pitchFamily="18" charset="0"/>
                      </a:endParaRPr>
                    </a:p>
                  </a:txBody>
                  <a:tcPr marL="6649" marR="6649" marT="664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66FF66"/>
                    </a:solidFill>
                  </a:tcPr>
                </a:tc>
                <a:tc>
                  <a:txBody>
                    <a:bodyPr/>
                    <a:lstStyle/>
                    <a:p>
                      <a:pPr algn="ctr" fontAlgn="b"/>
                      <a:r>
                        <a:rPr lang="en-US" sz="1400" b="0" u="none" strike="noStrike" dirty="0">
                          <a:effectLst/>
                          <a:latin typeface="Times" panose="02020603050405020304" pitchFamily="18" charset="0"/>
                          <a:cs typeface="Times" panose="02020603050405020304" pitchFamily="18" charset="0"/>
                        </a:rPr>
                        <a:t>BL3</a:t>
                      </a:r>
                      <a:endParaRPr lang="en-US" sz="1400" b="0" i="0" u="none" strike="noStrike" dirty="0">
                        <a:solidFill>
                          <a:srgbClr val="000000"/>
                        </a:solidFill>
                        <a:effectLst/>
                        <a:latin typeface="Times" panose="02020603050405020304" pitchFamily="18" charset="0"/>
                        <a:cs typeface="Times" panose="02020603050405020304" pitchFamily="18" charset="0"/>
                      </a:endParaRPr>
                    </a:p>
                  </a:txBody>
                  <a:tcPr marL="6649" marR="6649" marT="664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66FF66"/>
                    </a:solidFill>
                  </a:tcPr>
                </a:tc>
                <a:extLst>
                  <a:ext uri="{0D108BD9-81ED-4DB2-BD59-A6C34878D82A}">
                    <a16:rowId xmlns:a16="http://schemas.microsoft.com/office/drawing/2014/main" val="3884194632"/>
                  </a:ext>
                </a:extLst>
              </a:tr>
            </a:tbl>
          </a:graphicData>
        </a:graphic>
      </p:graphicFrame>
      <p:sp>
        <p:nvSpPr>
          <p:cNvPr id="40" name="Rectangle 2">
            <a:extLst>
              <a:ext uri="{FF2B5EF4-FFF2-40B4-BE49-F238E27FC236}">
                <a16:creationId xmlns:a16="http://schemas.microsoft.com/office/drawing/2014/main" id="{DC6CA075-04AE-47FA-B0CA-703CB777E322}"/>
              </a:ext>
            </a:extLst>
          </p:cNvPr>
          <p:cNvSpPr>
            <a:spLocks noGrp="1" noChangeArrowheads="1"/>
          </p:cNvSpPr>
          <p:nvPr>
            <p:ph type="title"/>
          </p:nvPr>
        </p:nvSpPr>
        <p:spPr>
          <a:xfrm>
            <a:off x="523875" y="318195"/>
            <a:ext cx="8229600" cy="436936"/>
          </a:xfrm>
        </p:spPr>
        <p:txBody>
          <a:bodyPr/>
          <a:lstStyle/>
          <a:p>
            <a:pPr marL="857250" lvl="1" algn="ctr" eaLnBrk="1" hangingPunct="1">
              <a:lnSpc>
                <a:spcPct val="150000"/>
              </a:lnSpc>
              <a:defRPr/>
            </a:pPr>
            <a:r>
              <a:rPr lang="en-US" sz="2800" dirty="0">
                <a:latin typeface="Times New Roman" panose="02020603050405020304" pitchFamily="18" charset="0"/>
                <a:cs typeface="Times New Roman" panose="02020603050405020304" pitchFamily="18" charset="0"/>
              </a:rPr>
              <a:t>Cognitive based verb classification</a:t>
            </a:r>
            <a:endParaRPr lang="en-GB" altLang="en-US" sz="2800" kern="1200" dirty="0">
              <a:latin typeface="Times" panose="02020603050405020304" pitchFamily="18" charset="0"/>
              <a:ea typeface="+mj-ea"/>
              <a:cs typeface="Times" panose="02020603050405020304" pitchFamily="18" charset="0"/>
            </a:endParaRPr>
          </a:p>
        </p:txBody>
      </p:sp>
    </p:spTree>
    <p:extLst>
      <p:ext uri="{BB962C8B-B14F-4D97-AF65-F5344CB8AC3E}">
        <p14:creationId xmlns:p14="http://schemas.microsoft.com/office/powerpoint/2010/main" val="272541972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F66112-F0DD-4964-A841-2C8EE02300AC}"/>
              </a:ext>
            </a:extLst>
          </p:cNvPr>
          <p:cNvSpPr>
            <a:spLocks noGrp="1"/>
          </p:cNvSpPr>
          <p:nvPr>
            <p:ph type="title"/>
          </p:nvPr>
        </p:nvSpPr>
        <p:spPr>
          <a:xfrm>
            <a:off x="457200" y="457200"/>
            <a:ext cx="8229600" cy="513880"/>
          </a:xfrm>
        </p:spPr>
        <p:txBody>
          <a:bodyPr/>
          <a:lstStyle/>
          <a:p>
            <a:pPr marL="857250" lvl="1" algn="ctr" eaLnBrk="1" hangingPunct="1">
              <a:lnSpc>
                <a:spcPct val="150000"/>
              </a:lnSpc>
              <a:defRPr/>
            </a:pPr>
            <a:r>
              <a:rPr lang="en-US" sz="2800" kern="1200" dirty="0">
                <a:latin typeface="Times" panose="02020603050405020304" pitchFamily="18" charset="0"/>
                <a:ea typeface="+mj-ea"/>
                <a:cs typeface="Times" panose="02020603050405020304" pitchFamily="18" charset="0"/>
              </a:rPr>
              <a:t>Singular Value Decomposition(SVD)</a:t>
            </a:r>
          </a:p>
        </p:txBody>
      </p:sp>
      <p:sp>
        <p:nvSpPr>
          <p:cNvPr id="3" name="Content Placeholder 2">
            <a:extLst>
              <a:ext uri="{FF2B5EF4-FFF2-40B4-BE49-F238E27FC236}">
                <a16:creationId xmlns:a16="http://schemas.microsoft.com/office/drawing/2014/main" id="{57A58633-C054-436E-A6C9-E49E584DAC6C}"/>
              </a:ext>
            </a:extLst>
          </p:cNvPr>
          <p:cNvSpPr>
            <a:spLocks noGrp="1"/>
          </p:cNvSpPr>
          <p:nvPr>
            <p:ph idx="1"/>
          </p:nvPr>
        </p:nvSpPr>
        <p:spPr>
          <a:xfrm>
            <a:off x="309044" y="1086294"/>
            <a:ext cx="8377755" cy="2150681"/>
          </a:xfrm>
        </p:spPr>
        <p:txBody>
          <a:bodyPr/>
          <a:lstStyle/>
          <a:p>
            <a:pPr algn="just">
              <a:spcBef>
                <a:spcPts val="0"/>
              </a:spcBef>
              <a:spcAft>
                <a:spcPts val="800"/>
              </a:spcAft>
            </a:pPr>
            <a:r>
              <a:rPr lang="en-US" sz="1800" dirty="0">
                <a:solidFill>
                  <a:srgbClr val="000000"/>
                </a:solidFill>
                <a:latin typeface="Times" panose="02020603050405020304" pitchFamily="18" charset="0"/>
                <a:cs typeface="Times" panose="02020603050405020304" pitchFamily="18" charset="0"/>
              </a:rPr>
              <a:t>Latent Semantic Analysis (LSA) is a theory and method for extracting and representing the domain-concepts by using statistical computations [</a:t>
            </a:r>
            <a:r>
              <a:rPr lang="en-US" sz="1800" dirty="0">
                <a:solidFill>
                  <a:srgbClr val="000000"/>
                </a:solidFill>
                <a:latin typeface="Times" panose="02020603050405020304" pitchFamily="18" charset="0"/>
                <a:cs typeface="Times" panose="02020603050405020304" pitchFamily="18" charset="0"/>
                <a:hlinkClick r:id="rId2" action="ppaction://hlinkfile" tooltip="Golub, 1970 #54">
                  <a:extLst>
                    <a:ext uri="{A12FA001-AC4F-418D-AE19-62706E023703}">
                      <ahyp:hlinkClr xmlns:ahyp="http://schemas.microsoft.com/office/drawing/2018/hyperlinkcolor" val="tx"/>
                    </a:ext>
                  </a:extLst>
                </a:hlinkClick>
              </a:rPr>
              <a:t>Golub &amp; </a:t>
            </a:r>
            <a:r>
              <a:rPr lang="en-US" sz="1800" dirty="0" err="1">
                <a:solidFill>
                  <a:srgbClr val="000000"/>
                </a:solidFill>
                <a:latin typeface="Times" panose="02020603050405020304" pitchFamily="18" charset="0"/>
                <a:cs typeface="Times" panose="02020603050405020304" pitchFamily="18" charset="0"/>
                <a:hlinkClick r:id="rId2" action="ppaction://hlinkfile" tooltip="Golub, 1970 #54">
                  <a:extLst>
                    <a:ext uri="{A12FA001-AC4F-418D-AE19-62706E023703}">
                      <ahyp:hlinkClr xmlns:ahyp="http://schemas.microsoft.com/office/drawing/2018/hyperlinkcolor" val="tx"/>
                    </a:ext>
                  </a:extLst>
                </a:hlinkClick>
              </a:rPr>
              <a:t>Reinsch</a:t>
            </a:r>
            <a:r>
              <a:rPr lang="en-US" sz="1800" dirty="0">
                <a:solidFill>
                  <a:srgbClr val="000000"/>
                </a:solidFill>
                <a:latin typeface="Times" panose="02020603050405020304" pitchFamily="18" charset="0"/>
                <a:cs typeface="Times" panose="02020603050405020304" pitchFamily="18" charset="0"/>
                <a:hlinkClick r:id="rId2" action="ppaction://hlinkfile" tooltip="Golub, 1970 #54">
                  <a:extLst>
                    <a:ext uri="{A12FA001-AC4F-418D-AE19-62706E023703}">
                      <ahyp:hlinkClr xmlns:ahyp="http://schemas.microsoft.com/office/drawing/2018/hyperlinkcolor" val="tx"/>
                    </a:ext>
                  </a:extLst>
                </a:hlinkClick>
              </a:rPr>
              <a:t>, 1970</a:t>
            </a:r>
            <a:r>
              <a:rPr lang="en-US" sz="1800" dirty="0">
                <a:solidFill>
                  <a:srgbClr val="000000"/>
                </a:solidFill>
                <a:latin typeface="Times" panose="02020603050405020304" pitchFamily="18" charset="0"/>
                <a:cs typeface="Times" panose="02020603050405020304" pitchFamily="18" charset="0"/>
              </a:rPr>
              <a:t>]. </a:t>
            </a:r>
          </a:p>
          <a:p>
            <a:pPr algn="just">
              <a:spcBef>
                <a:spcPts val="0"/>
              </a:spcBef>
              <a:spcAft>
                <a:spcPts val="800"/>
              </a:spcAft>
            </a:pPr>
            <a:r>
              <a:rPr lang="en-US" sz="1800" dirty="0">
                <a:solidFill>
                  <a:srgbClr val="000000"/>
                </a:solidFill>
                <a:latin typeface="Times" panose="02020603050405020304" pitchFamily="18" charset="0"/>
                <a:cs typeface="Times" panose="02020603050405020304" pitchFamily="18" charset="0"/>
              </a:rPr>
              <a:t>The process is divided into two tasks: </a:t>
            </a:r>
          </a:p>
          <a:p>
            <a:pPr lvl="1" algn="just">
              <a:spcBef>
                <a:spcPts val="0"/>
              </a:spcBef>
              <a:spcAft>
                <a:spcPts val="800"/>
              </a:spcAft>
              <a:buFont typeface="Wingdings" panose="05000000000000000000" pitchFamily="2" charset="2"/>
              <a:buChar char="q"/>
            </a:pPr>
            <a:r>
              <a:rPr lang="en-US" sz="1800" i="1" dirty="0">
                <a:solidFill>
                  <a:srgbClr val="000000"/>
                </a:solidFill>
                <a:latin typeface="Times" panose="02020603050405020304" pitchFamily="18" charset="0"/>
                <a:cs typeface="Times" panose="02020603050405020304" pitchFamily="18" charset="0"/>
              </a:rPr>
              <a:t>Creating a Metrix, and</a:t>
            </a:r>
          </a:p>
          <a:p>
            <a:pPr lvl="1" algn="just">
              <a:spcBef>
                <a:spcPts val="0"/>
              </a:spcBef>
              <a:spcAft>
                <a:spcPts val="800"/>
              </a:spcAft>
              <a:buFont typeface="Wingdings" panose="05000000000000000000" pitchFamily="2" charset="2"/>
              <a:buChar char="q"/>
            </a:pPr>
            <a:r>
              <a:rPr lang="en-US" sz="1800" i="1" dirty="0">
                <a:solidFill>
                  <a:srgbClr val="000000"/>
                </a:solidFill>
                <a:latin typeface="Times" panose="02020603050405020304" pitchFamily="18" charset="0"/>
                <a:cs typeface="Times" panose="02020603050405020304" pitchFamily="18" charset="0"/>
              </a:rPr>
              <a:t> Calculating SVD.</a:t>
            </a:r>
            <a:endParaRPr lang="en-US" sz="1800" dirty="0">
              <a:solidFill>
                <a:srgbClr val="000000"/>
              </a:solidFill>
              <a:latin typeface="Times" panose="02020603050405020304" pitchFamily="18" charset="0"/>
              <a:cs typeface="Times" panose="02020603050405020304" pitchFamily="18" charset="0"/>
            </a:endParaRPr>
          </a:p>
          <a:p>
            <a:pPr algn="just">
              <a:lnSpc>
                <a:spcPct val="200000"/>
              </a:lnSpc>
              <a:spcBef>
                <a:spcPts val="0"/>
              </a:spcBef>
              <a:spcAft>
                <a:spcPts val="800"/>
              </a:spcAft>
            </a:pPr>
            <a:endParaRPr lang="en-US" sz="1800" dirty="0">
              <a:solidFill>
                <a:srgbClr val="000000"/>
              </a:solidFill>
              <a:latin typeface="Times" panose="02020603050405020304" pitchFamily="18" charset="0"/>
              <a:cs typeface="Times" panose="02020603050405020304" pitchFamily="18" charset="0"/>
            </a:endParaRPr>
          </a:p>
        </p:txBody>
      </p:sp>
      <p:sp>
        <p:nvSpPr>
          <p:cNvPr id="5" name="Rectangle 4" descr="Large grid">
            <a:extLst>
              <a:ext uri="{FF2B5EF4-FFF2-40B4-BE49-F238E27FC236}">
                <a16:creationId xmlns:a16="http://schemas.microsoft.com/office/drawing/2014/main" id="{A6F83F91-40B9-4601-A9B4-4A6BCE463226}"/>
              </a:ext>
            </a:extLst>
          </p:cNvPr>
          <p:cNvSpPr>
            <a:spLocks noChangeArrowheads="1"/>
          </p:cNvSpPr>
          <p:nvPr/>
        </p:nvSpPr>
        <p:spPr bwMode="auto">
          <a:xfrm>
            <a:off x="4715117" y="5032618"/>
            <a:ext cx="2545715" cy="368958"/>
          </a:xfrm>
          <a:prstGeom prst="rect">
            <a:avLst/>
          </a:prstGeom>
          <a:pattFill prst="lgGrid">
            <a:fgClr>
              <a:srgbClr val="FFFFFF"/>
            </a:fgClr>
            <a:bgClr>
              <a:srgbClr val="FFFFFF"/>
            </a:bgClr>
          </a:pattFill>
          <a:ln w="9525" cap="rnd">
            <a:solidFill>
              <a:srgbClr val="000000"/>
            </a:solidFill>
            <a:prstDash val="sysDot"/>
            <a:miter lim="800000"/>
            <a:headEnd/>
            <a:tailEnd/>
          </a:ln>
        </p:spPr>
        <p:txBody>
          <a:bodyPr rot="0" vert="horz" wrap="square" lIns="91440" tIns="45720" rIns="91440" bIns="45720" anchor="t" anchorCtr="0" upright="1">
            <a:noAutofit/>
          </a:bodyPr>
          <a:lstStyle/>
          <a:p>
            <a:endParaRPr lang="en-US"/>
          </a:p>
        </p:txBody>
      </p:sp>
      <p:sp>
        <p:nvSpPr>
          <p:cNvPr id="6" name="Right Brace 5" descr="Large grid">
            <a:extLst>
              <a:ext uri="{FF2B5EF4-FFF2-40B4-BE49-F238E27FC236}">
                <a16:creationId xmlns:a16="http://schemas.microsoft.com/office/drawing/2014/main" id="{F099C9E8-4DA7-4F46-8B6B-3AEA11405089}"/>
              </a:ext>
            </a:extLst>
          </p:cNvPr>
          <p:cNvSpPr>
            <a:spLocks/>
          </p:cNvSpPr>
          <p:nvPr/>
        </p:nvSpPr>
        <p:spPr bwMode="auto">
          <a:xfrm>
            <a:off x="7286232" y="5034523"/>
            <a:ext cx="73660" cy="368958"/>
          </a:xfrm>
          <a:prstGeom prst="rightBrace">
            <a:avLst>
              <a:gd name="adj1" fmla="val 33477"/>
              <a:gd name="adj2" fmla="val 50000"/>
            </a:avLst>
          </a:prstGeom>
          <a:noFill/>
          <a:ln w="9525">
            <a:solidFill>
              <a:srgbClr val="000000"/>
            </a:solidFill>
            <a:round/>
            <a:headEnd/>
            <a:tailEnd/>
          </a:ln>
          <a:extLst>
            <a:ext uri="{909E8E84-426E-40DD-AFC4-6F175D3DCCD1}">
              <a14:hiddenFill xmlns:a14="http://schemas.microsoft.com/office/drawing/2010/main">
                <a:pattFill prst="lgGrid">
                  <a:fgClr>
                    <a:srgbClr val="DBE5F1"/>
                  </a:fgClr>
                  <a:bgClr>
                    <a:srgbClr val="FFFFFF"/>
                  </a:bgClr>
                </a:pattFill>
              </a14:hiddenFill>
            </a:ext>
          </a:extLst>
        </p:spPr>
        <p:txBody>
          <a:bodyPr rot="0" vert="horz" wrap="square" lIns="91440" tIns="45720" rIns="91440" bIns="45720" anchor="t" anchorCtr="0" upright="1">
            <a:noAutofit/>
          </a:bodyPr>
          <a:lstStyle/>
          <a:p>
            <a:endParaRPr lang="en-US"/>
          </a:p>
        </p:txBody>
      </p:sp>
      <p:grpSp>
        <p:nvGrpSpPr>
          <p:cNvPr id="7" name="Group 6">
            <a:extLst>
              <a:ext uri="{FF2B5EF4-FFF2-40B4-BE49-F238E27FC236}">
                <a16:creationId xmlns:a16="http://schemas.microsoft.com/office/drawing/2014/main" id="{F9E7C979-D8FD-4230-B6E5-0948B1075A73}"/>
              </a:ext>
            </a:extLst>
          </p:cNvPr>
          <p:cNvGrpSpPr/>
          <p:nvPr/>
        </p:nvGrpSpPr>
        <p:grpSpPr>
          <a:xfrm>
            <a:off x="1843605" y="4852911"/>
            <a:ext cx="769620" cy="1205800"/>
            <a:chOff x="0" y="0"/>
            <a:chExt cx="787718" cy="967378"/>
          </a:xfrm>
        </p:grpSpPr>
        <p:sp>
          <p:nvSpPr>
            <p:cNvPr id="8" name="Rectangle 7" descr="Large grid">
              <a:extLst>
                <a:ext uri="{FF2B5EF4-FFF2-40B4-BE49-F238E27FC236}">
                  <a16:creationId xmlns:a16="http://schemas.microsoft.com/office/drawing/2014/main" id="{B4C6C01F-719F-460C-985F-095DB9AB07DA}"/>
                </a:ext>
              </a:extLst>
            </p:cNvPr>
            <p:cNvSpPr>
              <a:spLocks noChangeArrowheads="1"/>
            </p:cNvSpPr>
            <p:nvPr/>
          </p:nvSpPr>
          <p:spPr bwMode="auto">
            <a:xfrm>
              <a:off x="16193" y="0"/>
              <a:ext cx="771525" cy="853440"/>
            </a:xfrm>
            <a:prstGeom prst="rect">
              <a:avLst/>
            </a:prstGeom>
            <a:pattFill prst="lgGrid">
              <a:fgClr>
                <a:srgbClr val="FFFFFF"/>
              </a:fgClr>
              <a:bgClr>
                <a:srgbClr val="FFFFFF"/>
              </a:bgClr>
            </a:pattFill>
            <a:ln w="9525" cap="rnd">
              <a:solidFill>
                <a:srgbClr val="000000"/>
              </a:solidFill>
              <a:prstDash val="sysDot"/>
              <a:miter lim="800000"/>
              <a:headEnd/>
              <a:tailEnd/>
            </a:ln>
          </p:spPr>
          <p:txBody>
            <a:bodyPr rot="0" vert="horz" wrap="square" lIns="91440" tIns="45720" rIns="91440" bIns="45720" anchor="t" anchorCtr="0" upright="1">
              <a:noAutofit/>
            </a:bodyPr>
            <a:lstStyle/>
            <a:p>
              <a:endParaRPr lang="en-US"/>
            </a:p>
          </p:txBody>
        </p:sp>
        <p:sp>
          <p:nvSpPr>
            <p:cNvPr id="9" name="Right Brace 8">
              <a:extLst>
                <a:ext uri="{FF2B5EF4-FFF2-40B4-BE49-F238E27FC236}">
                  <a16:creationId xmlns:a16="http://schemas.microsoft.com/office/drawing/2014/main" id="{56D36840-9C05-426B-839C-D9C0CC4029E0}"/>
                </a:ext>
              </a:extLst>
            </p:cNvPr>
            <p:cNvSpPr>
              <a:spLocks/>
            </p:cNvSpPr>
            <p:nvPr/>
          </p:nvSpPr>
          <p:spPr bwMode="auto">
            <a:xfrm rot="5400000">
              <a:off x="347663" y="543515"/>
              <a:ext cx="76200" cy="771525"/>
            </a:xfrm>
            <a:prstGeom prst="rightBrace">
              <a:avLst>
                <a:gd name="adj1" fmla="val 84375"/>
                <a:gd name="adj2" fmla="val 48778"/>
              </a:avLst>
            </a:pr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US"/>
            </a:p>
          </p:txBody>
        </p:sp>
      </p:grpSp>
      <p:pic>
        <p:nvPicPr>
          <p:cNvPr id="78851" name="Picture 3">
            <a:extLst>
              <a:ext uri="{FF2B5EF4-FFF2-40B4-BE49-F238E27FC236}">
                <a16:creationId xmlns:a16="http://schemas.microsoft.com/office/drawing/2014/main" id="{5EE0BC22-5AE7-4E07-A990-A14DB0012AF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18803" y="4895662"/>
            <a:ext cx="2805112" cy="1056993"/>
          </a:xfrm>
          <a:prstGeom prst="rect">
            <a:avLst/>
          </a:prstGeom>
          <a:noFill/>
          <a:extLst>
            <a:ext uri="{909E8E84-426E-40DD-AFC4-6F175D3DCCD1}">
              <a14:hiddenFill xmlns:a14="http://schemas.microsoft.com/office/drawing/2010/main">
                <a:solidFill>
                  <a:srgbClr val="FFFFFF"/>
                </a:solidFill>
              </a14:hiddenFill>
            </a:ext>
          </a:extLst>
        </p:spPr>
      </p:pic>
      <p:pic>
        <p:nvPicPr>
          <p:cNvPr id="78850" name="Picture 2">
            <a:extLst>
              <a:ext uri="{FF2B5EF4-FFF2-40B4-BE49-F238E27FC236}">
                <a16:creationId xmlns:a16="http://schemas.microsoft.com/office/drawing/2014/main" id="{1C726B96-4402-45C4-BADC-677EFA0A10E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94217" y="4881597"/>
            <a:ext cx="2851150" cy="1100540"/>
          </a:xfrm>
          <a:prstGeom prst="rect">
            <a:avLst/>
          </a:prstGeom>
          <a:noFill/>
          <a:extLst>
            <a:ext uri="{909E8E84-426E-40DD-AFC4-6F175D3DCCD1}">
              <a14:hiddenFill xmlns:a14="http://schemas.microsoft.com/office/drawing/2010/main">
                <a:solidFill>
                  <a:srgbClr val="FFFFFF"/>
                </a:solidFill>
              </a14:hiddenFill>
            </a:ext>
          </a:extLst>
        </p:spPr>
      </p:pic>
      <p:pic>
        <p:nvPicPr>
          <p:cNvPr id="78849" name="Picture 1">
            <a:extLst>
              <a:ext uri="{FF2B5EF4-FFF2-40B4-BE49-F238E27FC236}">
                <a16:creationId xmlns:a16="http://schemas.microsoft.com/office/drawing/2014/main" id="{2A59C40B-3BD7-4F0B-B5FB-BCC4DED68DE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131813" y="3603178"/>
            <a:ext cx="3105150" cy="1088347"/>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11">
            <a:extLst>
              <a:ext uri="{FF2B5EF4-FFF2-40B4-BE49-F238E27FC236}">
                <a16:creationId xmlns:a16="http://schemas.microsoft.com/office/drawing/2014/main" id="{5920A82C-5AC4-46E0-ADAC-768C118E2670}"/>
              </a:ext>
            </a:extLst>
          </p:cNvPr>
          <p:cNvSpPr>
            <a:spLocks noChangeArrowheads="1"/>
          </p:cNvSpPr>
          <p:nvPr/>
        </p:nvSpPr>
        <p:spPr bwMode="auto">
          <a:xfrm>
            <a:off x="923525" y="309339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sp>
        <p:nvSpPr>
          <p:cNvPr id="11" name="Rectangle 12">
            <a:extLst>
              <a:ext uri="{FF2B5EF4-FFF2-40B4-BE49-F238E27FC236}">
                <a16:creationId xmlns:a16="http://schemas.microsoft.com/office/drawing/2014/main" id="{3C070554-08FE-47D5-878B-96D403913840}"/>
              </a:ext>
            </a:extLst>
          </p:cNvPr>
          <p:cNvSpPr>
            <a:spLocks noChangeArrowheads="1"/>
          </p:cNvSpPr>
          <p:nvPr/>
        </p:nvSpPr>
        <p:spPr bwMode="auto">
          <a:xfrm>
            <a:off x="923525" y="309339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US" sz="1800" b="0" i="0" u="none" strike="noStrike" cap="none" normalizeH="0" baseline="0">
                <a:ln>
                  <a:noFill/>
                </a:ln>
                <a:solidFill>
                  <a:schemeClr val="tx1"/>
                </a:solidFill>
                <a:effectLst/>
                <a:latin typeface="Arial" panose="020B0604020202020204" pitchFamily="34" charset="0"/>
              </a:rPr>
            </a:br>
            <a:endParaRPr kumimoji="0" lang="en-US" altLang="en-US" sz="1800" b="0" i="0" u="none" strike="noStrike" cap="none" normalizeH="0" baseline="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mc:AlternateContent xmlns:mc="http://schemas.openxmlformats.org/markup-compatibility/2006">
        <mc:Choice xmlns:a14="http://schemas.microsoft.com/office/drawing/2010/main" Requires="a14">
          <p:graphicFrame>
            <p:nvGraphicFramePr>
              <p:cNvPr id="15" name="Table 14">
                <a:extLst>
                  <a:ext uri="{FF2B5EF4-FFF2-40B4-BE49-F238E27FC236}">
                    <a16:creationId xmlns:a16="http://schemas.microsoft.com/office/drawing/2014/main" id="{FA636A74-7D54-4CBA-9336-22157CA1868B}"/>
                  </a:ext>
                </a:extLst>
              </p:cNvPr>
              <p:cNvGraphicFramePr>
                <a:graphicFrameLocks noGrp="1"/>
              </p:cNvGraphicFramePr>
              <p:nvPr>
                <p:extLst>
                  <p:ext uri="{D42A27DB-BD31-4B8C-83A1-F6EECF244321}">
                    <p14:modId xmlns:p14="http://schemas.microsoft.com/office/powerpoint/2010/main" val="4076428823"/>
                  </p:ext>
                </p:extLst>
              </p:nvPr>
            </p:nvGraphicFramePr>
            <p:xfrm>
              <a:off x="2728560" y="3093393"/>
              <a:ext cx="4109335" cy="426720"/>
            </p:xfrm>
            <a:graphic>
              <a:graphicData uri="http://schemas.openxmlformats.org/drawingml/2006/table">
                <a:tbl>
                  <a:tblPr firstRow="1" firstCol="1" bandRow="1">
                    <a:tableStyleId>{5C22544A-7EE6-4342-B048-85BDC9FD1C3A}</a:tableStyleId>
                  </a:tblPr>
                  <a:tblGrid>
                    <a:gridCol w="4109335">
                      <a:extLst>
                        <a:ext uri="{9D8B030D-6E8A-4147-A177-3AD203B41FA5}">
                          <a16:colId xmlns:a16="http://schemas.microsoft.com/office/drawing/2014/main" val="3359177557"/>
                        </a:ext>
                      </a:extLst>
                    </a:gridCol>
                  </a:tblGrid>
                  <a:tr h="418314">
                    <a:tc>
                      <a:txBody>
                        <a:bodyPr/>
                        <a:lstStyle/>
                        <a:p>
                          <a:pPr marL="0" marR="0" indent="0" algn="ctr">
                            <a:lnSpc>
                              <a:spcPct val="200000"/>
                            </a:lnSpc>
                            <a:spcBef>
                              <a:spcPts val="0"/>
                            </a:spcBef>
                            <a:spcAft>
                              <a:spcPts val="0"/>
                            </a:spcAft>
                          </a:pPr>
                          <a14:m>
                            <m:oMathPara xmlns:m="http://schemas.openxmlformats.org/officeDocument/2006/math">
                              <m:oMathParaPr>
                                <m:jc m:val="centerGroup"/>
                              </m:oMathParaPr>
                              <m:oMath xmlns:m="http://schemas.openxmlformats.org/officeDocument/2006/math">
                                <m:r>
                                  <m:rPr>
                                    <m:nor/>
                                  </m:rPr>
                                  <a:rPr lang="en-US" altLang="en-US" sz="1400" b="1" dirty="0" smtClean="0">
                                    <a:solidFill>
                                      <a:schemeClr val="tx1"/>
                                    </a:solidFill>
                                    <a:latin typeface="Times" panose="02020603050405020304" pitchFamily="18" charset="0"/>
                                    <a:cs typeface="Times" panose="02020603050405020304" pitchFamily="18" charset="0"/>
                                  </a:rPr>
                                  <m:t>A</m:t>
                                </m:r>
                                <m:r>
                                  <m:rPr>
                                    <m:nor/>
                                  </m:rPr>
                                  <a:rPr lang="en-US" altLang="en-US" sz="1400" dirty="0" smtClean="0">
                                    <a:solidFill>
                                      <a:schemeClr val="tx1"/>
                                    </a:solidFill>
                                    <a:latin typeface="Times" panose="02020603050405020304" pitchFamily="18" charset="0"/>
                                    <a:cs typeface="Times" panose="02020603050405020304" pitchFamily="18" charset="0"/>
                                  </a:rPr>
                                  <m:t> = </m:t>
                                </m:r>
                                <m:r>
                                  <m:rPr>
                                    <m:nor/>
                                  </m:rPr>
                                  <a:rPr lang="en-US" altLang="en-US" sz="1400" b="1" i="1" dirty="0" smtClean="0">
                                    <a:solidFill>
                                      <a:schemeClr val="tx1"/>
                                    </a:solidFill>
                                    <a:latin typeface="Times" panose="02020603050405020304" pitchFamily="18" charset="0"/>
                                    <a:cs typeface="Times" panose="02020603050405020304" pitchFamily="18" charset="0"/>
                                  </a:rPr>
                                  <m:t>US</m:t>
                                </m:r>
                                <m:r>
                                  <m:rPr>
                                    <m:nor/>
                                  </m:rPr>
                                  <a:rPr lang="en-US" altLang="en-US" sz="1400" dirty="0" smtClean="0">
                                    <a:solidFill>
                                      <a:schemeClr val="tx1"/>
                                    </a:solidFill>
                                    <a:latin typeface="Times" panose="02020603050405020304" pitchFamily="18" charset="0"/>
                                    <a:cs typeface="Times" panose="02020603050405020304" pitchFamily="18" charset="0"/>
                                  </a:rPr>
                                  <m:t> </m:t>
                                </m:r>
                                <m:r>
                                  <m:rPr>
                                    <m:nor/>
                                  </m:rPr>
                                  <a:rPr lang="en-US" altLang="en-US" sz="1400" b="1" dirty="0" smtClean="0">
                                    <a:solidFill>
                                      <a:schemeClr val="tx1"/>
                                    </a:solidFill>
                                    <a:latin typeface="Times" panose="02020603050405020304" pitchFamily="18" charset="0"/>
                                    <a:cs typeface="Times" panose="02020603050405020304" pitchFamily="18" charset="0"/>
                                  </a:rPr>
                                  <m:t>V</m:t>
                                </m:r>
                                <m:r>
                                  <m:rPr>
                                    <m:nor/>
                                  </m:rPr>
                                  <a:rPr lang="en-US" altLang="en-US" sz="1400" baseline="30000" dirty="0" smtClean="0">
                                    <a:solidFill>
                                      <a:schemeClr val="tx1"/>
                                    </a:solidFill>
                                    <a:latin typeface="Times" panose="02020603050405020304" pitchFamily="18" charset="0"/>
                                    <a:cs typeface="Times" panose="02020603050405020304" pitchFamily="18" charset="0"/>
                                  </a:rPr>
                                  <m:t>T</m:t>
                                </m:r>
                              </m:oMath>
                            </m:oMathPara>
                          </a14:m>
                          <a:endParaRPr lang="en-US" sz="1400" dirty="0">
                            <a:solidFill>
                              <a:schemeClr val="tx1"/>
                            </a:solidFill>
                            <a:effectLst/>
                            <a:latin typeface="Times" panose="02020603050405020304" pitchFamily="18" charset="0"/>
                            <a:ea typeface="Times New Roman" panose="02020603050405020304" pitchFamily="18" charset="0"/>
                            <a:cs typeface="Times" panose="02020603050405020304" pitchFamily="18" charset="0"/>
                          </a:endParaRPr>
                        </a:p>
                      </a:txBody>
                      <a:tcPr marL="68580" marR="68580" marT="0" marB="0">
                        <a:solidFill>
                          <a:schemeClr val="bg1"/>
                        </a:solidFill>
                      </a:tcPr>
                    </a:tc>
                    <a:extLst>
                      <a:ext uri="{0D108BD9-81ED-4DB2-BD59-A6C34878D82A}">
                        <a16:rowId xmlns:a16="http://schemas.microsoft.com/office/drawing/2014/main" val="3900291229"/>
                      </a:ext>
                    </a:extLst>
                  </a:tr>
                </a:tbl>
              </a:graphicData>
            </a:graphic>
          </p:graphicFrame>
        </mc:Choice>
        <mc:Fallback>
          <p:graphicFrame>
            <p:nvGraphicFramePr>
              <p:cNvPr id="15" name="Table 14">
                <a:extLst>
                  <a:ext uri="{FF2B5EF4-FFF2-40B4-BE49-F238E27FC236}">
                    <a16:creationId xmlns:a16="http://schemas.microsoft.com/office/drawing/2014/main" id="{FA636A74-7D54-4CBA-9336-22157CA1868B}"/>
                  </a:ext>
                </a:extLst>
              </p:cNvPr>
              <p:cNvGraphicFramePr>
                <a:graphicFrameLocks noGrp="1"/>
              </p:cNvGraphicFramePr>
              <p:nvPr>
                <p:extLst>
                  <p:ext uri="{D42A27DB-BD31-4B8C-83A1-F6EECF244321}">
                    <p14:modId xmlns:p14="http://schemas.microsoft.com/office/powerpoint/2010/main" val="4076428823"/>
                  </p:ext>
                </p:extLst>
              </p:nvPr>
            </p:nvGraphicFramePr>
            <p:xfrm>
              <a:off x="2728560" y="3093393"/>
              <a:ext cx="4109335" cy="426720"/>
            </p:xfrm>
            <a:graphic>
              <a:graphicData uri="http://schemas.openxmlformats.org/drawingml/2006/table">
                <a:tbl>
                  <a:tblPr firstRow="1" firstCol="1" bandRow="1">
                    <a:tableStyleId>{5C22544A-7EE6-4342-B048-85BDC9FD1C3A}</a:tableStyleId>
                  </a:tblPr>
                  <a:tblGrid>
                    <a:gridCol w="4109335">
                      <a:extLst>
                        <a:ext uri="{9D8B030D-6E8A-4147-A177-3AD203B41FA5}">
                          <a16:colId xmlns:a16="http://schemas.microsoft.com/office/drawing/2014/main" val="3359177557"/>
                        </a:ext>
                      </a:extLst>
                    </a:gridCol>
                  </a:tblGrid>
                  <a:tr h="426720">
                    <a:tc>
                      <a:txBody>
                        <a:bodyPr/>
                        <a:lstStyle/>
                        <a:p>
                          <a:endParaRPr lang="en-US"/>
                        </a:p>
                      </a:txBody>
                      <a:tcPr marL="68580" marR="68580" marT="0" marB="0">
                        <a:blipFill>
                          <a:blip r:embed="rId6"/>
                          <a:stretch>
                            <a:fillRect l="-148" t="-1408" r="-593" b="-5634"/>
                          </a:stretch>
                        </a:blipFill>
                      </a:tcPr>
                    </a:tc>
                    <a:extLst>
                      <a:ext uri="{0D108BD9-81ED-4DB2-BD59-A6C34878D82A}">
                        <a16:rowId xmlns:a16="http://schemas.microsoft.com/office/drawing/2014/main" val="3900291229"/>
                      </a:ext>
                    </a:extLst>
                  </a:tr>
                </a:tbl>
              </a:graphicData>
            </a:graphic>
          </p:graphicFrame>
        </mc:Fallback>
      </mc:AlternateContent>
      <p:sp>
        <p:nvSpPr>
          <p:cNvPr id="21" name="Slide Number Placeholder 20">
            <a:extLst>
              <a:ext uri="{FF2B5EF4-FFF2-40B4-BE49-F238E27FC236}">
                <a16:creationId xmlns:a16="http://schemas.microsoft.com/office/drawing/2014/main" id="{D2822054-E0C2-4D9B-9282-8E782B9FF857}"/>
              </a:ext>
            </a:extLst>
          </p:cNvPr>
          <p:cNvSpPr>
            <a:spLocks noGrp="1"/>
          </p:cNvSpPr>
          <p:nvPr>
            <p:ph type="sldNum" sz="quarter" idx="12"/>
          </p:nvPr>
        </p:nvSpPr>
        <p:spPr/>
        <p:txBody>
          <a:bodyPr/>
          <a:lstStyle/>
          <a:p>
            <a:pPr>
              <a:defRPr/>
            </a:pPr>
            <a:fld id="{46C95EAB-5877-4365-885A-A60EB0348E4F}" type="slidenum">
              <a:rPr lang="en-US" altLang="en-US" smtClean="0"/>
              <a:pPr>
                <a:defRPr/>
              </a:pPr>
              <a:t>41</a:t>
            </a:fld>
            <a:endParaRPr lang="en-US" altLang="en-US"/>
          </a:p>
        </p:txBody>
      </p:sp>
      <p:pic>
        <p:nvPicPr>
          <p:cNvPr id="26" name="Picture 25">
            <a:extLst>
              <a:ext uri="{FF2B5EF4-FFF2-40B4-BE49-F238E27FC236}">
                <a16:creationId xmlns:a16="http://schemas.microsoft.com/office/drawing/2014/main" id="{42F49911-B5E7-4C28-AE11-2508DEEE1E7E}"/>
              </a:ext>
            </a:extLst>
          </p:cNvPr>
          <p:cNvPicPr>
            <a:picLocks noChangeAspect="1"/>
          </p:cNvPicPr>
          <p:nvPr/>
        </p:nvPicPr>
        <p:blipFill>
          <a:blip r:embed="rId7"/>
          <a:stretch>
            <a:fillRect/>
          </a:stretch>
        </p:blipFill>
        <p:spPr>
          <a:xfrm>
            <a:off x="8418" y="530024"/>
            <a:ext cx="709926" cy="503438"/>
          </a:xfrm>
          <a:prstGeom prst="rect">
            <a:avLst/>
          </a:prstGeom>
        </p:spPr>
      </p:pic>
    </p:spTree>
    <p:extLst>
      <p:ext uri="{BB962C8B-B14F-4D97-AF65-F5344CB8AC3E}">
        <p14:creationId xmlns:p14="http://schemas.microsoft.com/office/powerpoint/2010/main" val="106700723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Freeform: Shape 13"/>
          <p:cNvSpPr/>
          <p:nvPr/>
        </p:nvSpPr>
        <p:spPr>
          <a:xfrm>
            <a:off x="2749407" y="3469456"/>
            <a:ext cx="2025276" cy="353800"/>
          </a:xfrm>
          <a:custGeom>
            <a:avLst/>
            <a:gdLst/>
            <a:ahLst/>
            <a:cxnLst/>
            <a:rect l="0" t="0" r="0" b="0"/>
            <a:pathLst>
              <a:path>
                <a:moveTo>
                  <a:pt x="1683593" y="0"/>
                </a:moveTo>
                <a:lnTo>
                  <a:pt x="1683593" y="245906"/>
                </a:lnTo>
                <a:lnTo>
                  <a:pt x="0" y="245906"/>
                </a:lnTo>
                <a:lnTo>
                  <a:pt x="0" y="329652"/>
                </a:lnTo>
              </a:path>
            </a:pathLst>
          </a:custGeom>
          <a:noFill/>
        </p:spPr>
        <p:style>
          <a:lnRef idx="2">
            <a:schemeClr val="accent3">
              <a:hueOff val="0"/>
              <a:satOff val="0"/>
              <a:lumOff val="0"/>
              <a:alphaOff val="0"/>
            </a:schemeClr>
          </a:lnRef>
          <a:fillRef idx="0">
            <a:scrgbClr r="0" g="0" b="0"/>
          </a:fillRef>
          <a:effectRef idx="0">
            <a:schemeClr val="accent4">
              <a:tint val="70000"/>
              <a:hueOff val="0"/>
              <a:satOff val="0"/>
              <a:lumOff val="0"/>
              <a:alphaOff val="0"/>
            </a:schemeClr>
          </a:effectRef>
          <a:fontRef idx="minor">
            <a:schemeClr val="tx1">
              <a:hueOff val="0"/>
              <a:satOff val="0"/>
              <a:lumOff val="0"/>
              <a:alphaOff val="0"/>
            </a:schemeClr>
          </a:fontRef>
        </p:style>
      </p:sp>
      <p:sp>
        <p:nvSpPr>
          <p:cNvPr id="15" name="Freeform: Shape 14"/>
          <p:cNvSpPr/>
          <p:nvPr/>
        </p:nvSpPr>
        <p:spPr>
          <a:xfrm>
            <a:off x="4096687" y="2027560"/>
            <a:ext cx="2159460" cy="483691"/>
          </a:xfrm>
          <a:custGeom>
            <a:avLst/>
            <a:gdLst/>
            <a:ahLst/>
            <a:cxnLst/>
            <a:rect l="0" t="0" r="0" b="0"/>
            <a:pathLst>
              <a:path>
                <a:moveTo>
                  <a:pt x="1795139" y="0"/>
                </a:moveTo>
                <a:lnTo>
                  <a:pt x="1795139" y="366932"/>
                </a:lnTo>
                <a:lnTo>
                  <a:pt x="0" y="366932"/>
                </a:lnTo>
                <a:lnTo>
                  <a:pt x="0" y="450678"/>
                </a:lnTo>
              </a:path>
            </a:pathLst>
          </a:custGeom>
          <a:noFill/>
          <a:ln>
            <a:solidFill>
              <a:schemeClr val="accent3"/>
            </a:solidFill>
          </a:ln>
        </p:spPr>
        <p:style>
          <a:lnRef idx="2">
            <a:scrgbClr r="0" g="0" b="0"/>
          </a:lnRef>
          <a:fillRef idx="0">
            <a:scrgbClr r="0" g="0" b="0"/>
          </a:fillRef>
          <a:effectRef idx="0">
            <a:schemeClr val="accent3">
              <a:tint val="90000"/>
              <a:hueOff val="0"/>
              <a:satOff val="0"/>
              <a:lumOff val="0"/>
              <a:alphaOff val="0"/>
            </a:schemeClr>
          </a:effectRef>
          <a:fontRef idx="minor">
            <a:schemeClr val="tx1">
              <a:hueOff val="0"/>
              <a:satOff val="0"/>
              <a:lumOff val="0"/>
              <a:alphaOff val="0"/>
            </a:schemeClr>
          </a:fontRef>
        </p:style>
      </p:sp>
      <p:sp>
        <p:nvSpPr>
          <p:cNvPr id="18" name="Rectangle: Rounded Corners 17"/>
          <p:cNvSpPr/>
          <p:nvPr/>
        </p:nvSpPr>
        <p:spPr>
          <a:xfrm>
            <a:off x="3717579" y="2456106"/>
            <a:ext cx="1979457" cy="413059"/>
          </a:xfrm>
          <a:prstGeom prst="roundRect">
            <a:avLst>
              <a:gd name="adj" fmla="val 10000"/>
            </a:avLst>
          </a:prstGeom>
          <a:solidFill>
            <a:schemeClr val="tx2">
              <a:lumMod val="60000"/>
              <a:lumOff val="40000"/>
            </a:schemeClr>
          </a:solidFill>
          <a:ln>
            <a:solidFill>
              <a:schemeClr val="accent3">
                <a:lumMod val="75000"/>
              </a:schemeClr>
            </a:solidFill>
          </a:ln>
        </p:spPr>
        <p:style>
          <a:lnRef idx="2">
            <a:scrgbClr r="0" g="0" b="0"/>
          </a:lnRef>
          <a:fillRef idx="1">
            <a:scrgbClr r="0" g="0" b="0"/>
          </a:fillRef>
          <a:effectRef idx="0">
            <a:schemeClr val="accent2">
              <a:hueOff val="0"/>
              <a:satOff val="0"/>
              <a:lumOff val="0"/>
              <a:alphaOff val="0"/>
            </a:schemeClr>
          </a:effectRef>
          <a:fontRef idx="minor">
            <a:schemeClr val="lt1"/>
          </a:fontRef>
        </p:style>
      </p:sp>
      <p:sp>
        <p:nvSpPr>
          <p:cNvPr id="19" name="Freeform: Shape 18"/>
          <p:cNvSpPr/>
          <p:nvPr/>
        </p:nvSpPr>
        <p:spPr>
          <a:xfrm>
            <a:off x="3833032" y="2551529"/>
            <a:ext cx="1979457" cy="413059"/>
          </a:xfrm>
          <a:custGeom>
            <a:avLst/>
            <a:gdLst>
              <a:gd name="connsiteX0" fmla="*/ 0 w 1645504"/>
              <a:gd name="connsiteY0" fmla="*/ 38487 h 384866"/>
              <a:gd name="connsiteX1" fmla="*/ 38487 w 1645504"/>
              <a:gd name="connsiteY1" fmla="*/ 0 h 384866"/>
              <a:gd name="connsiteX2" fmla="*/ 1607017 w 1645504"/>
              <a:gd name="connsiteY2" fmla="*/ 0 h 384866"/>
              <a:gd name="connsiteX3" fmla="*/ 1645504 w 1645504"/>
              <a:gd name="connsiteY3" fmla="*/ 38487 h 384866"/>
              <a:gd name="connsiteX4" fmla="*/ 1645504 w 1645504"/>
              <a:gd name="connsiteY4" fmla="*/ 346379 h 384866"/>
              <a:gd name="connsiteX5" fmla="*/ 1607017 w 1645504"/>
              <a:gd name="connsiteY5" fmla="*/ 384866 h 384866"/>
              <a:gd name="connsiteX6" fmla="*/ 38487 w 1645504"/>
              <a:gd name="connsiteY6" fmla="*/ 384866 h 384866"/>
              <a:gd name="connsiteX7" fmla="*/ 0 w 1645504"/>
              <a:gd name="connsiteY7" fmla="*/ 346379 h 384866"/>
              <a:gd name="connsiteX8" fmla="*/ 0 w 1645504"/>
              <a:gd name="connsiteY8" fmla="*/ 38487 h 384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45504" h="384866">
                <a:moveTo>
                  <a:pt x="0" y="38487"/>
                </a:moveTo>
                <a:cubicBezTo>
                  <a:pt x="0" y="17231"/>
                  <a:pt x="17231" y="0"/>
                  <a:pt x="38487" y="0"/>
                </a:cubicBezTo>
                <a:lnTo>
                  <a:pt x="1607017" y="0"/>
                </a:lnTo>
                <a:cubicBezTo>
                  <a:pt x="1628273" y="0"/>
                  <a:pt x="1645504" y="17231"/>
                  <a:pt x="1645504" y="38487"/>
                </a:cubicBezTo>
                <a:lnTo>
                  <a:pt x="1645504" y="346379"/>
                </a:lnTo>
                <a:cubicBezTo>
                  <a:pt x="1645504" y="367635"/>
                  <a:pt x="1628273" y="384866"/>
                  <a:pt x="1607017" y="384866"/>
                </a:cubicBezTo>
                <a:lnTo>
                  <a:pt x="38487" y="384866"/>
                </a:lnTo>
                <a:cubicBezTo>
                  <a:pt x="17231" y="384866"/>
                  <a:pt x="0" y="367635"/>
                  <a:pt x="0" y="346379"/>
                </a:cubicBezTo>
                <a:lnTo>
                  <a:pt x="0" y="38487"/>
                </a:lnTo>
                <a:close/>
              </a:path>
            </a:pathLst>
          </a:custGeom>
          <a:solidFill>
            <a:schemeClr val="bg1"/>
          </a:solidFill>
          <a:ln>
            <a:solidFill>
              <a:schemeClr val="tx2">
                <a:lumMod val="60000"/>
                <a:lumOff val="40000"/>
              </a:schemeClr>
            </a:solidFill>
          </a:ln>
        </p:spPr>
        <p:style>
          <a:lnRef idx="2">
            <a:scrgbClr r="0" g="0" b="0"/>
          </a:lnRef>
          <a:fillRef idx="1">
            <a:scrgbClr r="0" g="0" b="0"/>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72232" tIns="72232" rIns="72232" bIns="72232" numCol="1" spcCol="1270" anchor="ctr" anchorCtr="0">
            <a:noAutofit/>
          </a:bodyPr>
          <a:lstStyle/>
          <a:p>
            <a:pPr algn="ctr" defTabSz="711200">
              <a:lnSpc>
                <a:spcPct val="90000"/>
              </a:lnSpc>
              <a:spcBef>
                <a:spcPct val="0"/>
              </a:spcBef>
              <a:spcAft>
                <a:spcPct val="35000"/>
              </a:spcAft>
            </a:pPr>
            <a:r>
              <a:rPr lang="en-US" sz="1200" b="1" dirty="0">
                <a:latin typeface="Times" panose="02020603050405020304" pitchFamily="18" charset="0"/>
                <a:cs typeface="Times" panose="02020603050405020304" pitchFamily="18" charset="0"/>
              </a:rPr>
              <a:t>Bloom Verb List</a:t>
            </a:r>
          </a:p>
        </p:txBody>
      </p:sp>
      <p:sp>
        <p:nvSpPr>
          <p:cNvPr id="21" name="Freeform: Shape 20"/>
          <p:cNvSpPr/>
          <p:nvPr/>
        </p:nvSpPr>
        <p:spPr>
          <a:xfrm>
            <a:off x="3573470" y="3231690"/>
            <a:ext cx="1207930" cy="431639"/>
          </a:xfrm>
          <a:custGeom>
            <a:avLst/>
            <a:gdLst>
              <a:gd name="connsiteX0" fmla="*/ 0 w 1062792"/>
              <a:gd name="connsiteY0" fmla="*/ 67760 h 677600"/>
              <a:gd name="connsiteX1" fmla="*/ 67760 w 1062792"/>
              <a:gd name="connsiteY1" fmla="*/ 0 h 677600"/>
              <a:gd name="connsiteX2" fmla="*/ 995032 w 1062792"/>
              <a:gd name="connsiteY2" fmla="*/ 0 h 677600"/>
              <a:gd name="connsiteX3" fmla="*/ 1062792 w 1062792"/>
              <a:gd name="connsiteY3" fmla="*/ 67760 h 677600"/>
              <a:gd name="connsiteX4" fmla="*/ 1062792 w 1062792"/>
              <a:gd name="connsiteY4" fmla="*/ 609840 h 677600"/>
              <a:gd name="connsiteX5" fmla="*/ 995032 w 1062792"/>
              <a:gd name="connsiteY5" fmla="*/ 677600 h 677600"/>
              <a:gd name="connsiteX6" fmla="*/ 67760 w 1062792"/>
              <a:gd name="connsiteY6" fmla="*/ 677600 h 677600"/>
              <a:gd name="connsiteX7" fmla="*/ 0 w 1062792"/>
              <a:gd name="connsiteY7" fmla="*/ 609840 h 677600"/>
              <a:gd name="connsiteX8" fmla="*/ 0 w 1062792"/>
              <a:gd name="connsiteY8" fmla="*/ 67760 h 677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62792" h="677600">
                <a:moveTo>
                  <a:pt x="0" y="67760"/>
                </a:moveTo>
                <a:cubicBezTo>
                  <a:pt x="0" y="30337"/>
                  <a:pt x="30337" y="0"/>
                  <a:pt x="67760" y="0"/>
                </a:cubicBezTo>
                <a:lnTo>
                  <a:pt x="995032" y="0"/>
                </a:lnTo>
                <a:cubicBezTo>
                  <a:pt x="1032455" y="0"/>
                  <a:pt x="1062792" y="30337"/>
                  <a:pt x="1062792" y="67760"/>
                </a:cubicBezTo>
                <a:lnTo>
                  <a:pt x="1062792" y="609840"/>
                </a:lnTo>
                <a:cubicBezTo>
                  <a:pt x="1062792" y="647263"/>
                  <a:pt x="1032455" y="677600"/>
                  <a:pt x="995032" y="677600"/>
                </a:cubicBezTo>
                <a:lnTo>
                  <a:pt x="67760" y="677600"/>
                </a:lnTo>
                <a:cubicBezTo>
                  <a:pt x="30337" y="677600"/>
                  <a:pt x="0" y="647263"/>
                  <a:pt x="0" y="609840"/>
                </a:cubicBezTo>
                <a:lnTo>
                  <a:pt x="0" y="67760"/>
                </a:lnTo>
                <a:close/>
              </a:path>
            </a:pathLst>
          </a:custGeom>
          <a:ln>
            <a:solidFill>
              <a:schemeClr val="tx1"/>
            </a:solidFill>
          </a:ln>
        </p:spPr>
        <p:style>
          <a:lnRef idx="2">
            <a:schemeClr val="accent3">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61756" tIns="61756" rIns="61756" bIns="61756" numCol="1" spcCol="1270" anchor="ctr" anchorCtr="0">
            <a:noAutofit/>
          </a:bodyPr>
          <a:lstStyle/>
          <a:p>
            <a:pPr marL="0" lvl="0" indent="0" algn="ctr" defTabSz="488950">
              <a:lnSpc>
                <a:spcPct val="90000"/>
              </a:lnSpc>
              <a:spcBef>
                <a:spcPct val="0"/>
              </a:spcBef>
              <a:spcAft>
                <a:spcPct val="35000"/>
              </a:spcAft>
              <a:buNone/>
            </a:pPr>
            <a:r>
              <a:rPr lang="en-US" sz="1200" b="1" kern="1200" dirty="0">
                <a:solidFill>
                  <a:prstClr val="black">
                    <a:hueOff val="0"/>
                    <a:satOff val="0"/>
                    <a:lumOff val="0"/>
                    <a:alphaOff val="0"/>
                  </a:prstClr>
                </a:solidFill>
                <a:latin typeface="Times" panose="02020603050405020304" pitchFamily="18" charset="0"/>
                <a:ea typeface="+mn-ea"/>
                <a:cs typeface="Times" panose="02020603050405020304" pitchFamily="18" charset="0"/>
              </a:rPr>
              <a:t>Understanding</a:t>
            </a:r>
            <a:endParaRPr lang="en-US" sz="1000" b="1" kern="1200" dirty="0">
              <a:solidFill>
                <a:prstClr val="black">
                  <a:hueOff val="0"/>
                  <a:satOff val="0"/>
                  <a:lumOff val="0"/>
                  <a:alphaOff val="0"/>
                </a:prstClr>
              </a:solidFill>
              <a:latin typeface="Times" panose="02020603050405020304" pitchFamily="18" charset="0"/>
              <a:ea typeface="+mn-ea"/>
              <a:cs typeface="Times" panose="02020603050405020304" pitchFamily="18" charset="0"/>
            </a:endParaRPr>
          </a:p>
        </p:txBody>
      </p:sp>
      <p:sp>
        <p:nvSpPr>
          <p:cNvPr id="23" name="Freeform: Shape 22"/>
          <p:cNvSpPr/>
          <p:nvPr/>
        </p:nvSpPr>
        <p:spPr>
          <a:xfrm>
            <a:off x="4844029" y="3229275"/>
            <a:ext cx="788426" cy="413059"/>
          </a:xfrm>
          <a:custGeom>
            <a:avLst/>
            <a:gdLst>
              <a:gd name="connsiteX0" fmla="*/ 0 w 904004"/>
              <a:gd name="connsiteY0" fmla="*/ 64843 h 648432"/>
              <a:gd name="connsiteX1" fmla="*/ 64843 w 904004"/>
              <a:gd name="connsiteY1" fmla="*/ 0 h 648432"/>
              <a:gd name="connsiteX2" fmla="*/ 839161 w 904004"/>
              <a:gd name="connsiteY2" fmla="*/ 0 h 648432"/>
              <a:gd name="connsiteX3" fmla="*/ 904004 w 904004"/>
              <a:gd name="connsiteY3" fmla="*/ 64843 h 648432"/>
              <a:gd name="connsiteX4" fmla="*/ 904004 w 904004"/>
              <a:gd name="connsiteY4" fmla="*/ 583589 h 648432"/>
              <a:gd name="connsiteX5" fmla="*/ 839161 w 904004"/>
              <a:gd name="connsiteY5" fmla="*/ 648432 h 648432"/>
              <a:gd name="connsiteX6" fmla="*/ 64843 w 904004"/>
              <a:gd name="connsiteY6" fmla="*/ 648432 h 648432"/>
              <a:gd name="connsiteX7" fmla="*/ 0 w 904004"/>
              <a:gd name="connsiteY7" fmla="*/ 583589 h 648432"/>
              <a:gd name="connsiteX8" fmla="*/ 0 w 904004"/>
              <a:gd name="connsiteY8" fmla="*/ 64843 h 648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4004" h="648432">
                <a:moveTo>
                  <a:pt x="0" y="64843"/>
                </a:moveTo>
                <a:cubicBezTo>
                  <a:pt x="0" y="29031"/>
                  <a:pt x="29031" y="0"/>
                  <a:pt x="64843" y="0"/>
                </a:cubicBezTo>
                <a:lnTo>
                  <a:pt x="839161" y="0"/>
                </a:lnTo>
                <a:cubicBezTo>
                  <a:pt x="874973" y="0"/>
                  <a:pt x="904004" y="29031"/>
                  <a:pt x="904004" y="64843"/>
                </a:cubicBezTo>
                <a:lnTo>
                  <a:pt x="904004" y="583589"/>
                </a:lnTo>
                <a:cubicBezTo>
                  <a:pt x="904004" y="619401"/>
                  <a:pt x="874973" y="648432"/>
                  <a:pt x="839161" y="648432"/>
                </a:cubicBezTo>
                <a:lnTo>
                  <a:pt x="64843" y="648432"/>
                </a:lnTo>
                <a:cubicBezTo>
                  <a:pt x="29031" y="648432"/>
                  <a:pt x="0" y="619401"/>
                  <a:pt x="0" y="583589"/>
                </a:cubicBezTo>
                <a:lnTo>
                  <a:pt x="0" y="64843"/>
                </a:lnTo>
                <a:close/>
              </a:path>
            </a:pathLst>
          </a:custGeom>
          <a:ln>
            <a:solidFill>
              <a:schemeClr val="tx1"/>
            </a:solidFill>
          </a:ln>
        </p:spPr>
        <p:style>
          <a:lnRef idx="2">
            <a:schemeClr val="accent3">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64712" tIns="64712" rIns="64712" bIns="64712" numCol="1" spcCol="1270" anchor="ctr" anchorCtr="0">
            <a:noAutofit/>
          </a:bodyPr>
          <a:lstStyle/>
          <a:p>
            <a:pPr marL="0" lvl="0" indent="0" algn="ctr" defTabSz="488950">
              <a:lnSpc>
                <a:spcPct val="90000"/>
              </a:lnSpc>
              <a:spcBef>
                <a:spcPct val="0"/>
              </a:spcBef>
              <a:spcAft>
                <a:spcPct val="35000"/>
              </a:spcAft>
              <a:buNone/>
            </a:pPr>
            <a:r>
              <a:rPr lang="en-US" sz="1200" b="1" kern="1200" dirty="0">
                <a:solidFill>
                  <a:schemeClr val="tx1"/>
                </a:solidFill>
                <a:latin typeface="Times" panose="02020603050405020304" pitchFamily="18" charset="0"/>
                <a:ea typeface="+mn-ea"/>
                <a:cs typeface="Times" panose="02020603050405020304" pitchFamily="18" charset="0"/>
              </a:rPr>
              <a:t>Applying</a:t>
            </a:r>
          </a:p>
        </p:txBody>
      </p:sp>
      <p:sp>
        <p:nvSpPr>
          <p:cNvPr id="25" name="Freeform: Shape 24"/>
          <p:cNvSpPr/>
          <p:nvPr/>
        </p:nvSpPr>
        <p:spPr>
          <a:xfrm>
            <a:off x="5688597" y="3214323"/>
            <a:ext cx="812499" cy="413059"/>
          </a:xfrm>
          <a:custGeom>
            <a:avLst/>
            <a:gdLst>
              <a:gd name="connsiteX0" fmla="*/ 0 w 904004"/>
              <a:gd name="connsiteY0" fmla="*/ 64843 h 648432"/>
              <a:gd name="connsiteX1" fmla="*/ 64843 w 904004"/>
              <a:gd name="connsiteY1" fmla="*/ 0 h 648432"/>
              <a:gd name="connsiteX2" fmla="*/ 839161 w 904004"/>
              <a:gd name="connsiteY2" fmla="*/ 0 h 648432"/>
              <a:gd name="connsiteX3" fmla="*/ 904004 w 904004"/>
              <a:gd name="connsiteY3" fmla="*/ 64843 h 648432"/>
              <a:gd name="connsiteX4" fmla="*/ 904004 w 904004"/>
              <a:gd name="connsiteY4" fmla="*/ 583589 h 648432"/>
              <a:gd name="connsiteX5" fmla="*/ 839161 w 904004"/>
              <a:gd name="connsiteY5" fmla="*/ 648432 h 648432"/>
              <a:gd name="connsiteX6" fmla="*/ 64843 w 904004"/>
              <a:gd name="connsiteY6" fmla="*/ 648432 h 648432"/>
              <a:gd name="connsiteX7" fmla="*/ 0 w 904004"/>
              <a:gd name="connsiteY7" fmla="*/ 583589 h 648432"/>
              <a:gd name="connsiteX8" fmla="*/ 0 w 904004"/>
              <a:gd name="connsiteY8" fmla="*/ 64843 h 648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4004" h="648432">
                <a:moveTo>
                  <a:pt x="0" y="64843"/>
                </a:moveTo>
                <a:cubicBezTo>
                  <a:pt x="0" y="29031"/>
                  <a:pt x="29031" y="0"/>
                  <a:pt x="64843" y="0"/>
                </a:cubicBezTo>
                <a:lnTo>
                  <a:pt x="839161" y="0"/>
                </a:lnTo>
                <a:cubicBezTo>
                  <a:pt x="874973" y="0"/>
                  <a:pt x="904004" y="29031"/>
                  <a:pt x="904004" y="64843"/>
                </a:cubicBezTo>
                <a:lnTo>
                  <a:pt x="904004" y="583589"/>
                </a:lnTo>
                <a:cubicBezTo>
                  <a:pt x="904004" y="619401"/>
                  <a:pt x="874973" y="648432"/>
                  <a:pt x="839161" y="648432"/>
                </a:cubicBezTo>
                <a:lnTo>
                  <a:pt x="64843" y="648432"/>
                </a:lnTo>
                <a:cubicBezTo>
                  <a:pt x="29031" y="648432"/>
                  <a:pt x="0" y="619401"/>
                  <a:pt x="0" y="583589"/>
                </a:cubicBezTo>
                <a:lnTo>
                  <a:pt x="0" y="64843"/>
                </a:lnTo>
                <a:close/>
              </a:path>
            </a:pathLst>
          </a:custGeom>
          <a:ln>
            <a:solidFill>
              <a:schemeClr val="tx1"/>
            </a:solidFill>
          </a:ln>
        </p:spPr>
        <p:style>
          <a:lnRef idx="2">
            <a:schemeClr val="accent3">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64712" tIns="64712" rIns="64712" bIns="64712" numCol="1" spcCol="1270" anchor="ctr" anchorCtr="0">
            <a:noAutofit/>
          </a:bodyPr>
          <a:lstStyle/>
          <a:p>
            <a:pPr marL="0" lvl="0" indent="0" algn="ctr" defTabSz="533400">
              <a:lnSpc>
                <a:spcPct val="90000"/>
              </a:lnSpc>
              <a:spcBef>
                <a:spcPct val="0"/>
              </a:spcBef>
              <a:spcAft>
                <a:spcPct val="35000"/>
              </a:spcAft>
              <a:buNone/>
            </a:pPr>
            <a:r>
              <a:rPr lang="en-US" sz="1200" b="1" kern="1200" dirty="0">
                <a:solidFill>
                  <a:prstClr val="black">
                    <a:hueOff val="0"/>
                    <a:satOff val="0"/>
                    <a:lumOff val="0"/>
                    <a:alphaOff val="0"/>
                  </a:prstClr>
                </a:solidFill>
                <a:latin typeface="Times" panose="02020603050405020304" pitchFamily="18" charset="0"/>
                <a:ea typeface="+mn-ea"/>
                <a:cs typeface="Times" panose="02020603050405020304" pitchFamily="18" charset="0"/>
              </a:rPr>
              <a:t>Analyzing</a:t>
            </a:r>
          </a:p>
        </p:txBody>
      </p:sp>
      <p:sp>
        <p:nvSpPr>
          <p:cNvPr id="27" name="Freeform: Shape 26"/>
          <p:cNvSpPr/>
          <p:nvPr/>
        </p:nvSpPr>
        <p:spPr>
          <a:xfrm>
            <a:off x="6542082" y="3191676"/>
            <a:ext cx="812498" cy="413059"/>
          </a:xfrm>
          <a:custGeom>
            <a:avLst/>
            <a:gdLst>
              <a:gd name="connsiteX0" fmla="*/ 0 w 904004"/>
              <a:gd name="connsiteY0" fmla="*/ 64843 h 648432"/>
              <a:gd name="connsiteX1" fmla="*/ 64843 w 904004"/>
              <a:gd name="connsiteY1" fmla="*/ 0 h 648432"/>
              <a:gd name="connsiteX2" fmla="*/ 839161 w 904004"/>
              <a:gd name="connsiteY2" fmla="*/ 0 h 648432"/>
              <a:gd name="connsiteX3" fmla="*/ 904004 w 904004"/>
              <a:gd name="connsiteY3" fmla="*/ 64843 h 648432"/>
              <a:gd name="connsiteX4" fmla="*/ 904004 w 904004"/>
              <a:gd name="connsiteY4" fmla="*/ 583589 h 648432"/>
              <a:gd name="connsiteX5" fmla="*/ 839161 w 904004"/>
              <a:gd name="connsiteY5" fmla="*/ 648432 h 648432"/>
              <a:gd name="connsiteX6" fmla="*/ 64843 w 904004"/>
              <a:gd name="connsiteY6" fmla="*/ 648432 h 648432"/>
              <a:gd name="connsiteX7" fmla="*/ 0 w 904004"/>
              <a:gd name="connsiteY7" fmla="*/ 583589 h 648432"/>
              <a:gd name="connsiteX8" fmla="*/ 0 w 904004"/>
              <a:gd name="connsiteY8" fmla="*/ 64843 h 648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4004" h="648432">
                <a:moveTo>
                  <a:pt x="0" y="64843"/>
                </a:moveTo>
                <a:cubicBezTo>
                  <a:pt x="0" y="29031"/>
                  <a:pt x="29031" y="0"/>
                  <a:pt x="64843" y="0"/>
                </a:cubicBezTo>
                <a:lnTo>
                  <a:pt x="839161" y="0"/>
                </a:lnTo>
                <a:cubicBezTo>
                  <a:pt x="874973" y="0"/>
                  <a:pt x="904004" y="29031"/>
                  <a:pt x="904004" y="64843"/>
                </a:cubicBezTo>
                <a:lnTo>
                  <a:pt x="904004" y="583589"/>
                </a:lnTo>
                <a:cubicBezTo>
                  <a:pt x="904004" y="619401"/>
                  <a:pt x="874973" y="648432"/>
                  <a:pt x="839161" y="648432"/>
                </a:cubicBezTo>
                <a:lnTo>
                  <a:pt x="64843" y="648432"/>
                </a:lnTo>
                <a:cubicBezTo>
                  <a:pt x="29031" y="648432"/>
                  <a:pt x="0" y="619401"/>
                  <a:pt x="0" y="583589"/>
                </a:cubicBezTo>
                <a:lnTo>
                  <a:pt x="0" y="64843"/>
                </a:lnTo>
                <a:close/>
              </a:path>
            </a:pathLst>
          </a:custGeom>
          <a:ln>
            <a:solidFill>
              <a:schemeClr val="tx1"/>
            </a:solidFill>
          </a:ln>
        </p:spPr>
        <p:style>
          <a:lnRef idx="2">
            <a:schemeClr val="accent3">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64712" tIns="64712" rIns="64712" bIns="64712" numCol="1" spcCol="1270" anchor="ctr" anchorCtr="0">
            <a:noAutofit/>
          </a:bodyPr>
          <a:lstStyle/>
          <a:p>
            <a:pPr marL="0" lvl="0" indent="0" algn="ctr" defTabSz="533400">
              <a:lnSpc>
                <a:spcPct val="90000"/>
              </a:lnSpc>
              <a:spcBef>
                <a:spcPct val="0"/>
              </a:spcBef>
              <a:spcAft>
                <a:spcPct val="35000"/>
              </a:spcAft>
              <a:buNone/>
            </a:pPr>
            <a:r>
              <a:rPr lang="en-US" sz="1200" b="1" kern="1200" dirty="0">
                <a:latin typeface="Times" panose="02020603050405020304" pitchFamily="18" charset="0"/>
                <a:cs typeface="Times" panose="02020603050405020304" pitchFamily="18" charset="0"/>
              </a:rPr>
              <a:t>Creating</a:t>
            </a:r>
          </a:p>
        </p:txBody>
      </p:sp>
      <p:sp>
        <p:nvSpPr>
          <p:cNvPr id="28" name="Rectangle: Rounded Corners 27"/>
          <p:cNvSpPr/>
          <p:nvPr/>
        </p:nvSpPr>
        <p:spPr>
          <a:xfrm>
            <a:off x="7313897" y="2432418"/>
            <a:ext cx="1644810" cy="480897"/>
          </a:xfrm>
          <a:prstGeom prst="roundRect">
            <a:avLst>
              <a:gd name="adj" fmla="val 10000"/>
            </a:avLst>
          </a:prstGeom>
          <a:solidFill>
            <a:srgbClr val="002060"/>
          </a:solidFill>
        </p:spPr>
        <p:style>
          <a:lnRef idx="2">
            <a:schemeClr val="lt1">
              <a:hueOff val="0"/>
              <a:satOff val="0"/>
              <a:lumOff val="0"/>
              <a:alphaOff val="0"/>
            </a:schemeClr>
          </a:lnRef>
          <a:fillRef idx="1">
            <a:scrgbClr r="0" g="0" b="0"/>
          </a:fillRef>
          <a:effectRef idx="0">
            <a:schemeClr val="accent2">
              <a:hueOff val="0"/>
              <a:satOff val="0"/>
              <a:lumOff val="0"/>
              <a:alphaOff val="0"/>
            </a:schemeClr>
          </a:effectRef>
          <a:fontRef idx="minor">
            <a:schemeClr val="lt1"/>
          </a:fontRef>
        </p:style>
      </p:sp>
      <p:sp>
        <p:nvSpPr>
          <p:cNvPr id="29" name="Freeform: Shape 28"/>
          <p:cNvSpPr/>
          <p:nvPr/>
        </p:nvSpPr>
        <p:spPr>
          <a:xfrm>
            <a:off x="7429351" y="2527841"/>
            <a:ext cx="1644810" cy="480897"/>
          </a:xfrm>
          <a:custGeom>
            <a:avLst/>
            <a:gdLst>
              <a:gd name="connsiteX0" fmla="*/ 0 w 1367315"/>
              <a:gd name="connsiteY0" fmla="*/ 44807 h 448074"/>
              <a:gd name="connsiteX1" fmla="*/ 44807 w 1367315"/>
              <a:gd name="connsiteY1" fmla="*/ 0 h 448074"/>
              <a:gd name="connsiteX2" fmla="*/ 1322508 w 1367315"/>
              <a:gd name="connsiteY2" fmla="*/ 0 h 448074"/>
              <a:gd name="connsiteX3" fmla="*/ 1367315 w 1367315"/>
              <a:gd name="connsiteY3" fmla="*/ 44807 h 448074"/>
              <a:gd name="connsiteX4" fmla="*/ 1367315 w 1367315"/>
              <a:gd name="connsiteY4" fmla="*/ 403267 h 448074"/>
              <a:gd name="connsiteX5" fmla="*/ 1322508 w 1367315"/>
              <a:gd name="connsiteY5" fmla="*/ 448074 h 448074"/>
              <a:gd name="connsiteX6" fmla="*/ 44807 w 1367315"/>
              <a:gd name="connsiteY6" fmla="*/ 448074 h 448074"/>
              <a:gd name="connsiteX7" fmla="*/ 0 w 1367315"/>
              <a:gd name="connsiteY7" fmla="*/ 403267 h 448074"/>
              <a:gd name="connsiteX8" fmla="*/ 0 w 1367315"/>
              <a:gd name="connsiteY8" fmla="*/ 44807 h 4480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315" h="448074">
                <a:moveTo>
                  <a:pt x="0" y="44807"/>
                </a:moveTo>
                <a:cubicBezTo>
                  <a:pt x="0" y="20061"/>
                  <a:pt x="20061" y="0"/>
                  <a:pt x="44807" y="0"/>
                </a:cubicBezTo>
                <a:lnTo>
                  <a:pt x="1322508" y="0"/>
                </a:lnTo>
                <a:cubicBezTo>
                  <a:pt x="1347254" y="0"/>
                  <a:pt x="1367315" y="20061"/>
                  <a:pt x="1367315" y="44807"/>
                </a:cubicBezTo>
                <a:lnTo>
                  <a:pt x="1367315" y="403267"/>
                </a:lnTo>
                <a:cubicBezTo>
                  <a:pt x="1367315" y="428013"/>
                  <a:pt x="1347254" y="448074"/>
                  <a:pt x="1322508" y="448074"/>
                </a:cubicBezTo>
                <a:lnTo>
                  <a:pt x="44807" y="448074"/>
                </a:lnTo>
                <a:cubicBezTo>
                  <a:pt x="20061" y="448074"/>
                  <a:pt x="0" y="428013"/>
                  <a:pt x="0" y="403267"/>
                </a:cubicBezTo>
                <a:lnTo>
                  <a:pt x="0" y="44807"/>
                </a:lnTo>
                <a:close/>
              </a:path>
            </a:pathLst>
          </a:custGeom>
          <a:ln>
            <a:solidFill>
              <a:srgbClr val="0070C0"/>
            </a:solidFill>
          </a:ln>
        </p:spPr>
        <p:style>
          <a:lnRef idx="2">
            <a:scrgbClr r="0" g="0" b="0"/>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74084" tIns="74084" rIns="74084" bIns="74084" numCol="1" spcCol="1270" anchor="ctr" anchorCtr="0">
            <a:noAutofit/>
          </a:bodyPr>
          <a:lstStyle/>
          <a:p>
            <a:pPr marL="0" lvl="0" indent="0" algn="ctr" defTabSz="711200">
              <a:lnSpc>
                <a:spcPct val="90000"/>
              </a:lnSpc>
              <a:spcBef>
                <a:spcPct val="0"/>
              </a:spcBef>
              <a:spcAft>
                <a:spcPct val="35000"/>
              </a:spcAft>
              <a:buNone/>
            </a:pPr>
            <a:r>
              <a:rPr lang="en-US" sz="1200" b="1" kern="1200" dirty="0">
                <a:latin typeface="Times" panose="02020603050405020304" pitchFamily="18" charset="0"/>
                <a:cs typeface="Times" panose="02020603050405020304" pitchFamily="18" charset="0"/>
              </a:rPr>
              <a:t>CS Verb List</a:t>
            </a:r>
          </a:p>
        </p:txBody>
      </p:sp>
      <p:sp>
        <p:nvSpPr>
          <p:cNvPr id="30" name="Rectangle: Rounded Corners 29"/>
          <p:cNvSpPr/>
          <p:nvPr/>
        </p:nvSpPr>
        <p:spPr>
          <a:xfrm>
            <a:off x="7446848" y="3233171"/>
            <a:ext cx="1087470" cy="616092"/>
          </a:xfrm>
          <a:prstGeom prst="roundRect">
            <a:avLst>
              <a:gd name="adj" fmla="val 10000"/>
            </a:avLst>
          </a:prstGeom>
          <a:solidFill>
            <a:schemeClr val="accent4">
              <a:lumMod val="60000"/>
              <a:lumOff val="40000"/>
            </a:schemeClr>
          </a:solidFill>
          <a:ln>
            <a:solidFill>
              <a:schemeClr val="accent4">
                <a:lumMod val="60000"/>
                <a:lumOff val="40000"/>
              </a:schemeClr>
            </a:solidFill>
          </a:ln>
        </p:spPr>
        <p:style>
          <a:lnRef idx="2">
            <a:scrgbClr r="0" g="0" b="0"/>
          </a:lnRef>
          <a:fillRef idx="1">
            <a:scrgbClr r="0" g="0" b="0"/>
          </a:fillRef>
          <a:effectRef idx="0">
            <a:schemeClr val="accent3">
              <a:hueOff val="0"/>
              <a:satOff val="0"/>
              <a:lumOff val="0"/>
              <a:alphaOff val="0"/>
            </a:schemeClr>
          </a:effectRef>
          <a:fontRef idx="minor">
            <a:schemeClr val="lt1"/>
          </a:fontRef>
        </p:style>
      </p:sp>
      <p:sp>
        <p:nvSpPr>
          <p:cNvPr id="31" name="Freeform: Shape 30"/>
          <p:cNvSpPr/>
          <p:nvPr/>
        </p:nvSpPr>
        <p:spPr>
          <a:xfrm>
            <a:off x="7556672" y="3328594"/>
            <a:ext cx="1213944" cy="616092"/>
          </a:xfrm>
          <a:custGeom>
            <a:avLst/>
            <a:gdLst>
              <a:gd name="connsiteX0" fmla="*/ 0 w 904004"/>
              <a:gd name="connsiteY0" fmla="*/ 57404 h 574042"/>
              <a:gd name="connsiteX1" fmla="*/ 57404 w 904004"/>
              <a:gd name="connsiteY1" fmla="*/ 0 h 574042"/>
              <a:gd name="connsiteX2" fmla="*/ 846600 w 904004"/>
              <a:gd name="connsiteY2" fmla="*/ 0 h 574042"/>
              <a:gd name="connsiteX3" fmla="*/ 904004 w 904004"/>
              <a:gd name="connsiteY3" fmla="*/ 57404 h 574042"/>
              <a:gd name="connsiteX4" fmla="*/ 904004 w 904004"/>
              <a:gd name="connsiteY4" fmla="*/ 516638 h 574042"/>
              <a:gd name="connsiteX5" fmla="*/ 846600 w 904004"/>
              <a:gd name="connsiteY5" fmla="*/ 574042 h 574042"/>
              <a:gd name="connsiteX6" fmla="*/ 57404 w 904004"/>
              <a:gd name="connsiteY6" fmla="*/ 574042 h 574042"/>
              <a:gd name="connsiteX7" fmla="*/ 0 w 904004"/>
              <a:gd name="connsiteY7" fmla="*/ 516638 h 574042"/>
              <a:gd name="connsiteX8" fmla="*/ 0 w 904004"/>
              <a:gd name="connsiteY8" fmla="*/ 57404 h 5740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4004" h="574042">
                <a:moveTo>
                  <a:pt x="0" y="57404"/>
                </a:moveTo>
                <a:cubicBezTo>
                  <a:pt x="0" y="25701"/>
                  <a:pt x="25701" y="0"/>
                  <a:pt x="57404" y="0"/>
                </a:cubicBezTo>
                <a:lnTo>
                  <a:pt x="846600" y="0"/>
                </a:lnTo>
                <a:cubicBezTo>
                  <a:pt x="878303" y="0"/>
                  <a:pt x="904004" y="25701"/>
                  <a:pt x="904004" y="57404"/>
                </a:cubicBezTo>
                <a:lnTo>
                  <a:pt x="904004" y="516638"/>
                </a:lnTo>
                <a:cubicBezTo>
                  <a:pt x="904004" y="548341"/>
                  <a:pt x="878303" y="574042"/>
                  <a:pt x="846600" y="574042"/>
                </a:cubicBezTo>
                <a:lnTo>
                  <a:pt x="57404" y="574042"/>
                </a:lnTo>
                <a:cubicBezTo>
                  <a:pt x="25701" y="574042"/>
                  <a:pt x="0" y="548341"/>
                  <a:pt x="0" y="516638"/>
                </a:cubicBezTo>
                <a:lnTo>
                  <a:pt x="0" y="57404"/>
                </a:lnTo>
                <a:close/>
              </a:path>
            </a:pathLst>
          </a:custGeom>
          <a:ln w="44450">
            <a:solidFill>
              <a:srgbClr val="FF0000"/>
            </a:solidFill>
          </a:ln>
        </p:spPr>
        <p:style>
          <a:lnRef idx="2">
            <a:scrgbClr r="0" g="0" b="0"/>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58723" tIns="58723" rIns="58723" bIns="58723" numCol="1" spcCol="1270" anchor="ctr" anchorCtr="0">
            <a:noAutofit/>
          </a:bodyPr>
          <a:lstStyle/>
          <a:p>
            <a:pPr algn="ctr" defTabSz="711200">
              <a:lnSpc>
                <a:spcPct val="90000"/>
              </a:lnSpc>
              <a:spcBef>
                <a:spcPct val="0"/>
              </a:spcBef>
              <a:spcAft>
                <a:spcPct val="35000"/>
              </a:spcAft>
            </a:pPr>
            <a:r>
              <a:rPr lang="en-US" sz="1200" dirty="0">
                <a:latin typeface="Times" panose="02020603050405020304" pitchFamily="18" charset="0"/>
                <a:cs typeface="Times" panose="02020603050405020304" pitchFamily="18" charset="0"/>
              </a:rPr>
              <a:t>WordNet Synonym</a:t>
            </a:r>
          </a:p>
        </p:txBody>
      </p:sp>
      <p:sp>
        <p:nvSpPr>
          <p:cNvPr id="34" name="Rectangle: Rounded Corners 33"/>
          <p:cNvSpPr/>
          <p:nvPr/>
        </p:nvSpPr>
        <p:spPr>
          <a:xfrm>
            <a:off x="7098643" y="4178083"/>
            <a:ext cx="1200241" cy="636355"/>
          </a:xfrm>
          <a:prstGeom prst="roundRect">
            <a:avLst>
              <a:gd name="adj" fmla="val 10000"/>
            </a:avLst>
          </a:prstGeom>
          <a:solidFill>
            <a:schemeClr val="bg1">
              <a:lumMod val="50000"/>
            </a:schemeClr>
          </a:solidFill>
        </p:spPr>
        <p:style>
          <a:lnRef idx="2">
            <a:schemeClr val="lt1">
              <a:hueOff val="0"/>
              <a:satOff val="0"/>
              <a:lumOff val="0"/>
              <a:alphaOff val="0"/>
            </a:schemeClr>
          </a:lnRef>
          <a:fillRef idx="1">
            <a:scrgbClr r="0" g="0" b="0"/>
          </a:fillRef>
          <a:effectRef idx="0">
            <a:schemeClr val="accent3">
              <a:hueOff val="0"/>
              <a:satOff val="0"/>
              <a:lumOff val="0"/>
              <a:alphaOff val="0"/>
            </a:schemeClr>
          </a:effectRef>
          <a:fontRef idx="minor">
            <a:schemeClr val="lt1"/>
          </a:fontRef>
        </p:style>
      </p:sp>
      <p:sp>
        <p:nvSpPr>
          <p:cNvPr id="35" name="Freeform: Shape 34"/>
          <p:cNvSpPr/>
          <p:nvPr/>
        </p:nvSpPr>
        <p:spPr>
          <a:xfrm>
            <a:off x="7208330" y="4273506"/>
            <a:ext cx="1329795" cy="636355"/>
          </a:xfrm>
          <a:custGeom>
            <a:avLst/>
            <a:gdLst>
              <a:gd name="connsiteX0" fmla="*/ 0 w 997749"/>
              <a:gd name="connsiteY0" fmla="*/ 59292 h 592922"/>
              <a:gd name="connsiteX1" fmla="*/ 59292 w 997749"/>
              <a:gd name="connsiteY1" fmla="*/ 0 h 592922"/>
              <a:gd name="connsiteX2" fmla="*/ 938457 w 997749"/>
              <a:gd name="connsiteY2" fmla="*/ 0 h 592922"/>
              <a:gd name="connsiteX3" fmla="*/ 997749 w 997749"/>
              <a:gd name="connsiteY3" fmla="*/ 59292 h 592922"/>
              <a:gd name="connsiteX4" fmla="*/ 997749 w 997749"/>
              <a:gd name="connsiteY4" fmla="*/ 533630 h 592922"/>
              <a:gd name="connsiteX5" fmla="*/ 938457 w 997749"/>
              <a:gd name="connsiteY5" fmla="*/ 592922 h 592922"/>
              <a:gd name="connsiteX6" fmla="*/ 59292 w 997749"/>
              <a:gd name="connsiteY6" fmla="*/ 592922 h 592922"/>
              <a:gd name="connsiteX7" fmla="*/ 0 w 997749"/>
              <a:gd name="connsiteY7" fmla="*/ 533630 h 592922"/>
              <a:gd name="connsiteX8" fmla="*/ 0 w 997749"/>
              <a:gd name="connsiteY8" fmla="*/ 59292 h 592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97749" h="592922">
                <a:moveTo>
                  <a:pt x="0" y="59292"/>
                </a:moveTo>
                <a:cubicBezTo>
                  <a:pt x="0" y="26546"/>
                  <a:pt x="26546" y="0"/>
                  <a:pt x="59292" y="0"/>
                </a:cubicBezTo>
                <a:lnTo>
                  <a:pt x="938457" y="0"/>
                </a:lnTo>
                <a:cubicBezTo>
                  <a:pt x="971203" y="0"/>
                  <a:pt x="997749" y="26546"/>
                  <a:pt x="997749" y="59292"/>
                </a:cubicBezTo>
                <a:lnTo>
                  <a:pt x="997749" y="533630"/>
                </a:lnTo>
                <a:cubicBezTo>
                  <a:pt x="997749" y="566376"/>
                  <a:pt x="971203" y="592922"/>
                  <a:pt x="938457" y="592922"/>
                </a:cubicBezTo>
                <a:lnTo>
                  <a:pt x="59292" y="592922"/>
                </a:lnTo>
                <a:cubicBezTo>
                  <a:pt x="26546" y="592922"/>
                  <a:pt x="0" y="566376"/>
                  <a:pt x="0" y="533630"/>
                </a:cubicBezTo>
                <a:lnTo>
                  <a:pt x="0" y="59292"/>
                </a:lnTo>
                <a:close/>
              </a:path>
            </a:pathLst>
          </a:custGeom>
          <a:ln w="44450">
            <a:solidFill>
              <a:srgbClr val="00B0F0"/>
            </a:solidFill>
          </a:ln>
        </p:spPr>
        <p:style>
          <a:lnRef idx="2">
            <a:scrgbClr r="0" g="0" b="0"/>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59276" tIns="59276" rIns="59276" bIns="59276" numCol="1" spcCol="1270" anchor="ctr" anchorCtr="0">
            <a:noAutofit/>
          </a:bodyPr>
          <a:lstStyle/>
          <a:p>
            <a:pPr lvl="0" indent="0" algn="ctr" defTabSz="711200">
              <a:lnSpc>
                <a:spcPct val="90000"/>
              </a:lnSpc>
              <a:spcBef>
                <a:spcPct val="0"/>
              </a:spcBef>
              <a:spcAft>
                <a:spcPct val="35000"/>
              </a:spcAft>
              <a:buNone/>
            </a:pPr>
            <a:r>
              <a:rPr lang="en-US" sz="1200" dirty="0">
                <a:latin typeface="Times" panose="02020603050405020304" pitchFamily="18" charset="0"/>
                <a:cs typeface="Times" panose="02020603050405020304" pitchFamily="18" charset="0"/>
              </a:rPr>
              <a:t>VerbNet Class</a:t>
            </a:r>
          </a:p>
        </p:txBody>
      </p:sp>
      <p:sp>
        <p:nvSpPr>
          <p:cNvPr id="42" name="Rectangle: Rounded Corners 41">
            <a:extLst>
              <a:ext uri="{FF2B5EF4-FFF2-40B4-BE49-F238E27FC236}">
                <a16:creationId xmlns:a16="http://schemas.microsoft.com/office/drawing/2014/main" id="{1562CECE-5381-4E5E-B838-162171D99567}"/>
              </a:ext>
            </a:extLst>
          </p:cNvPr>
          <p:cNvSpPr/>
          <p:nvPr/>
        </p:nvSpPr>
        <p:spPr>
          <a:xfrm>
            <a:off x="5343719" y="1649002"/>
            <a:ext cx="1979457" cy="601302"/>
          </a:xfrm>
          <a:prstGeom prst="roundRect">
            <a:avLst>
              <a:gd name="adj" fmla="val 10000"/>
            </a:avLst>
          </a:prstGeom>
          <a:solidFill>
            <a:srgbClr val="FFFFCC"/>
          </a:solidFill>
        </p:spPr>
        <p:style>
          <a:lnRef idx="2">
            <a:schemeClr val="lt1">
              <a:hueOff val="0"/>
              <a:satOff val="0"/>
              <a:lumOff val="0"/>
              <a:alphaOff val="0"/>
            </a:schemeClr>
          </a:lnRef>
          <a:fillRef idx="1">
            <a:scrgbClr r="0" g="0" b="0"/>
          </a:fillRef>
          <a:effectRef idx="0">
            <a:schemeClr val="accent2">
              <a:hueOff val="0"/>
              <a:satOff val="0"/>
              <a:lumOff val="0"/>
              <a:alphaOff val="0"/>
            </a:schemeClr>
          </a:effectRef>
          <a:fontRef idx="minor">
            <a:schemeClr val="lt1"/>
          </a:fontRef>
        </p:style>
      </p:sp>
      <p:sp>
        <p:nvSpPr>
          <p:cNvPr id="49" name="Rectangle: Rounded Corners 48">
            <a:extLst>
              <a:ext uri="{FF2B5EF4-FFF2-40B4-BE49-F238E27FC236}">
                <a16:creationId xmlns:a16="http://schemas.microsoft.com/office/drawing/2014/main" id="{8D7637B2-BA96-4BFA-999D-7AC50642C44F}"/>
              </a:ext>
            </a:extLst>
          </p:cNvPr>
          <p:cNvSpPr/>
          <p:nvPr/>
        </p:nvSpPr>
        <p:spPr>
          <a:xfrm>
            <a:off x="6848342" y="5129971"/>
            <a:ext cx="1200241" cy="636355"/>
          </a:xfrm>
          <a:prstGeom prst="roundRect">
            <a:avLst>
              <a:gd name="adj" fmla="val 10000"/>
            </a:avLst>
          </a:prstGeom>
          <a:solidFill>
            <a:schemeClr val="bg1">
              <a:lumMod val="50000"/>
            </a:schemeClr>
          </a:solidFill>
        </p:spPr>
        <p:style>
          <a:lnRef idx="2">
            <a:schemeClr val="lt1">
              <a:hueOff val="0"/>
              <a:satOff val="0"/>
              <a:lumOff val="0"/>
              <a:alphaOff val="0"/>
            </a:schemeClr>
          </a:lnRef>
          <a:fillRef idx="1">
            <a:scrgbClr r="0" g="0" b="0"/>
          </a:fillRef>
          <a:effectRef idx="0">
            <a:schemeClr val="accent3">
              <a:hueOff val="0"/>
              <a:satOff val="0"/>
              <a:lumOff val="0"/>
              <a:alphaOff val="0"/>
            </a:schemeClr>
          </a:effectRef>
          <a:fontRef idx="minor">
            <a:schemeClr val="lt1"/>
          </a:fontRef>
        </p:style>
      </p:sp>
      <p:sp>
        <p:nvSpPr>
          <p:cNvPr id="50" name="Freeform: Shape 49">
            <a:extLst>
              <a:ext uri="{FF2B5EF4-FFF2-40B4-BE49-F238E27FC236}">
                <a16:creationId xmlns:a16="http://schemas.microsoft.com/office/drawing/2014/main" id="{F92D1342-D00A-4E05-A8B3-EB1A3ECABC4F}"/>
              </a:ext>
            </a:extLst>
          </p:cNvPr>
          <p:cNvSpPr/>
          <p:nvPr/>
        </p:nvSpPr>
        <p:spPr>
          <a:xfrm>
            <a:off x="6958029" y="5208423"/>
            <a:ext cx="1329795" cy="636355"/>
          </a:xfrm>
          <a:custGeom>
            <a:avLst/>
            <a:gdLst>
              <a:gd name="connsiteX0" fmla="*/ 0 w 997749"/>
              <a:gd name="connsiteY0" fmla="*/ 59292 h 592922"/>
              <a:gd name="connsiteX1" fmla="*/ 59292 w 997749"/>
              <a:gd name="connsiteY1" fmla="*/ 0 h 592922"/>
              <a:gd name="connsiteX2" fmla="*/ 938457 w 997749"/>
              <a:gd name="connsiteY2" fmla="*/ 0 h 592922"/>
              <a:gd name="connsiteX3" fmla="*/ 997749 w 997749"/>
              <a:gd name="connsiteY3" fmla="*/ 59292 h 592922"/>
              <a:gd name="connsiteX4" fmla="*/ 997749 w 997749"/>
              <a:gd name="connsiteY4" fmla="*/ 533630 h 592922"/>
              <a:gd name="connsiteX5" fmla="*/ 938457 w 997749"/>
              <a:gd name="connsiteY5" fmla="*/ 592922 h 592922"/>
              <a:gd name="connsiteX6" fmla="*/ 59292 w 997749"/>
              <a:gd name="connsiteY6" fmla="*/ 592922 h 592922"/>
              <a:gd name="connsiteX7" fmla="*/ 0 w 997749"/>
              <a:gd name="connsiteY7" fmla="*/ 533630 h 592922"/>
              <a:gd name="connsiteX8" fmla="*/ 0 w 997749"/>
              <a:gd name="connsiteY8" fmla="*/ 59292 h 592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97749" h="592922">
                <a:moveTo>
                  <a:pt x="0" y="59292"/>
                </a:moveTo>
                <a:cubicBezTo>
                  <a:pt x="0" y="26546"/>
                  <a:pt x="26546" y="0"/>
                  <a:pt x="59292" y="0"/>
                </a:cubicBezTo>
                <a:lnTo>
                  <a:pt x="938457" y="0"/>
                </a:lnTo>
                <a:cubicBezTo>
                  <a:pt x="971203" y="0"/>
                  <a:pt x="997749" y="26546"/>
                  <a:pt x="997749" y="59292"/>
                </a:cubicBezTo>
                <a:lnTo>
                  <a:pt x="997749" y="533630"/>
                </a:lnTo>
                <a:cubicBezTo>
                  <a:pt x="997749" y="566376"/>
                  <a:pt x="971203" y="592922"/>
                  <a:pt x="938457" y="592922"/>
                </a:cubicBezTo>
                <a:lnTo>
                  <a:pt x="59292" y="592922"/>
                </a:lnTo>
                <a:cubicBezTo>
                  <a:pt x="26546" y="592922"/>
                  <a:pt x="0" y="566376"/>
                  <a:pt x="0" y="533630"/>
                </a:cubicBezTo>
                <a:lnTo>
                  <a:pt x="0" y="59292"/>
                </a:lnTo>
                <a:close/>
              </a:path>
            </a:pathLst>
          </a:custGeom>
          <a:ln w="41275">
            <a:solidFill>
              <a:srgbClr val="7030A0"/>
            </a:solidFill>
          </a:ln>
        </p:spPr>
        <p:style>
          <a:lnRef idx="2">
            <a:scrgbClr r="0" g="0" b="0"/>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59276" tIns="59276" rIns="59276" bIns="59276" numCol="1" spcCol="1270" anchor="ctr" anchorCtr="0">
            <a:noAutofit/>
          </a:bodyPr>
          <a:lstStyle/>
          <a:p>
            <a:pPr lvl="0" algn="ctr" defTabSz="711200">
              <a:lnSpc>
                <a:spcPct val="90000"/>
              </a:lnSpc>
              <a:spcAft>
                <a:spcPct val="35000"/>
              </a:spcAft>
            </a:pPr>
            <a:r>
              <a:rPr lang="en-US" sz="1200" dirty="0">
                <a:latin typeface="Times" panose="02020603050405020304" pitchFamily="18" charset="0"/>
                <a:cs typeface="Times" panose="02020603050405020304" pitchFamily="18" charset="0"/>
              </a:rPr>
              <a:t>SVD</a:t>
            </a:r>
          </a:p>
        </p:txBody>
      </p:sp>
      <p:sp>
        <p:nvSpPr>
          <p:cNvPr id="17" name="Slide Number Placeholder 16">
            <a:extLst>
              <a:ext uri="{FF2B5EF4-FFF2-40B4-BE49-F238E27FC236}">
                <a16:creationId xmlns:a16="http://schemas.microsoft.com/office/drawing/2014/main" id="{04D65B36-5590-4C71-81D1-7286531DDF47}"/>
              </a:ext>
            </a:extLst>
          </p:cNvPr>
          <p:cNvSpPr>
            <a:spLocks noGrp="1"/>
          </p:cNvSpPr>
          <p:nvPr>
            <p:ph type="sldNum" sz="quarter" idx="12"/>
          </p:nvPr>
        </p:nvSpPr>
        <p:spPr>
          <a:xfrm>
            <a:off x="7283366" y="0"/>
            <a:ext cx="1860633" cy="316104"/>
          </a:xfrm>
        </p:spPr>
        <p:txBody>
          <a:bodyPr/>
          <a:lstStyle/>
          <a:p>
            <a:pPr>
              <a:defRPr/>
            </a:pPr>
            <a:fld id="{46C95EAB-5877-4365-885A-A60EB0348E4F}" type="slidenum">
              <a:rPr lang="en-US" altLang="en-US" sz="1000" smtClean="0"/>
              <a:pPr>
                <a:defRPr/>
              </a:pPr>
              <a:t>42</a:t>
            </a:fld>
            <a:endParaRPr lang="en-US" altLang="en-US" sz="1000"/>
          </a:p>
        </p:txBody>
      </p:sp>
      <p:pic>
        <p:nvPicPr>
          <p:cNvPr id="54" name="Picture 53">
            <a:extLst>
              <a:ext uri="{FF2B5EF4-FFF2-40B4-BE49-F238E27FC236}">
                <a16:creationId xmlns:a16="http://schemas.microsoft.com/office/drawing/2014/main" id="{80D05597-5F80-4452-AA8C-A77828A6EB37}"/>
              </a:ext>
            </a:extLst>
          </p:cNvPr>
          <p:cNvPicPr>
            <a:picLocks noChangeAspect="1"/>
          </p:cNvPicPr>
          <p:nvPr/>
        </p:nvPicPr>
        <p:blipFill>
          <a:blip r:embed="rId3"/>
          <a:stretch>
            <a:fillRect/>
          </a:stretch>
        </p:blipFill>
        <p:spPr>
          <a:xfrm>
            <a:off x="99244" y="530024"/>
            <a:ext cx="619100" cy="439030"/>
          </a:xfrm>
          <a:prstGeom prst="rect">
            <a:avLst/>
          </a:prstGeom>
        </p:spPr>
      </p:pic>
      <p:cxnSp>
        <p:nvCxnSpPr>
          <p:cNvPr id="80" name="Connector: Elbow 79">
            <a:extLst>
              <a:ext uri="{FF2B5EF4-FFF2-40B4-BE49-F238E27FC236}">
                <a16:creationId xmlns:a16="http://schemas.microsoft.com/office/drawing/2014/main" id="{A6722F18-EF4B-4899-BD4F-71891E1A9B01}"/>
              </a:ext>
            </a:extLst>
          </p:cNvPr>
          <p:cNvCxnSpPr>
            <a:cxnSpLocks/>
            <a:endCxn id="28" idx="0"/>
          </p:cNvCxnSpPr>
          <p:nvPr/>
        </p:nvCxnSpPr>
        <p:spPr bwMode="auto">
          <a:xfrm>
            <a:off x="7438629" y="1978384"/>
            <a:ext cx="697673" cy="454034"/>
          </a:xfrm>
          <a:prstGeom prst="bentConnector2">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 name="Connector: Elbow 5">
            <a:extLst>
              <a:ext uri="{FF2B5EF4-FFF2-40B4-BE49-F238E27FC236}">
                <a16:creationId xmlns:a16="http://schemas.microsoft.com/office/drawing/2014/main" id="{BA343350-E3FD-4D1B-9D1D-7FC4D89DBAA2}"/>
              </a:ext>
            </a:extLst>
          </p:cNvPr>
          <p:cNvCxnSpPr>
            <a:cxnSpLocks/>
            <a:stCxn id="42" idx="1"/>
            <a:endCxn id="18" idx="0"/>
          </p:cNvCxnSpPr>
          <p:nvPr/>
        </p:nvCxnSpPr>
        <p:spPr bwMode="auto">
          <a:xfrm rot="10800000" flipV="1">
            <a:off x="4707309" y="1949652"/>
            <a:ext cx="636411" cy="506453"/>
          </a:xfrm>
          <a:prstGeom prst="bentConnector2">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7" name="Connector: Elbow 36">
            <a:extLst>
              <a:ext uri="{FF2B5EF4-FFF2-40B4-BE49-F238E27FC236}">
                <a16:creationId xmlns:a16="http://schemas.microsoft.com/office/drawing/2014/main" id="{40BD286C-A43C-4CB9-BB75-DF9475B0674C}"/>
              </a:ext>
            </a:extLst>
          </p:cNvPr>
          <p:cNvCxnSpPr>
            <a:endCxn id="30" idx="0"/>
          </p:cNvCxnSpPr>
          <p:nvPr/>
        </p:nvCxnSpPr>
        <p:spPr bwMode="auto">
          <a:xfrm rot="5400000">
            <a:off x="7960215" y="3015545"/>
            <a:ext cx="247995" cy="187257"/>
          </a:xfrm>
          <a:prstGeom prst="bentConnector3">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9" name="Connector: Elbow 78">
            <a:extLst>
              <a:ext uri="{FF2B5EF4-FFF2-40B4-BE49-F238E27FC236}">
                <a16:creationId xmlns:a16="http://schemas.microsoft.com/office/drawing/2014/main" id="{649F2FAB-957A-47C4-83F1-A3D991F93096}"/>
              </a:ext>
            </a:extLst>
          </p:cNvPr>
          <p:cNvCxnSpPr/>
          <p:nvPr/>
        </p:nvCxnSpPr>
        <p:spPr bwMode="auto">
          <a:xfrm rot="5400000">
            <a:off x="7878275" y="3972538"/>
            <a:ext cx="247995" cy="187257"/>
          </a:xfrm>
          <a:prstGeom prst="bentConnector3">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1" name="Connector: Elbow 80">
            <a:extLst>
              <a:ext uri="{FF2B5EF4-FFF2-40B4-BE49-F238E27FC236}">
                <a16:creationId xmlns:a16="http://schemas.microsoft.com/office/drawing/2014/main" id="{F813A441-CA3B-4621-8D9D-75F5A6E1291F}"/>
              </a:ext>
            </a:extLst>
          </p:cNvPr>
          <p:cNvCxnSpPr/>
          <p:nvPr/>
        </p:nvCxnSpPr>
        <p:spPr bwMode="auto">
          <a:xfrm rot="5400000">
            <a:off x="7655601" y="4921228"/>
            <a:ext cx="247995" cy="187257"/>
          </a:xfrm>
          <a:prstGeom prst="bentConnector3">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98" name="Rectangle 97">
            <a:extLst>
              <a:ext uri="{FF2B5EF4-FFF2-40B4-BE49-F238E27FC236}">
                <a16:creationId xmlns:a16="http://schemas.microsoft.com/office/drawing/2014/main" id="{5B0FE977-E016-4E87-A9B9-E87FB7F8FDA1}"/>
              </a:ext>
            </a:extLst>
          </p:cNvPr>
          <p:cNvSpPr/>
          <p:nvPr/>
        </p:nvSpPr>
        <p:spPr>
          <a:xfrm>
            <a:off x="5500331" y="1736703"/>
            <a:ext cx="2000881" cy="557606"/>
          </a:xfrm>
          <a:prstGeom prst="rect">
            <a:avLst/>
          </a:prstGeom>
          <a:solidFill>
            <a:srgbClr val="FF99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solidFill>
                  <a:schemeClr val="tx1"/>
                </a:solidFill>
                <a:latin typeface="Times" panose="02020603050405020304" pitchFamily="18" charset="0"/>
                <a:cs typeface="Times" panose="02020603050405020304" pitchFamily="18" charset="0"/>
              </a:rPr>
              <a:t>List of Extract Verbs</a:t>
            </a:r>
          </a:p>
        </p:txBody>
      </p:sp>
      <p:grpSp>
        <p:nvGrpSpPr>
          <p:cNvPr id="41" name="Group 40">
            <a:extLst>
              <a:ext uri="{FF2B5EF4-FFF2-40B4-BE49-F238E27FC236}">
                <a16:creationId xmlns:a16="http://schemas.microsoft.com/office/drawing/2014/main" id="{F15BD449-B713-4610-835D-A961F19296C9}"/>
              </a:ext>
            </a:extLst>
          </p:cNvPr>
          <p:cNvGrpSpPr/>
          <p:nvPr/>
        </p:nvGrpSpPr>
        <p:grpSpPr>
          <a:xfrm>
            <a:off x="4096687" y="2823652"/>
            <a:ext cx="2856423" cy="405623"/>
            <a:chOff x="4096687" y="2823652"/>
            <a:chExt cx="2856423" cy="405623"/>
          </a:xfrm>
        </p:grpSpPr>
        <p:sp>
          <p:nvSpPr>
            <p:cNvPr id="11" name="Freeform: Shape 10"/>
            <p:cNvSpPr/>
            <p:nvPr/>
          </p:nvSpPr>
          <p:spPr>
            <a:xfrm>
              <a:off x="4659786" y="2823652"/>
              <a:ext cx="2057623" cy="353800"/>
            </a:xfrm>
            <a:custGeom>
              <a:avLst/>
              <a:gdLst/>
              <a:ahLst/>
              <a:cxnLst/>
              <a:rect l="0" t="0" r="0" b="0"/>
              <a:pathLst>
                <a:path>
                  <a:moveTo>
                    <a:pt x="0" y="0"/>
                  </a:moveTo>
                  <a:lnTo>
                    <a:pt x="0" y="245906"/>
                  </a:lnTo>
                  <a:lnTo>
                    <a:pt x="1710483" y="245906"/>
                  </a:lnTo>
                  <a:lnTo>
                    <a:pt x="1710483" y="329652"/>
                  </a:lnTo>
                </a:path>
              </a:pathLst>
            </a:custGeom>
            <a:noFill/>
          </p:spPr>
          <p:style>
            <a:lnRef idx="2">
              <a:schemeClr val="accent3">
                <a:hueOff val="0"/>
                <a:satOff val="0"/>
                <a:lumOff val="0"/>
                <a:alphaOff val="0"/>
              </a:schemeClr>
            </a:lnRef>
            <a:fillRef idx="0">
              <a:scrgbClr r="0" g="0" b="0"/>
            </a:fillRef>
            <a:effectRef idx="0">
              <a:schemeClr val="accent4">
                <a:tint val="70000"/>
                <a:hueOff val="0"/>
                <a:satOff val="0"/>
                <a:lumOff val="0"/>
                <a:alphaOff val="0"/>
              </a:schemeClr>
            </a:effectRef>
            <a:fontRef idx="minor">
              <a:schemeClr val="tx1">
                <a:hueOff val="0"/>
                <a:satOff val="0"/>
                <a:lumOff val="0"/>
                <a:alphaOff val="0"/>
              </a:schemeClr>
            </a:fontRef>
          </p:style>
        </p:sp>
        <p:sp>
          <p:nvSpPr>
            <p:cNvPr id="12" name="Freeform: Shape 11"/>
            <p:cNvSpPr/>
            <p:nvPr/>
          </p:nvSpPr>
          <p:spPr>
            <a:xfrm>
              <a:off x="4718934" y="2823652"/>
              <a:ext cx="728491" cy="353800"/>
            </a:xfrm>
            <a:custGeom>
              <a:avLst/>
              <a:gdLst/>
              <a:ahLst/>
              <a:cxnLst/>
              <a:rect l="0" t="0" r="0" b="0"/>
              <a:pathLst>
                <a:path>
                  <a:moveTo>
                    <a:pt x="0" y="0"/>
                  </a:moveTo>
                  <a:lnTo>
                    <a:pt x="0" y="245906"/>
                  </a:lnTo>
                  <a:lnTo>
                    <a:pt x="605588" y="245906"/>
                  </a:lnTo>
                  <a:lnTo>
                    <a:pt x="605588" y="329652"/>
                  </a:lnTo>
                </a:path>
              </a:pathLst>
            </a:custGeom>
            <a:noFill/>
          </p:spPr>
          <p:style>
            <a:lnRef idx="2">
              <a:schemeClr val="accent3">
                <a:hueOff val="0"/>
                <a:satOff val="0"/>
                <a:lumOff val="0"/>
                <a:alphaOff val="0"/>
              </a:schemeClr>
            </a:lnRef>
            <a:fillRef idx="0">
              <a:scrgbClr r="0" g="0" b="0"/>
            </a:fillRef>
            <a:effectRef idx="0">
              <a:schemeClr val="accent4">
                <a:tint val="70000"/>
                <a:hueOff val="0"/>
                <a:satOff val="0"/>
                <a:lumOff val="0"/>
                <a:alphaOff val="0"/>
              </a:schemeClr>
            </a:effectRef>
            <a:fontRef idx="minor">
              <a:schemeClr val="tx1">
                <a:hueOff val="0"/>
                <a:satOff val="0"/>
                <a:lumOff val="0"/>
                <a:alphaOff val="0"/>
              </a:schemeClr>
            </a:fontRef>
          </p:style>
        </p:sp>
        <p:sp>
          <p:nvSpPr>
            <p:cNvPr id="13" name="Freeform: Shape 12"/>
            <p:cNvSpPr/>
            <p:nvPr/>
          </p:nvSpPr>
          <p:spPr>
            <a:xfrm>
              <a:off x="4150714" y="2823652"/>
              <a:ext cx="600638" cy="353800"/>
            </a:xfrm>
            <a:custGeom>
              <a:avLst/>
              <a:gdLst/>
              <a:ahLst/>
              <a:cxnLst/>
              <a:rect l="0" t="0" r="0" b="0"/>
              <a:pathLst>
                <a:path>
                  <a:moveTo>
                    <a:pt x="499305" y="0"/>
                  </a:moveTo>
                  <a:lnTo>
                    <a:pt x="499305" y="245906"/>
                  </a:lnTo>
                  <a:lnTo>
                    <a:pt x="0" y="245906"/>
                  </a:lnTo>
                  <a:lnTo>
                    <a:pt x="0" y="329652"/>
                  </a:lnTo>
                </a:path>
              </a:pathLst>
            </a:custGeom>
            <a:noFill/>
          </p:spPr>
          <p:style>
            <a:lnRef idx="2">
              <a:schemeClr val="accent3">
                <a:hueOff val="0"/>
                <a:satOff val="0"/>
                <a:lumOff val="0"/>
                <a:alphaOff val="0"/>
              </a:schemeClr>
            </a:lnRef>
            <a:fillRef idx="0">
              <a:scrgbClr r="0" g="0" b="0"/>
            </a:fillRef>
            <a:effectRef idx="0">
              <a:schemeClr val="accent4">
                <a:tint val="70000"/>
                <a:hueOff val="0"/>
                <a:satOff val="0"/>
                <a:lumOff val="0"/>
                <a:alphaOff val="0"/>
              </a:schemeClr>
            </a:effectRef>
            <a:fontRef idx="minor">
              <a:schemeClr val="tx1">
                <a:hueOff val="0"/>
                <a:satOff val="0"/>
                <a:lumOff val="0"/>
                <a:alphaOff val="0"/>
              </a:schemeClr>
            </a:fontRef>
          </p:style>
        </p:sp>
        <p:cxnSp>
          <p:nvCxnSpPr>
            <p:cNvPr id="9" name="Straight Connector 8">
              <a:extLst>
                <a:ext uri="{FF2B5EF4-FFF2-40B4-BE49-F238E27FC236}">
                  <a16:creationId xmlns:a16="http://schemas.microsoft.com/office/drawing/2014/main" id="{552E495E-F351-4849-A462-8AB40C30ADF7}"/>
                </a:ext>
              </a:extLst>
            </p:cNvPr>
            <p:cNvCxnSpPr>
              <a:cxnSpLocks/>
            </p:cNvCxnSpPr>
            <p:nvPr/>
          </p:nvCxnSpPr>
          <p:spPr bwMode="auto">
            <a:xfrm>
              <a:off x="4096687" y="3109173"/>
              <a:ext cx="2851644"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2" name="Straight Connector 21">
              <a:extLst>
                <a:ext uri="{FF2B5EF4-FFF2-40B4-BE49-F238E27FC236}">
                  <a16:creationId xmlns:a16="http://schemas.microsoft.com/office/drawing/2014/main" id="{D7933E2F-04D0-49C1-9742-DEF3DF33A0CF}"/>
                </a:ext>
              </a:extLst>
            </p:cNvPr>
            <p:cNvCxnSpPr/>
            <p:nvPr/>
          </p:nvCxnSpPr>
          <p:spPr bwMode="auto">
            <a:xfrm>
              <a:off x="4096687" y="3109173"/>
              <a:ext cx="0" cy="120102"/>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6" name="Straight Connector 25">
              <a:extLst>
                <a:ext uri="{FF2B5EF4-FFF2-40B4-BE49-F238E27FC236}">
                  <a16:creationId xmlns:a16="http://schemas.microsoft.com/office/drawing/2014/main" id="{EE8FECA0-BDBD-4616-874D-1E575AFB7ABA}"/>
                </a:ext>
              </a:extLst>
            </p:cNvPr>
            <p:cNvCxnSpPr>
              <a:cxnSpLocks/>
            </p:cNvCxnSpPr>
            <p:nvPr/>
          </p:nvCxnSpPr>
          <p:spPr bwMode="auto">
            <a:xfrm>
              <a:off x="5176417" y="2964588"/>
              <a:ext cx="0" cy="249735"/>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8" name="Straight Connector 37">
              <a:extLst>
                <a:ext uri="{FF2B5EF4-FFF2-40B4-BE49-F238E27FC236}">
                  <a16:creationId xmlns:a16="http://schemas.microsoft.com/office/drawing/2014/main" id="{F7404DD9-369A-4212-AE2B-94E6A7956F66}"/>
                </a:ext>
              </a:extLst>
            </p:cNvPr>
            <p:cNvCxnSpPr/>
            <p:nvPr/>
          </p:nvCxnSpPr>
          <p:spPr bwMode="auto">
            <a:xfrm>
              <a:off x="6094846" y="3089455"/>
              <a:ext cx="0" cy="13982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4" name="Straight Connector 63">
              <a:extLst>
                <a:ext uri="{FF2B5EF4-FFF2-40B4-BE49-F238E27FC236}">
                  <a16:creationId xmlns:a16="http://schemas.microsoft.com/office/drawing/2014/main" id="{1C540AB7-F898-4B36-B921-D263109529EC}"/>
                </a:ext>
              </a:extLst>
            </p:cNvPr>
            <p:cNvCxnSpPr/>
            <p:nvPr/>
          </p:nvCxnSpPr>
          <p:spPr bwMode="auto">
            <a:xfrm>
              <a:off x="6953110" y="3083355"/>
              <a:ext cx="0" cy="120102"/>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graphicFrame>
        <p:nvGraphicFramePr>
          <p:cNvPr id="39" name="Table 38">
            <a:extLst>
              <a:ext uri="{FF2B5EF4-FFF2-40B4-BE49-F238E27FC236}">
                <a16:creationId xmlns:a16="http://schemas.microsoft.com/office/drawing/2014/main" id="{F18A3B64-2FC0-49F7-BB6B-FAED4808C79A}"/>
              </a:ext>
            </a:extLst>
          </p:cNvPr>
          <p:cNvGraphicFramePr>
            <a:graphicFrameLocks noGrp="1"/>
          </p:cNvGraphicFramePr>
          <p:nvPr>
            <p:extLst>
              <p:ext uri="{D42A27DB-BD31-4B8C-83A1-F6EECF244321}">
                <p14:modId xmlns:p14="http://schemas.microsoft.com/office/powerpoint/2010/main" val="1839449140"/>
              </p:ext>
            </p:extLst>
          </p:nvPr>
        </p:nvGraphicFramePr>
        <p:xfrm>
          <a:off x="331389" y="1677641"/>
          <a:ext cx="3029712" cy="4500490"/>
        </p:xfrm>
        <a:graphic>
          <a:graphicData uri="http://schemas.openxmlformats.org/drawingml/2006/table">
            <a:tbl>
              <a:tblPr>
                <a:tableStyleId>{5C22544A-7EE6-4342-B048-85BDC9FD1C3A}</a:tableStyleId>
              </a:tblPr>
              <a:tblGrid>
                <a:gridCol w="899376">
                  <a:extLst>
                    <a:ext uri="{9D8B030D-6E8A-4147-A177-3AD203B41FA5}">
                      <a16:colId xmlns:a16="http://schemas.microsoft.com/office/drawing/2014/main" val="1427112876"/>
                    </a:ext>
                  </a:extLst>
                </a:gridCol>
                <a:gridCol w="422455">
                  <a:extLst>
                    <a:ext uri="{9D8B030D-6E8A-4147-A177-3AD203B41FA5}">
                      <a16:colId xmlns:a16="http://schemas.microsoft.com/office/drawing/2014/main" val="2844935561"/>
                    </a:ext>
                  </a:extLst>
                </a:gridCol>
                <a:gridCol w="1036935">
                  <a:extLst>
                    <a:ext uri="{9D8B030D-6E8A-4147-A177-3AD203B41FA5}">
                      <a16:colId xmlns:a16="http://schemas.microsoft.com/office/drawing/2014/main" val="3634603429"/>
                    </a:ext>
                  </a:extLst>
                </a:gridCol>
                <a:gridCol w="670946">
                  <a:extLst>
                    <a:ext uri="{9D8B030D-6E8A-4147-A177-3AD203B41FA5}">
                      <a16:colId xmlns:a16="http://schemas.microsoft.com/office/drawing/2014/main" val="3359992484"/>
                    </a:ext>
                  </a:extLst>
                </a:gridCol>
              </a:tblGrid>
              <a:tr h="0">
                <a:tc>
                  <a:txBody>
                    <a:bodyPr/>
                    <a:lstStyle/>
                    <a:p>
                      <a:pPr algn="ctr" fontAlgn="t"/>
                      <a:r>
                        <a:rPr lang="en-US" sz="1400" b="1" u="none" strike="noStrike" dirty="0">
                          <a:solidFill>
                            <a:schemeClr val="tx1"/>
                          </a:solidFill>
                          <a:effectLst/>
                          <a:latin typeface="Times" panose="02020603050405020304" pitchFamily="18" charset="0"/>
                          <a:cs typeface="Times" panose="02020603050405020304" pitchFamily="18" charset="0"/>
                        </a:rPr>
                        <a:t>Verb</a:t>
                      </a:r>
                      <a:endParaRPr lang="en-US" sz="1400" b="1" i="0" u="none" strike="noStrike" dirty="0">
                        <a:solidFill>
                          <a:schemeClr val="tx1"/>
                        </a:solidFill>
                        <a:effectLst/>
                        <a:latin typeface="Times" panose="02020603050405020304" pitchFamily="18" charset="0"/>
                        <a:cs typeface="Times" panose="02020603050405020304" pitchFamily="18" charset="0"/>
                      </a:endParaRPr>
                    </a:p>
                  </a:txBody>
                  <a:tcPr marL="6649" marR="6649" marT="6649"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fontAlgn="b"/>
                      <a:r>
                        <a:rPr lang="en-US" sz="1400" b="1" u="none" strike="noStrike" dirty="0" err="1">
                          <a:solidFill>
                            <a:schemeClr val="tx1"/>
                          </a:solidFill>
                          <a:effectLst/>
                          <a:latin typeface="Times" panose="02020603050405020304" pitchFamily="18" charset="0"/>
                          <a:cs typeface="Times" panose="02020603050405020304" pitchFamily="18" charset="0"/>
                        </a:rPr>
                        <a:t>Freq</a:t>
                      </a:r>
                      <a:endParaRPr lang="en-US" sz="1400" b="1" i="0" u="none" strike="noStrike" dirty="0">
                        <a:solidFill>
                          <a:schemeClr val="tx1"/>
                        </a:solidFill>
                        <a:effectLst/>
                        <a:latin typeface="Times" panose="02020603050405020304" pitchFamily="18" charset="0"/>
                        <a:cs typeface="Times" panose="02020603050405020304" pitchFamily="18" charset="0"/>
                      </a:endParaRPr>
                    </a:p>
                  </a:txBody>
                  <a:tcPr marL="6649" marR="6649" marT="664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US" sz="1400" b="1" u="none" strike="noStrike" dirty="0">
                          <a:effectLst/>
                          <a:latin typeface="Times" panose="02020603050405020304" pitchFamily="18" charset="0"/>
                          <a:cs typeface="Times" panose="02020603050405020304" pitchFamily="18" charset="0"/>
                        </a:rPr>
                        <a:t>Verb-Syn</a:t>
                      </a:r>
                      <a:endParaRPr lang="en-US" sz="1400" b="1" i="0" u="none" strike="noStrike" dirty="0">
                        <a:solidFill>
                          <a:srgbClr val="000000"/>
                        </a:solidFill>
                        <a:effectLst/>
                        <a:latin typeface="Times" panose="02020603050405020304" pitchFamily="18" charset="0"/>
                        <a:cs typeface="Times" panose="02020603050405020304" pitchFamily="18" charset="0"/>
                      </a:endParaRPr>
                    </a:p>
                  </a:txBody>
                  <a:tcPr marL="6649" marR="6649" marT="664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fontAlgn="b"/>
                      <a:r>
                        <a:rPr lang="en-US" sz="1400" b="1" u="none" strike="noStrike" dirty="0">
                          <a:solidFill>
                            <a:schemeClr val="tx1"/>
                          </a:solidFill>
                          <a:effectLst/>
                          <a:latin typeface="Times" panose="02020603050405020304" pitchFamily="18" charset="0"/>
                          <a:cs typeface="Times" panose="02020603050405020304" pitchFamily="18" charset="0"/>
                        </a:rPr>
                        <a:t>B-Level</a:t>
                      </a:r>
                      <a:endParaRPr lang="en-US" sz="1400" b="1" i="0" u="none" strike="noStrike" dirty="0">
                        <a:solidFill>
                          <a:schemeClr val="tx1"/>
                        </a:solidFill>
                        <a:effectLst/>
                        <a:latin typeface="Times" panose="02020603050405020304" pitchFamily="18" charset="0"/>
                        <a:cs typeface="Times" panose="02020603050405020304" pitchFamily="18" charset="0"/>
                      </a:endParaRPr>
                    </a:p>
                  </a:txBody>
                  <a:tcPr marL="6649" marR="6649" marT="664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4124690673"/>
                  </a:ext>
                </a:extLst>
              </a:tr>
              <a:tr h="87968">
                <a:tc>
                  <a:txBody>
                    <a:bodyPr/>
                    <a:lstStyle/>
                    <a:p>
                      <a:pPr algn="ctr" fontAlgn="t"/>
                      <a:r>
                        <a:rPr lang="en-US" sz="1400" b="0" u="none" strike="noStrike" dirty="0">
                          <a:solidFill>
                            <a:schemeClr val="tx1"/>
                          </a:solidFill>
                          <a:effectLst/>
                          <a:latin typeface="Times" panose="02020603050405020304" pitchFamily="18" charset="0"/>
                          <a:cs typeface="Times" panose="02020603050405020304" pitchFamily="18" charset="0"/>
                        </a:rPr>
                        <a:t>Access</a:t>
                      </a:r>
                      <a:endParaRPr lang="en-US" sz="1400" b="0" i="0" u="none" strike="noStrike" dirty="0">
                        <a:solidFill>
                          <a:schemeClr val="tx1"/>
                        </a:solidFill>
                        <a:effectLst/>
                        <a:latin typeface="Times" panose="02020603050405020304" pitchFamily="18" charset="0"/>
                        <a:cs typeface="Times" panose="02020603050405020304" pitchFamily="18" charset="0"/>
                      </a:endParaRPr>
                    </a:p>
                  </a:txBody>
                  <a:tcPr marL="6649" marR="6649" marT="6649"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fontAlgn="b"/>
                      <a:r>
                        <a:rPr lang="en-US" sz="1400" b="0" u="none" strike="noStrike" dirty="0">
                          <a:solidFill>
                            <a:schemeClr val="tx1"/>
                          </a:solidFill>
                          <a:effectLst/>
                          <a:latin typeface="Times" panose="02020603050405020304" pitchFamily="18" charset="0"/>
                          <a:cs typeface="Times" panose="02020603050405020304" pitchFamily="18" charset="0"/>
                        </a:rPr>
                        <a:t>23</a:t>
                      </a:r>
                      <a:endParaRPr lang="en-US" sz="1400" b="0" i="0" u="none" strike="noStrike" dirty="0">
                        <a:solidFill>
                          <a:schemeClr val="tx1"/>
                        </a:solidFill>
                        <a:effectLst/>
                        <a:latin typeface="Times" panose="02020603050405020304" pitchFamily="18" charset="0"/>
                        <a:cs typeface="Times" panose="02020603050405020304" pitchFamily="18" charset="0"/>
                      </a:endParaRPr>
                    </a:p>
                  </a:txBody>
                  <a:tcPr marL="6649" marR="6649" marT="664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fontAlgn="b"/>
                      <a:r>
                        <a:rPr lang="en-US" sz="1400" b="0" u="none" strike="noStrike" dirty="0">
                          <a:solidFill>
                            <a:schemeClr val="tx1"/>
                          </a:solidFill>
                          <a:effectLst/>
                          <a:latin typeface="Times" panose="02020603050405020304" pitchFamily="18" charset="0"/>
                          <a:cs typeface="Times" panose="02020603050405020304" pitchFamily="18" charset="0"/>
                        </a:rPr>
                        <a:t> Code </a:t>
                      </a:r>
                      <a:endParaRPr lang="en-US" sz="1400" b="0" i="0" u="none" strike="noStrike" dirty="0">
                        <a:solidFill>
                          <a:schemeClr val="tx1"/>
                        </a:solidFill>
                        <a:effectLst/>
                        <a:latin typeface="Times" panose="02020603050405020304" pitchFamily="18" charset="0"/>
                        <a:cs typeface="Times" panose="02020603050405020304" pitchFamily="18" charset="0"/>
                      </a:endParaRPr>
                    </a:p>
                  </a:txBody>
                  <a:tcPr marL="6649" marR="6649" marT="664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schemeClr>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chemeClr val="tx1"/>
                          </a:solidFill>
                          <a:effectLst/>
                          <a:uLnTx/>
                          <a:uFillTx/>
                          <a:latin typeface="Times" panose="02020603050405020304" pitchFamily="18" charset="0"/>
                          <a:ea typeface="+mn-ea"/>
                          <a:cs typeface="Times" panose="02020603050405020304" pitchFamily="18" charset="0"/>
                        </a:rPr>
                        <a:t>BL2</a:t>
                      </a:r>
                    </a:p>
                  </a:txBody>
                  <a:tcPr marL="6649" marR="6649" marT="664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schemeClr>
                    </a:solidFill>
                  </a:tcPr>
                </a:tc>
                <a:extLst>
                  <a:ext uri="{0D108BD9-81ED-4DB2-BD59-A6C34878D82A}">
                    <a16:rowId xmlns:a16="http://schemas.microsoft.com/office/drawing/2014/main" val="1320438575"/>
                  </a:ext>
                </a:extLst>
              </a:tr>
              <a:tr h="253865">
                <a:tc>
                  <a:txBody>
                    <a:bodyPr/>
                    <a:lstStyle/>
                    <a:p>
                      <a:pPr algn="ctr" fontAlgn="t"/>
                      <a:r>
                        <a:rPr lang="en-US" sz="1400" b="0" u="none" strike="noStrike" dirty="0">
                          <a:solidFill>
                            <a:schemeClr val="tx1"/>
                          </a:solidFill>
                          <a:effectLst/>
                          <a:latin typeface="Times" panose="02020603050405020304" pitchFamily="18" charset="0"/>
                          <a:cs typeface="Times" panose="02020603050405020304" pitchFamily="18" charset="0"/>
                        </a:rPr>
                        <a:t>Accomplish</a:t>
                      </a:r>
                      <a:endParaRPr lang="en-US" sz="1400" b="0" i="0" u="none" strike="noStrike" dirty="0">
                        <a:solidFill>
                          <a:schemeClr val="tx1"/>
                        </a:solidFill>
                        <a:effectLst/>
                        <a:latin typeface="Times" panose="02020603050405020304" pitchFamily="18" charset="0"/>
                        <a:cs typeface="Times" panose="02020603050405020304" pitchFamily="18" charset="0"/>
                      </a:endParaRPr>
                    </a:p>
                  </a:txBody>
                  <a:tcPr marL="6649" marR="6649" marT="6649"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fontAlgn="b"/>
                      <a:r>
                        <a:rPr lang="en-US" sz="1400" b="0" u="none" strike="noStrike" dirty="0">
                          <a:solidFill>
                            <a:schemeClr val="tx1"/>
                          </a:solidFill>
                          <a:effectLst/>
                          <a:latin typeface="Times" panose="02020603050405020304" pitchFamily="18" charset="0"/>
                          <a:cs typeface="Times" panose="02020603050405020304" pitchFamily="18" charset="0"/>
                        </a:rPr>
                        <a:t>22</a:t>
                      </a:r>
                      <a:endParaRPr lang="en-US" sz="1400" b="0" i="0" u="none" strike="noStrike" dirty="0">
                        <a:solidFill>
                          <a:schemeClr val="tx1"/>
                        </a:solidFill>
                        <a:effectLst/>
                        <a:latin typeface="Times" panose="02020603050405020304" pitchFamily="18" charset="0"/>
                        <a:cs typeface="Times" panose="02020603050405020304" pitchFamily="18" charset="0"/>
                      </a:endParaRPr>
                    </a:p>
                  </a:txBody>
                  <a:tcPr marL="6649" marR="6649" marT="664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marL="0" marR="0" lvl="0" indent="0" algn="ctr" defTabSz="914400" rtl="0" eaLnBrk="1" fontAlgn="t" latinLnBrk="0" hangingPunct="1">
                        <a:lnSpc>
                          <a:spcPct val="100000"/>
                        </a:lnSpc>
                        <a:spcBef>
                          <a:spcPts val="0"/>
                        </a:spcBef>
                        <a:spcAft>
                          <a:spcPts val="0"/>
                        </a:spcAft>
                        <a:buClrTx/>
                        <a:buSzTx/>
                        <a:buFontTx/>
                        <a:buNone/>
                        <a:tabLst/>
                        <a:defRPr/>
                      </a:pPr>
                      <a:r>
                        <a:rPr lang="en-US" sz="1400" b="0" u="none" strike="noStrike" kern="1200" dirty="0">
                          <a:solidFill>
                            <a:schemeClr val="tx1"/>
                          </a:solidFill>
                          <a:effectLst/>
                          <a:latin typeface="Times" panose="02020603050405020304" pitchFamily="18" charset="0"/>
                          <a:ea typeface="+mn-ea"/>
                          <a:cs typeface="Times" panose="02020603050405020304" pitchFamily="18" charset="0"/>
                        </a:rPr>
                        <a:t>Attain</a:t>
                      </a:r>
                    </a:p>
                  </a:txBody>
                  <a:tcPr marL="6649" marR="6649" marT="6649"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9999"/>
                    </a:solidFill>
                  </a:tcPr>
                </a:tc>
                <a:tc>
                  <a:txBody>
                    <a:bodyPr/>
                    <a:lstStyle/>
                    <a:p>
                      <a:pPr algn="ctr" fontAlgn="b"/>
                      <a:r>
                        <a:rPr lang="en-US" sz="1400" b="0" u="none" strike="noStrike" kern="1200" dirty="0">
                          <a:solidFill>
                            <a:schemeClr val="tx1"/>
                          </a:solidFill>
                          <a:effectLst/>
                          <a:latin typeface="Times" panose="02020603050405020304" pitchFamily="18" charset="0"/>
                          <a:ea typeface="+mn-ea"/>
                          <a:cs typeface="Times" panose="02020603050405020304" pitchFamily="18" charset="0"/>
                        </a:rPr>
                        <a:t>BL1</a:t>
                      </a:r>
                    </a:p>
                  </a:txBody>
                  <a:tcPr marL="6649" marR="6649" marT="664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9999"/>
                    </a:solidFill>
                  </a:tcPr>
                </a:tc>
                <a:extLst>
                  <a:ext uri="{0D108BD9-81ED-4DB2-BD59-A6C34878D82A}">
                    <a16:rowId xmlns:a16="http://schemas.microsoft.com/office/drawing/2014/main" val="3562525016"/>
                  </a:ext>
                </a:extLst>
              </a:tr>
              <a:tr h="208666">
                <a:tc>
                  <a:txBody>
                    <a:bodyPr/>
                    <a:lstStyle/>
                    <a:p>
                      <a:pPr algn="ctr" fontAlgn="t"/>
                      <a:r>
                        <a:rPr lang="en-US" sz="1400" b="0" u="none" strike="noStrike" dirty="0">
                          <a:solidFill>
                            <a:schemeClr val="tx1"/>
                          </a:solidFill>
                          <a:effectLst/>
                          <a:latin typeface="Times" panose="02020603050405020304" pitchFamily="18" charset="0"/>
                          <a:cs typeface="Times" panose="02020603050405020304" pitchFamily="18" charset="0"/>
                        </a:rPr>
                        <a:t>Account</a:t>
                      </a:r>
                      <a:endParaRPr lang="en-US" sz="1400" b="0" i="0" u="none" strike="noStrike" dirty="0">
                        <a:solidFill>
                          <a:schemeClr val="tx1"/>
                        </a:solidFill>
                        <a:effectLst/>
                        <a:latin typeface="Times" panose="02020603050405020304" pitchFamily="18" charset="0"/>
                        <a:cs typeface="Times" panose="02020603050405020304" pitchFamily="18" charset="0"/>
                      </a:endParaRPr>
                    </a:p>
                  </a:txBody>
                  <a:tcPr marL="6649" marR="6649" marT="6649"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fontAlgn="b"/>
                      <a:r>
                        <a:rPr lang="en-US" sz="1400" b="0" u="none" strike="noStrike" dirty="0">
                          <a:solidFill>
                            <a:schemeClr val="tx1"/>
                          </a:solidFill>
                          <a:effectLst/>
                          <a:latin typeface="Times" panose="02020603050405020304" pitchFamily="18" charset="0"/>
                          <a:cs typeface="Times" panose="02020603050405020304" pitchFamily="18" charset="0"/>
                        </a:rPr>
                        <a:t>7</a:t>
                      </a:r>
                      <a:endParaRPr lang="en-US" sz="1400" b="0" i="0" u="none" strike="noStrike" dirty="0">
                        <a:solidFill>
                          <a:schemeClr val="tx1"/>
                        </a:solidFill>
                        <a:effectLst/>
                        <a:latin typeface="Times" panose="02020603050405020304" pitchFamily="18" charset="0"/>
                        <a:cs typeface="Times" panose="02020603050405020304" pitchFamily="18" charset="0"/>
                      </a:endParaRPr>
                    </a:p>
                  </a:txBody>
                  <a:tcPr marL="6649" marR="6649" marT="664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fontAlgn="b"/>
                      <a:r>
                        <a:rPr lang="en-US" sz="1400" b="0" u="none" strike="noStrike" dirty="0">
                          <a:solidFill>
                            <a:schemeClr val="tx1"/>
                          </a:solidFill>
                          <a:effectLst/>
                          <a:latin typeface="Times" panose="02020603050405020304" pitchFamily="18" charset="0"/>
                          <a:cs typeface="Times" panose="02020603050405020304" pitchFamily="18" charset="0"/>
                        </a:rPr>
                        <a:t>Calculate</a:t>
                      </a:r>
                      <a:endParaRPr lang="en-US" sz="1400" b="0" i="0" u="none" strike="noStrike" dirty="0">
                        <a:solidFill>
                          <a:schemeClr val="tx1"/>
                        </a:solidFill>
                        <a:effectLst/>
                        <a:latin typeface="Times" panose="02020603050405020304" pitchFamily="18" charset="0"/>
                        <a:cs typeface="Times" panose="02020603050405020304" pitchFamily="18" charset="0"/>
                      </a:endParaRPr>
                    </a:p>
                  </a:txBody>
                  <a:tcPr marL="6649" marR="6649" marT="664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9999"/>
                    </a:solidFill>
                  </a:tcPr>
                </a:tc>
                <a:tc>
                  <a:txBody>
                    <a:bodyPr/>
                    <a:lstStyle/>
                    <a:p>
                      <a:pPr algn="ctr" fontAlgn="b"/>
                      <a:r>
                        <a:rPr lang="en-US" sz="1400" b="0" u="none" strike="noStrike" dirty="0">
                          <a:solidFill>
                            <a:schemeClr val="tx1"/>
                          </a:solidFill>
                          <a:effectLst/>
                          <a:latin typeface="Times" panose="02020603050405020304" pitchFamily="18" charset="0"/>
                          <a:cs typeface="Times" panose="02020603050405020304" pitchFamily="18" charset="0"/>
                        </a:rPr>
                        <a:t>BL2</a:t>
                      </a:r>
                      <a:endParaRPr lang="en-US" sz="1400" b="0" i="0" u="none" strike="noStrike" dirty="0">
                        <a:solidFill>
                          <a:schemeClr val="tx1"/>
                        </a:solidFill>
                        <a:effectLst/>
                        <a:latin typeface="Times" panose="02020603050405020304" pitchFamily="18" charset="0"/>
                        <a:cs typeface="Times" panose="02020603050405020304" pitchFamily="18" charset="0"/>
                      </a:endParaRPr>
                    </a:p>
                  </a:txBody>
                  <a:tcPr marL="6649" marR="6649" marT="664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9999"/>
                    </a:solidFill>
                  </a:tcPr>
                </a:tc>
                <a:extLst>
                  <a:ext uri="{0D108BD9-81ED-4DB2-BD59-A6C34878D82A}">
                    <a16:rowId xmlns:a16="http://schemas.microsoft.com/office/drawing/2014/main" val="252773826"/>
                  </a:ext>
                </a:extLst>
              </a:tr>
              <a:tr h="197612">
                <a:tc>
                  <a:txBody>
                    <a:bodyPr/>
                    <a:lstStyle/>
                    <a:p>
                      <a:pPr algn="ctr" fontAlgn="t"/>
                      <a:r>
                        <a:rPr lang="en-US" sz="1400" b="0" u="none" strike="noStrike" dirty="0">
                          <a:solidFill>
                            <a:schemeClr val="tx1"/>
                          </a:solidFill>
                          <a:effectLst/>
                          <a:latin typeface="Times" panose="02020603050405020304" pitchFamily="18" charset="0"/>
                          <a:cs typeface="Times" panose="02020603050405020304" pitchFamily="18" charset="0"/>
                        </a:rPr>
                        <a:t>Acquire</a:t>
                      </a:r>
                      <a:endParaRPr lang="en-US" sz="1400" b="0" i="0" u="none" strike="noStrike" dirty="0">
                        <a:solidFill>
                          <a:schemeClr val="tx1"/>
                        </a:solidFill>
                        <a:effectLst/>
                        <a:latin typeface="Times" panose="02020603050405020304" pitchFamily="18" charset="0"/>
                        <a:cs typeface="Times" panose="02020603050405020304" pitchFamily="18" charset="0"/>
                      </a:endParaRPr>
                    </a:p>
                  </a:txBody>
                  <a:tcPr marL="6649" marR="6649" marT="6649"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fontAlgn="b"/>
                      <a:r>
                        <a:rPr lang="en-US" sz="1400" b="0" u="none" strike="noStrike" dirty="0">
                          <a:solidFill>
                            <a:schemeClr val="tx1"/>
                          </a:solidFill>
                          <a:effectLst/>
                          <a:latin typeface="Times" panose="02020603050405020304" pitchFamily="18" charset="0"/>
                          <a:cs typeface="Times" panose="02020603050405020304" pitchFamily="18" charset="0"/>
                        </a:rPr>
                        <a:t>11</a:t>
                      </a:r>
                      <a:endParaRPr lang="en-US" sz="1400" b="0" i="0" u="none" strike="noStrike" dirty="0">
                        <a:solidFill>
                          <a:schemeClr val="tx1"/>
                        </a:solidFill>
                        <a:effectLst/>
                        <a:latin typeface="Times" panose="02020603050405020304" pitchFamily="18" charset="0"/>
                        <a:cs typeface="Times" panose="02020603050405020304" pitchFamily="18" charset="0"/>
                      </a:endParaRPr>
                    </a:p>
                  </a:txBody>
                  <a:tcPr marL="6649" marR="6649" marT="664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fontAlgn="b"/>
                      <a:r>
                        <a:rPr lang="en-US" sz="1400" b="0" u="none" strike="noStrike" dirty="0">
                          <a:solidFill>
                            <a:schemeClr val="tx1"/>
                          </a:solidFill>
                          <a:effectLst/>
                          <a:latin typeface="Times" panose="02020603050405020304" pitchFamily="18" charset="0"/>
                          <a:cs typeface="Times" panose="02020603050405020304" pitchFamily="18" charset="0"/>
                        </a:rPr>
                        <a:t> </a:t>
                      </a:r>
                      <a:endParaRPr lang="en-US" sz="1400" b="0" i="0" u="none" strike="noStrike" dirty="0">
                        <a:solidFill>
                          <a:schemeClr val="tx1"/>
                        </a:solidFill>
                        <a:effectLst/>
                        <a:latin typeface="Times" panose="02020603050405020304" pitchFamily="18" charset="0"/>
                        <a:cs typeface="Times" panose="02020603050405020304" pitchFamily="18" charset="0"/>
                      </a:endParaRPr>
                    </a:p>
                  </a:txBody>
                  <a:tcPr marL="6649" marR="6649" marT="664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66FF66"/>
                    </a:solidFill>
                  </a:tcPr>
                </a:tc>
                <a:tc>
                  <a:txBody>
                    <a:bodyPr/>
                    <a:lstStyle/>
                    <a:p>
                      <a:pPr algn="ctr" fontAlgn="b"/>
                      <a:r>
                        <a:rPr lang="en-US" sz="1400" b="0" u="none" strike="noStrike" dirty="0">
                          <a:solidFill>
                            <a:schemeClr val="tx1"/>
                          </a:solidFill>
                          <a:effectLst/>
                          <a:latin typeface="Times" panose="02020603050405020304" pitchFamily="18" charset="0"/>
                          <a:cs typeface="Times" panose="02020603050405020304" pitchFamily="18" charset="0"/>
                        </a:rPr>
                        <a:t>BL2</a:t>
                      </a:r>
                      <a:endParaRPr lang="en-US" sz="1400" b="0" i="0" u="none" strike="noStrike" dirty="0">
                        <a:solidFill>
                          <a:schemeClr val="tx1"/>
                        </a:solidFill>
                        <a:effectLst/>
                        <a:latin typeface="Times" panose="02020603050405020304" pitchFamily="18" charset="0"/>
                        <a:cs typeface="Times" panose="02020603050405020304" pitchFamily="18" charset="0"/>
                      </a:endParaRPr>
                    </a:p>
                  </a:txBody>
                  <a:tcPr marL="6649" marR="6649" marT="664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66FF66"/>
                    </a:solidFill>
                  </a:tcPr>
                </a:tc>
                <a:extLst>
                  <a:ext uri="{0D108BD9-81ED-4DB2-BD59-A6C34878D82A}">
                    <a16:rowId xmlns:a16="http://schemas.microsoft.com/office/drawing/2014/main" val="2561318666"/>
                  </a:ext>
                </a:extLst>
              </a:tr>
              <a:tr h="206396">
                <a:tc>
                  <a:txBody>
                    <a:bodyPr/>
                    <a:lstStyle/>
                    <a:p>
                      <a:pPr algn="ctr" fontAlgn="t"/>
                      <a:r>
                        <a:rPr lang="en-US" sz="1400" b="0" u="none" strike="noStrike" dirty="0">
                          <a:solidFill>
                            <a:schemeClr val="tx1"/>
                          </a:solidFill>
                          <a:effectLst/>
                          <a:latin typeface="Times" panose="02020603050405020304" pitchFamily="18" charset="0"/>
                          <a:cs typeface="Times" panose="02020603050405020304" pitchFamily="18" charset="0"/>
                        </a:rPr>
                        <a:t>Add</a:t>
                      </a:r>
                      <a:endParaRPr lang="en-US" sz="1400" b="0" i="0" u="none" strike="noStrike" dirty="0">
                        <a:solidFill>
                          <a:schemeClr val="tx1"/>
                        </a:solidFill>
                        <a:effectLst/>
                        <a:latin typeface="Times" panose="02020603050405020304" pitchFamily="18" charset="0"/>
                        <a:cs typeface="Times" panose="02020603050405020304" pitchFamily="18" charset="0"/>
                      </a:endParaRPr>
                    </a:p>
                  </a:txBody>
                  <a:tcPr marL="6649" marR="6649" marT="6649"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fontAlgn="b"/>
                      <a:r>
                        <a:rPr lang="en-US" sz="1400" b="0" u="none" strike="noStrike" dirty="0">
                          <a:solidFill>
                            <a:schemeClr val="tx1"/>
                          </a:solidFill>
                          <a:effectLst/>
                          <a:latin typeface="Times" panose="02020603050405020304" pitchFamily="18" charset="0"/>
                          <a:cs typeface="Times" panose="02020603050405020304" pitchFamily="18" charset="0"/>
                        </a:rPr>
                        <a:t>31</a:t>
                      </a:r>
                      <a:endParaRPr lang="en-US" sz="1400" b="0" i="0" u="none" strike="noStrike" dirty="0">
                        <a:solidFill>
                          <a:schemeClr val="tx1"/>
                        </a:solidFill>
                        <a:effectLst/>
                        <a:latin typeface="Times" panose="02020603050405020304" pitchFamily="18" charset="0"/>
                        <a:cs typeface="Times" panose="02020603050405020304" pitchFamily="18" charset="0"/>
                      </a:endParaRPr>
                    </a:p>
                  </a:txBody>
                  <a:tcPr marL="6649" marR="6649" marT="664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fontAlgn="b"/>
                      <a:r>
                        <a:rPr lang="en-US" sz="1400" b="0" u="none" strike="noStrike" dirty="0">
                          <a:solidFill>
                            <a:schemeClr val="tx1"/>
                          </a:solidFill>
                          <a:effectLst/>
                          <a:latin typeface="Times" panose="02020603050405020304" pitchFamily="18" charset="0"/>
                          <a:cs typeface="Times" panose="02020603050405020304" pitchFamily="18" charset="0"/>
                        </a:rPr>
                        <a:t> </a:t>
                      </a:r>
                      <a:endParaRPr lang="en-US" sz="1400" b="0" i="0" u="none" strike="noStrike" dirty="0">
                        <a:solidFill>
                          <a:schemeClr val="tx1"/>
                        </a:solidFill>
                        <a:effectLst/>
                        <a:latin typeface="Times" panose="02020603050405020304" pitchFamily="18" charset="0"/>
                        <a:cs typeface="Times" panose="02020603050405020304" pitchFamily="18" charset="0"/>
                      </a:endParaRPr>
                    </a:p>
                  </a:txBody>
                  <a:tcPr marL="6649" marR="6649" marT="664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66FF66"/>
                    </a:solidFill>
                  </a:tcPr>
                </a:tc>
                <a:tc>
                  <a:txBody>
                    <a:bodyPr/>
                    <a:lstStyle/>
                    <a:p>
                      <a:pPr algn="ctr" fontAlgn="b"/>
                      <a:r>
                        <a:rPr lang="en-US" sz="1400" b="0" u="none" strike="noStrike" dirty="0">
                          <a:solidFill>
                            <a:schemeClr val="tx1"/>
                          </a:solidFill>
                          <a:effectLst/>
                          <a:latin typeface="Times" panose="02020603050405020304" pitchFamily="18" charset="0"/>
                          <a:cs typeface="Times" panose="02020603050405020304" pitchFamily="18" charset="0"/>
                        </a:rPr>
                        <a:t>BL1</a:t>
                      </a:r>
                      <a:endParaRPr lang="en-US" sz="1400" b="0" i="0" u="none" strike="noStrike" dirty="0">
                        <a:solidFill>
                          <a:schemeClr val="tx1"/>
                        </a:solidFill>
                        <a:effectLst/>
                        <a:latin typeface="Times" panose="02020603050405020304" pitchFamily="18" charset="0"/>
                        <a:cs typeface="Times" panose="02020603050405020304" pitchFamily="18" charset="0"/>
                      </a:endParaRPr>
                    </a:p>
                  </a:txBody>
                  <a:tcPr marL="6649" marR="6649" marT="664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66FF66"/>
                    </a:solidFill>
                  </a:tcPr>
                </a:tc>
                <a:extLst>
                  <a:ext uri="{0D108BD9-81ED-4DB2-BD59-A6C34878D82A}">
                    <a16:rowId xmlns:a16="http://schemas.microsoft.com/office/drawing/2014/main" val="2063035687"/>
                  </a:ext>
                </a:extLst>
              </a:tr>
              <a:tr h="197612">
                <a:tc>
                  <a:txBody>
                    <a:bodyPr/>
                    <a:lstStyle/>
                    <a:p>
                      <a:pPr algn="ctr" fontAlgn="t"/>
                      <a:r>
                        <a:rPr lang="en-US" sz="1400" b="0" u="none" strike="noStrike" dirty="0">
                          <a:solidFill>
                            <a:schemeClr val="tx1"/>
                          </a:solidFill>
                          <a:effectLst/>
                          <a:latin typeface="Times" panose="02020603050405020304" pitchFamily="18" charset="0"/>
                          <a:cs typeface="Times" panose="02020603050405020304" pitchFamily="18" charset="0"/>
                        </a:rPr>
                        <a:t>Address</a:t>
                      </a:r>
                      <a:endParaRPr lang="en-US" sz="1400" b="0" i="0" u="none" strike="noStrike" dirty="0">
                        <a:solidFill>
                          <a:schemeClr val="tx1"/>
                        </a:solidFill>
                        <a:effectLst/>
                        <a:latin typeface="Times" panose="02020603050405020304" pitchFamily="18" charset="0"/>
                        <a:cs typeface="Times" panose="02020603050405020304" pitchFamily="18" charset="0"/>
                      </a:endParaRPr>
                    </a:p>
                  </a:txBody>
                  <a:tcPr marL="6649" marR="6649" marT="6649"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fontAlgn="b"/>
                      <a:r>
                        <a:rPr lang="en-US" sz="1400" b="0" u="none" strike="noStrike" dirty="0">
                          <a:solidFill>
                            <a:schemeClr val="tx1"/>
                          </a:solidFill>
                          <a:effectLst/>
                          <a:latin typeface="Times" panose="02020603050405020304" pitchFamily="18" charset="0"/>
                          <a:cs typeface="Times" panose="02020603050405020304" pitchFamily="18" charset="0"/>
                        </a:rPr>
                        <a:t>20</a:t>
                      </a:r>
                      <a:endParaRPr lang="en-US" sz="1400" b="0" i="0" u="none" strike="noStrike" dirty="0">
                        <a:solidFill>
                          <a:schemeClr val="tx1"/>
                        </a:solidFill>
                        <a:effectLst/>
                        <a:latin typeface="Times" panose="02020603050405020304" pitchFamily="18" charset="0"/>
                        <a:cs typeface="Times" panose="02020603050405020304" pitchFamily="18" charset="0"/>
                      </a:endParaRPr>
                    </a:p>
                  </a:txBody>
                  <a:tcPr marL="6649" marR="6649" marT="664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fontAlgn="b"/>
                      <a:r>
                        <a:rPr lang="en-US" sz="1400" b="0" u="none" strike="noStrike" dirty="0">
                          <a:solidFill>
                            <a:schemeClr val="tx1"/>
                          </a:solidFill>
                          <a:effectLst/>
                          <a:latin typeface="Times" panose="02020603050405020304" pitchFamily="18" charset="0"/>
                          <a:cs typeface="Times" panose="02020603050405020304" pitchFamily="18" charset="0"/>
                        </a:rPr>
                        <a:t>Assume, Acquire</a:t>
                      </a:r>
                      <a:endParaRPr lang="en-US" sz="1400" b="0" i="0" u="none" strike="noStrike" dirty="0">
                        <a:solidFill>
                          <a:schemeClr val="tx1"/>
                        </a:solidFill>
                        <a:effectLst/>
                        <a:latin typeface="Times" panose="02020603050405020304" pitchFamily="18" charset="0"/>
                        <a:cs typeface="Times" panose="02020603050405020304" pitchFamily="18" charset="0"/>
                      </a:endParaRPr>
                    </a:p>
                  </a:txBody>
                  <a:tcPr marL="6649" marR="6649" marT="664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a:txBody>
                    <a:bodyPr/>
                    <a:lstStyle/>
                    <a:p>
                      <a:pPr algn="ctr" fontAlgn="b"/>
                      <a:r>
                        <a:rPr lang="en-US" sz="1400" b="0" u="none" strike="noStrike" dirty="0">
                          <a:solidFill>
                            <a:schemeClr val="tx1"/>
                          </a:solidFill>
                          <a:effectLst/>
                          <a:latin typeface="Times" panose="02020603050405020304" pitchFamily="18" charset="0"/>
                          <a:cs typeface="Times" panose="02020603050405020304" pitchFamily="18" charset="0"/>
                        </a:rPr>
                        <a:t>BL2,BL3</a:t>
                      </a:r>
                      <a:endParaRPr lang="en-US" sz="1400" b="0" i="0" u="none" strike="noStrike" dirty="0">
                        <a:solidFill>
                          <a:schemeClr val="tx1"/>
                        </a:solidFill>
                        <a:effectLst/>
                        <a:latin typeface="Times" panose="02020603050405020304" pitchFamily="18" charset="0"/>
                        <a:cs typeface="Times" panose="02020603050405020304" pitchFamily="18" charset="0"/>
                      </a:endParaRPr>
                    </a:p>
                  </a:txBody>
                  <a:tcPr marL="6649" marR="6649" marT="664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extLst>
                  <a:ext uri="{0D108BD9-81ED-4DB2-BD59-A6C34878D82A}">
                    <a16:rowId xmlns:a16="http://schemas.microsoft.com/office/drawing/2014/main" val="3566453649"/>
                  </a:ext>
                </a:extLst>
              </a:tr>
              <a:tr h="197612">
                <a:tc>
                  <a:txBody>
                    <a:bodyPr/>
                    <a:lstStyle/>
                    <a:p>
                      <a:pPr algn="ctr" fontAlgn="t"/>
                      <a:r>
                        <a:rPr lang="en-US" sz="1400" b="0" u="none" strike="noStrike" dirty="0">
                          <a:solidFill>
                            <a:schemeClr val="tx1"/>
                          </a:solidFill>
                          <a:effectLst/>
                          <a:latin typeface="Times" panose="02020603050405020304" pitchFamily="18" charset="0"/>
                          <a:cs typeface="Times" panose="02020603050405020304" pitchFamily="18" charset="0"/>
                        </a:rPr>
                        <a:t>Adopt</a:t>
                      </a:r>
                      <a:endParaRPr lang="en-US" sz="1400" b="0" i="0" u="none" strike="noStrike" dirty="0">
                        <a:solidFill>
                          <a:schemeClr val="tx1"/>
                        </a:solidFill>
                        <a:effectLst/>
                        <a:latin typeface="Times" panose="02020603050405020304" pitchFamily="18" charset="0"/>
                        <a:cs typeface="Times" panose="02020603050405020304" pitchFamily="18" charset="0"/>
                      </a:endParaRPr>
                    </a:p>
                  </a:txBody>
                  <a:tcPr marL="6649" marR="6649" marT="6649"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fontAlgn="b"/>
                      <a:r>
                        <a:rPr lang="en-US" sz="1400" b="0" u="none" strike="noStrike" dirty="0">
                          <a:solidFill>
                            <a:schemeClr val="tx1"/>
                          </a:solidFill>
                          <a:effectLst/>
                          <a:latin typeface="Times" panose="02020603050405020304" pitchFamily="18" charset="0"/>
                          <a:cs typeface="Times" panose="02020603050405020304" pitchFamily="18" charset="0"/>
                        </a:rPr>
                        <a:t>10</a:t>
                      </a:r>
                      <a:endParaRPr lang="en-US" sz="1400" b="0" i="0" u="none" strike="noStrike" dirty="0">
                        <a:solidFill>
                          <a:schemeClr val="tx1"/>
                        </a:solidFill>
                        <a:effectLst/>
                        <a:latin typeface="Times" panose="02020603050405020304" pitchFamily="18" charset="0"/>
                        <a:cs typeface="Times" panose="02020603050405020304" pitchFamily="18" charset="0"/>
                      </a:endParaRPr>
                    </a:p>
                  </a:txBody>
                  <a:tcPr marL="6649" marR="6649" marT="664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fontAlgn="b"/>
                      <a:r>
                        <a:rPr lang="en-US" sz="1400" b="0" u="none" strike="noStrike" dirty="0">
                          <a:solidFill>
                            <a:schemeClr val="tx1"/>
                          </a:solidFill>
                          <a:effectLst/>
                          <a:latin typeface="Times" panose="02020603050405020304" pitchFamily="18" charset="0"/>
                          <a:cs typeface="Times" panose="02020603050405020304" pitchFamily="18" charset="0"/>
                        </a:rPr>
                        <a:t>Follow </a:t>
                      </a:r>
                      <a:endParaRPr lang="en-US" sz="1400" b="0" i="0" u="none" strike="noStrike" dirty="0">
                        <a:solidFill>
                          <a:schemeClr val="tx1"/>
                        </a:solidFill>
                        <a:effectLst/>
                        <a:latin typeface="Times" panose="02020603050405020304" pitchFamily="18" charset="0"/>
                        <a:cs typeface="Times" panose="02020603050405020304" pitchFamily="18" charset="0"/>
                      </a:endParaRPr>
                    </a:p>
                  </a:txBody>
                  <a:tcPr marL="6649" marR="6649" marT="664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schemeClr>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chemeClr val="tx1"/>
                          </a:solidFill>
                          <a:effectLst/>
                          <a:uLnTx/>
                          <a:uFillTx/>
                          <a:latin typeface="Times" panose="02020603050405020304" pitchFamily="18" charset="0"/>
                          <a:ea typeface="+mn-ea"/>
                          <a:cs typeface="Times" panose="02020603050405020304" pitchFamily="18" charset="0"/>
                        </a:rPr>
                        <a:t>BL1</a:t>
                      </a:r>
                    </a:p>
                  </a:txBody>
                  <a:tcPr marL="6649" marR="6649" marT="664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schemeClr>
                    </a:solidFill>
                  </a:tcPr>
                </a:tc>
                <a:extLst>
                  <a:ext uri="{0D108BD9-81ED-4DB2-BD59-A6C34878D82A}">
                    <a16:rowId xmlns:a16="http://schemas.microsoft.com/office/drawing/2014/main" val="167544105"/>
                  </a:ext>
                </a:extLst>
              </a:tr>
              <a:tr h="197612">
                <a:tc>
                  <a:txBody>
                    <a:bodyPr/>
                    <a:lstStyle/>
                    <a:p>
                      <a:pPr algn="ctr" fontAlgn="t"/>
                      <a:r>
                        <a:rPr lang="en-US" sz="1400" b="0" u="none" strike="noStrike" dirty="0">
                          <a:solidFill>
                            <a:schemeClr val="tx1"/>
                          </a:solidFill>
                          <a:effectLst/>
                          <a:latin typeface="Times" panose="02020603050405020304" pitchFamily="18" charset="0"/>
                          <a:cs typeface="Times" panose="02020603050405020304" pitchFamily="18" charset="0"/>
                        </a:rPr>
                        <a:t>allocate</a:t>
                      </a:r>
                      <a:endParaRPr lang="en-US" sz="1400" b="0" i="0" u="none" strike="noStrike" dirty="0">
                        <a:solidFill>
                          <a:schemeClr val="tx1"/>
                        </a:solidFill>
                        <a:effectLst/>
                        <a:latin typeface="Times" panose="02020603050405020304" pitchFamily="18" charset="0"/>
                        <a:cs typeface="Times" panose="02020603050405020304" pitchFamily="18" charset="0"/>
                      </a:endParaRPr>
                    </a:p>
                  </a:txBody>
                  <a:tcPr marL="6649" marR="6649" marT="6649"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fontAlgn="b"/>
                      <a:r>
                        <a:rPr lang="en-US" sz="1400" b="0" u="none" strike="noStrike" dirty="0">
                          <a:solidFill>
                            <a:schemeClr val="tx1"/>
                          </a:solidFill>
                          <a:effectLst/>
                          <a:latin typeface="Times" panose="02020603050405020304" pitchFamily="18" charset="0"/>
                          <a:cs typeface="Times" panose="02020603050405020304" pitchFamily="18" charset="0"/>
                        </a:rPr>
                        <a:t>10</a:t>
                      </a:r>
                      <a:endParaRPr lang="en-US" sz="1400" b="0" i="0" u="none" strike="noStrike" dirty="0">
                        <a:solidFill>
                          <a:schemeClr val="tx1"/>
                        </a:solidFill>
                        <a:effectLst/>
                        <a:latin typeface="Times" panose="02020603050405020304" pitchFamily="18" charset="0"/>
                        <a:cs typeface="Times" panose="02020603050405020304" pitchFamily="18" charset="0"/>
                      </a:endParaRPr>
                    </a:p>
                  </a:txBody>
                  <a:tcPr marL="6649" marR="6649" marT="664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fontAlgn="b"/>
                      <a:r>
                        <a:rPr lang="en-US" sz="1400" b="0" u="none" strike="noStrike" dirty="0">
                          <a:solidFill>
                            <a:schemeClr val="tx1"/>
                          </a:solidFill>
                          <a:effectLst/>
                          <a:latin typeface="Times" panose="02020603050405020304" pitchFamily="18" charset="0"/>
                          <a:cs typeface="Times" panose="02020603050405020304" pitchFamily="18" charset="0"/>
                        </a:rPr>
                        <a:t> </a:t>
                      </a:r>
                      <a:endParaRPr lang="en-US" sz="1400" b="0" i="0" u="none" strike="noStrike" dirty="0">
                        <a:solidFill>
                          <a:schemeClr val="tx1"/>
                        </a:solidFill>
                        <a:effectLst/>
                        <a:latin typeface="Times" panose="02020603050405020304" pitchFamily="18" charset="0"/>
                        <a:cs typeface="Times" panose="02020603050405020304" pitchFamily="18" charset="0"/>
                      </a:endParaRPr>
                    </a:p>
                  </a:txBody>
                  <a:tcPr marL="6649" marR="6649" marT="664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66FF66"/>
                    </a:solidFill>
                  </a:tcPr>
                </a:tc>
                <a:tc>
                  <a:txBody>
                    <a:bodyPr/>
                    <a:lstStyle/>
                    <a:p>
                      <a:pPr algn="ctr" fontAlgn="b"/>
                      <a:r>
                        <a:rPr lang="en-US" sz="1400" b="0" u="none" strike="noStrike" dirty="0">
                          <a:solidFill>
                            <a:schemeClr val="tx1"/>
                          </a:solidFill>
                          <a:effectLst/>
                          <a:latin typeface="Times" panose="02020603050405020304" pitchFamily="18" charset="0"/>
                          <a:cs typeface="Times" panose="02020603050405020304" pitchFamily="18" charset="0"/>
                        </a:rPr>
                        <a:t>BL2</a:t>
                      </a:r>
                      <a:endParaRPr lang="en-US" sz="1400" b="0" i="0" u="none" strike="noStrike" dirty="0">
                        <a:solidFill>
                          <a:schemeClr val="tx1"/>
                        </a:solidFill>
                        <a:effectLst/>
                        <a:latin typeface="Times" panose="02020603050405020304" pitchFamily="18" charset="0"/>
                        <a:cs typeface="Times" panose="02020603050405020304" pitchFamily="18" charset="0"/>
                      </a:endParaRPr>
                    </a:p>
                  </a:txBody>
                  <a:tcPr marL="6649" marR="6649" marT="664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66FF66"/>
                    </a:solidFill>
                  </a:tcPr>
                </a:tc>
                <a:extLst>
                  <a:ext uri="{0D108BD9-81ED-4DB2-BD59-A6C34878D82A}">
                    <a16:rowId xmlns:a16="http://schemas.microsoft.com/office/drawing/2014/main" val="1549701905"/>
                  </a:ext>
                </a:extLst>
              </a:tr>
              <a:tr h="197612">
                <a:tc>
                  <a:txBody>
                    <a:bodyPr/>
                    <a:lstStyle/>
                    <a:p>
                      <a:pPr algn="ctr" fontAlgn="t"/>
                      <a:r>
                        <a:rPr lang="en-US" sz="1400" b="0" u="none" strike="noStrike" dirty="0">
                          <a:solidFill>
                            <a:schemeClr val="tx1"/>
                          </a:solidFill>
                          <a:effectLst/>
                          <a:latin typeface="Times" panose="02020603050405020304" pitchFamily="18" charset="0"/>
                          <a:cs typeface="Times" panose="02020603050405020304" pitchFamily="18" charset="0"/>
                        </a:rPr>
                        <a:t>Proof</a:t>
                      </a:r>
                      <a:endParaRPr lang="en-US" sz="1400" b="0" i="0" u="none" strike="noStrike" dirty="0">
                        <a:solidFill>
                          <a:schemeClr val="tx1"/>
                        </a:solidFill>
                        <a:effectLst/>
                        <a:latin typeface="Times" panose="02020603050405020304" pitchFamily="18" charset="0"/>
                        <a:cs typeface="Times" panose="02020603050405020304" pitchFamily="18" charset="0"/>
                      </a:endParaRPr>
                    </a:p>
                  </a:txBody>
                  <a:tcPr marL="6649" marR="6649" marT="6649"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fontAlgn="b"/>
                      <a:r>
                        <a:rPr lang="en-US" sz="1400" b="0" u="none" strike="noStrike" dirty="0">
                          <a:solidFill>
                            <a:schemeClr val="tx1"/>
                          </a:solidFill>
                          <a:effectLst/>
                          <a:latin typeface="Times" panose="02020603050405020304" pitchFamily="18" charset="0"/>
                          <a:cs typeface="Times" panose="02020603050405020304" pitchFamily="18" charset="0"/>
                        </a:rPr>
                        <a:t>16</a:t>
                      </a:r>
                      <a:endParaRPr lang="en-US" sz="1400" b="0" i="0" u="none" strike="noStrike" dirty="0">
                        <a:solidFill>
                          <a:schemeClr val="tx1"/>
                        </a:solidFill>
                        <a:effectLst/>
                        <a:latin typeface="Times" panose="02020603050405020304" pitchFamily="18" charset="0"/>
                        <a:cs typeface="Times" panose="02020603050405020304" pitchFamily="18" charset="0"/>
                      </a:endParaRPr>
                    </a:p>
                  </a:txBody>
                  <a:tcPr marL="6649" marR="6649" marT="664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fontAlgn="b"/>
                      <a:r>
                        <a:rPr lang="en-US" sz="1400" b="0" u="none" strike="noStrike" dirty="0">
                          <a:solidFill>
                            <a:schemeClr val="tx1"/>
                          </a:solidFill>
                          <a:effectLst/>
                          <a:latin typeface="Times" panose="02020603050405020304" pitchFamily="18" charset="0"/>
                          <a:cs typeface="Times" panose="02020603050405020304" pitchFamily="18" charset="0"/>
                        </a:rPr>
                        <a:t>Create </a:t>
                      </a:r>
                      <a:endParaRPr lang="en-US" sz="1400" b="0" i="0" u="none" strike="noStrike" dirty="0">
                        <a:solidFill>
                          <a:schemeClr val="tx1"/>
                        </a:solidFill>
                        <a:effectLst/>
                        <a:latin typeface="Times" panose="02020603050405020304" pitchFamily="18" charset="0"/>
                        <a:cs typeface="Times" panose="02020603050405020304" pitchFamily="18" charset="0"/>
                      </a:endParaRPr>
                    </a:p>
                  </a:txBody>
                  <a:tcPr marL="6649" marR="6649" marT="664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schemeClr>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chemeClr val="tx1"/>
                          </a:solidFill>
                          <a:effectLst/>
                          <a:uLnTx/>
                          <a:uFillTx/>
                          <a:latin typeface="Times" panose="02020603050405020304" pitchFamily="18" charset="0"/>
                          <a:ea typeface="+mn-ea"/>
                          <a:cs typeface="Times" panose="02020603050405020304" pitchFamily="18" charset="0"/>
                        </a:rPr>
                        <a:t> BL4</a:t>
                      </a:r>
                    </a:p>
                  </a:txBody>
                  <a:tcPr marL="6649" marR="6649" marT="664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schemeClr>
                    </a:solidFill>
                  </a:tcPr>
                </a:tc>
                <a:extLst>
                  <a:ext uri="{0D108BD9-81ED-4DB2-BD59-A6C34878D82A}">
                    <a16:rowId xmlns:a16="http://schemas.microsoft.com/office/drawing/2014/main" val="1204992892"/>
                  </a:ext>
                </a:extLst>
              </a:tr>
              <a:tr h="197612">
                <a:tc>
                  <a:txBody>
                    <a:bodyPr/>
                    <a:lstStyle/>
                    <a:p>
                      <a:pPr algn="ctr" fontAlgn="t"/>
                      <a:r>
                        <a:rPr lang="en-US" sz="1400" b="0" u="none" strike="noStrike" dirty="0">
                          <a:solidFill>
                            <a:schemeClr val="tx1"/>
                          </a:solidFill>
                          <a:effectLst/>
                          <a:latin typeface="Times" panose="02020603050405020304" pitchFamily="18" charset="0"/>
                          <a:cs typeface="Times" panose="02020603050405020304" pitchFamily="18" charset="0"/>
                        </a:rPr>
                        <a:t>Analyze</a:t>
                      </a:r>
                      <a:endParaRPr lang="en-US" sz="1400" b="0" i="0" u="none" strike="noStrike" dirty="0">
                        <a:solidFill>
                          <a:schemeClr val="tx1"/>
                        </a:solidFill>
                        <a:effectLst/>
                        <a:latin typeface="Times" panose="02020603050405020304" pitchFamily="18" charset="0"/>
                        <a:cs typeface="Times" panose="02020603050405020304" pitchFamily="18" charset="0"/>
                      </a:endParaRPr>
                    </a:p>
                  </a:txBody>
                  <a:tcPr marL="6649" marR="6649" marT="6649"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fontAlgn="b"/>
                      <a:r>
                        <a:rPr lang="en-US" sz="1400" b="0" u="none" strike="noStrike" dirty="0">
                          <a:solidFill>
                            <a:schemeClr val="tx1"/>
                          </a:solidFill>
                          <a:effectLst/>
                          <a:latin typeface="Times" panose="02020603050405020304" pitchFamily="18" charset="0"/>
                          <a:cs typeface="Times" panose="02020603050405020304" pitchFamily="18" charset="0"/>
                        </a:rPr>
                        <a:t>21</a:t>
                      </a:r>
                      <a:endParaRPr lang="en-US" sz="1400" b="0" i="0" u="none" strike="noStrike" dirty="0">
                        <a:solidFill>
                          <a:schemeClr val="tx1"/>
                        </a:solidFill>
                        <a:effectLst/>
                        <a:latin typeface="Times" panose="02020603050405020304" pitchFamily="18" charset="0"/>
                        <a:cs typeface="Times" panose="02020603050405020304" pitchFamily="18" charset="0"/>
                      </a:endParaRPr>
                    </a:p>
                  </a:txBody>
                  <a:tcPr marL="6649" marR="6649" marT="664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fontAlgn="b"/>
                      <a:r>
                        <a:rPr lang="en-US" sz="1400" b="0" u="none" strike="noStrike" dirty="0">
                          <a:solidFill>
                            <a:schemeClr val="tx1"/>
                          </a:solidFill>
                          <a:effectLst/>
                          <a:latin typeface="Times" panose="02020603050405020304" pitchFamily="18" charset="0"/>
                          <a:cs typeface="Times" panose="02020603050405020304" pitchFamily="18" charset="0"/>
                        </a:rPr>
                        <a:t> </a:t>
                      </a:r>
                      <a:endParaRPr lang="en-US" sz="1400" b="0" i="0" u="none" strike="noStrike" dirty="0">
                        <a:solidFill>
                          <a:schemeClr val="tx1"/>
                        </a:solidFill>
                        <a:effectLst/>
                        <a:latin typeface="Times" panose="02020603050405020304" pitchFamily="18" charset="0"/>
                        <a:cs typeface="Times" panose="02020603050405020304" pitchFamily="18" charset="0"/>
                      </a:endParaRPr>
                    </a:p>
                  </a:txBody>
                  <a:tcPr marL="6649" marR="6649" marT="664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66FF66"/>
                    </a:solidFill>
                  </a:tcPr>
                </a:tc>
                <a:tc>
                  <a:txBody>
                    <a:bodyPr/>
                    <a:lstStyle/>
                    <a:p>
                      <a:pPr algn="ctr" fontAlgn="b"/>
                      <a:r>
                        <a:rPr lang="en-US" sz="1400" b="0" u="none" strike="noStrike" dirty="0">
                          <a:solidFill>
                            <a:schemeClr val="tx1"/>
                          </a:solidFill>
                          <a:effectLst/>
                          <a:latin typeface="Times" panose="02020603050405020304" pitchFamily="18" charset="0"/>
                          <a:cs typeface="Times" panose="02020603050405020304" pitchFamily="18" charset="0"/>
                        </a:rPr>
                        <a:t>BL3</a:t>
                      </a:r>
                      <a:endParaRPr lang="en-US" sz="1400" b="0" i="0" u="none" strike="noStrike" dirty="0">
                        <a:solidFill>
                          <a:schemeClr val="tx1"/>
                        </a:solidFill>
                        <a:effectLst/>
                        <a:latin typeface="Times" panose="02020603050405020304" pitchFamily="18" charset="0"/>
                        <a:cs typeface="Times" panose="02020603050405020304" pitchFamily="18" charset="0"/>
                      </a:endParaRPr>
                    </a:p>
                  </a:txBody>
                  <a:tcPr marL="6649" marR="6649" marT="664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66FF66"/>
                    </a:solidFill>
                  </a:tcPr>
                </a:tc>
                <a:extLst>
                  <a:ext uri="{0D108BD9-81ED-4DB2-BD59-A6C34878D82A}">
                    <a16:rowId xmlns:a16="http://schemas.microsoft.com/office/drawing/2014/main" val="3816584084"/>
                  </a:ext>
                </a:extLst>
              </a:tr>
              <a:tr h="293112">
                <a:tc>
                  <a:txBody>
                    <a:bodyPr/>
                    <a:lstStyle/>
                    <a:p>
                      <a:pPr algn="ctr" fontAlgn="t"/>
                      <a:r>
                        <a:rPr lang="en-US" sz="1400" b="0" u="none" strike="noStrike" dirty="0">
                          <a:solidFill>
                            <a:schemeClr val="tx1"/>
                          </a:solidFill>
                          <a:effectLst/>
                          <a:latin typeface="Times" panose="02020603050405020304" pitchFamily="18" charset="0"/>
                          <a:cs typeface="Times" panose="02020603050405020304" pitchFamily="18" charset="0"/>
                        </a:rPr>
                        <a:t>Answer</a:t>
                      </a:r>
                      <a:endParaRPr lang="en-US" sz="1400" b="0" i="0" u="none" strike="noStrike" dirty="0">
                        <a:solidFill>
                          <a:schemeClr val="tx1"/>
                        </a:solidFill>
                        <a:effectLst/>
                        <a:latin typeface="Times" panose="02020603050405020304" pitchFamily="18" charset="0"/>
                        <a:cs typeface="Times" panose="02020603050405020304" pitchFamily="18" charset="0"/>
                      </a:endParaRPr>
                    </a:p>
                  </a:txBody>
                  <a:tcPr marL="6649" marR="6649" marT="6649"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fontAlgn="b"/>
                      <a:r>
                        <a:rPr lang="en-US" sz="1400" b="0" u="none" strike="noStrike" dirty="0">
                          <a:solidFill>
                            <a:schemeClr val="tx1"/>
                          </a:solidFill>
                          <a:effectLst/>
                          <a:latin typeface="Times" panose="02020603050405020304" pitchFamily="18" charset="0"/>
                          <a:cs typeface="Times" panose="02020603050405020304" pitchFamily="18" charset="0"/>
                        </a:rPr>
                        <a:t>13</a:t>
                      </a:r>
                      <a:endParaRPr lang="en-US" sz="1400" b="0" i="0" u="none" strike="noStrike" dirty="0">
                        <a:solidFill>
                          <a:schemeClr val="tx1"/>
                        </a:solidFill>
                        <a:effectLst/>
                        <a:latin typeface="Times" panose="02020603050405020304" pitchFamily="18" charset="0"/>
                        <a:cs typeface="Times" panose="02020603050405020304" pitchFamily="18" charset="0"/>
                      </a:endParaRPr>
                    </a:p>
                  </a:txBody>
                  <a:tcPr marL="6649" marR="6649" marT="664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fontAlgn="b"/>
                      <a:r>
                        <a:rPr lang="en-US" sz="1400" b="0" u="none" strike="noStrike" dirty="0">
                          <a:solidFill>
                            <a:schemeClr val="tx1"/>
                          </a:solidFill>
                          <a:effectLst/>
                          <a:latin typeface="Times" panose="02020603050405020304" pitchFamily="18" charset="0"/>
                          <a:cs typeface="Times" panose="02020603050405020304" pitchFamily="18" charset="0"/>
                        </a:rPr>
                        <a:t>Solution</a:t>
                      </a:r>
                      <a:endParaRPr lang="en-US" sz="1400" b="0" i="0" u="none" strike="noStrike" dirty="0">
                        <a:solidFill>
                          <a:schemeClr val="tx1"/>
                        </a:solidFill>
                        <a:effectLst/>
                        <a:latin typeface="Times" panose="02020603050405020304" pitchFamily="18" charset="0"/>
                        <a:cs typeface="Times" panose="02020603050405020304" pitchFamily="18" charset="0"/>
                      </a:endParaRPr>
                    </a:p>
                  </a:txBody>
                  <a:tcPr marL="6649" marR="6649" marT="664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9999"/>
                    </a:solidFill>
                  </a:tcPr>
                </a:tc>
                <a:tc>
                  <a:txBody>
                    <a:bodyPr/>
                    <a:lstStyle/>
                    <a:p>
                      <a:pPr algn="ctr" fontAlgn="b"/>
                      <a:r>
                        <a:rPr lang="en-US" sz="1400" b="0" u="none" strike="noStrike" dirty="0">
                          <a:solidFill>
                            <a:schemeClr val="tx1"/>
                          </a:solidFill>
                          <a:effectLst/>
                          <a:latin typeface="Times" panose="02020603050405020304" pitchFamily="18" charset="0"/>
                          <a:cs typeface="Times" panose="02020603050405020304" pitchFamily="18" charset="0"/>
                        </a:rPr>
                        <a:t>BL4</a:t>
                      </a:r>
                      <a:endParaRPr lang="en-US" sz="1400" b="0" i="0" u="none" strike="noStrike" dirty="0">
                        <a:solidFill>
                          <a:schemeClr val="tx1"/>
                        </a:solidFill>
                        <a:effectLst/>
                        <a:latin typeface="Times" panose="02020603050405020304" pitchFamily="18" charset="0"/>
                        <a:cs typeface="Times" panose="02020603050405020304" pitchFamily="18" charset="0"/>
                      </a:endParaRPr>
                    </a:p>
                  </a:txBody>
                  <a:tcPr marL="6649" marR="6649" marT="664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9999"/>
                    </a:solidFill>
                  </a:tcPr>
                </a:tc>
                <a:extLst>
                  <a:ext uri="{0D108BD9-81ED-4DB2-BD59-A6C34878D82A}">
                    <a16:rowId xmlns:a16="http://schemas.microsoft.com/office/drawing/2014/main" val="1630156477"/>
                  </a:ext>
                </a:extLst>
              </a:tr>
              <a:tr h="214080">
                <a:tc>
                  <a:txBody>
                    <a:bodyPr/>
                    <a:lstStyle/>
                    <a:p>
                      <a:pPr algn="ctr" fontAlgn="t"/>
                      <a:r>
                        <a:rPr lang="en-US" sz="1400" b="0" u="none" strike="noStrike" dirty="0">
                          <a:solidFill>
                            <a:schemeClr val="tx1"/>
                          </a:solidFill>
                          <a:effectLst/>
                          <a:latin typeface="Times" panose="02020603050405020304" pitchFamily="18" charset="0"/>
                          <a:cs typeface="Times" panose="02020603050405020304" pitchFamily="18" charset="0"/>
                        </a:rPr>
                        <a:t>Delete </a:t>
                      </a:r>
                      <a:endParaRPr lang="en-US" sz="1400" b="0" i="0" u="none" strike="noStrike" dirty="0">
                        <a:solidFill>
                          <a:schemeClr val="tx1"/>
                        </a:solidFill>
                        <a:effectLst/>
                        <a:latin typeface="Times" panose="02020603050405020304" pitchFamily="18" charset="0"/>
                        <a:cs typeface="Times" panose="02020603050405020304" pitchFamily="18" charset="0"/>
                      </a:endParaRPr>
                    </a:p>
                  </a:txBody>
                  <a:tcPr marL="6649" marR="6649" marT="6649"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fontAlgn="b"/>
                      <a:r>
                        <a:rPr lang="en-US" sz="1400" b="0" u="none" strike="noStrike" dirty="0">
                          <a:solidFill>
                            <a:schemeClr val="tx1"/>
                          </a:solidFill>
                          <a:effectLst/>
                          <a:latin typeface="Times" panose="02020603050405020304" pitchFamily="18" charset="0"/>
                          <a:cs typeface="Times" panose="02020603050405020304" pitchFamily="18" charset="0"/>
                        </a:rPr>
                        <a:t>37</a:t>
                      </a:r>
                      <a:endParaRPr lang="en-US" sz="1400" b="0" i="0" u="none" strike="noStrike" dirty="0">
                        <a:solidFill>
                          <a:schemeClr val="tx1"/>
                        </a:solidFill>
                        <a:effectLst/>
                        <a:latin typeface="Times" panose="02020603050405020304" pitchFamily="18" charset="0"/>
                        <a:cs typeface="Times" panose="02020603050405020304" pitchFamily="18" charset="0"/>
                      </a:endParaRPr>
                    </a:p>
                  </a:txBody>
                  <a:tcPr marL="6649" marR="6649" marT="664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fontAlgn="b"/>
                      <a:r>
                        <a:rPr lang="en-US" sz="1400" b="0" u="none" strike="noStrike" dirty="0">
                          <a:solidFill>
                            <a:schemeClr val="tx1"/>
                          </a:solidFill>
                          <a:effectLst/>
                          <a:latin typeface="Times" panose="02020603050405020304" pitchFamily="18" charset="0"/>
                          <a:cs typeface="Times" panose="02020603050405020304" pitchFamily="18" charset="0"/>
                        </a:rPr>
                        <a:t>Cancel </a:t>
                      </a:r>
                      <a:endParaRPr lang="en-US" sz="1400" b="0" i="0" u="none" strike="noStrike" dirty="0">
                        <a:solidFill>
                          <a:schemeClr val="tx1"/>
                        </a:solidFill>
                        <a:effectLst/>
                        <a:latin typeface="Times" panose="02020603050405020304" pitchFamily="18" charset="0"/>
                        <a:cs typeface="Times" panose="02020603050405020304" pitchFamily="18" charset="0"/>
                      </a:endParaRPr>
                    </a:p>
                  </a:txBody>
                  <a:tcPr marL="6649" marR="6649" marT="664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schemeClr>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chemeClr val="tx1"/>
                          </a:solidFill>
                          <a:effectLst/>
                          <a:uLnTx/>
                          <a:uFillTx/>
                          <a:latin typeface="Times" panose="02020603050405020304" pitchFamily="18" charset="0"/>
                          <a:ea typeface="+mn-ea"/>
                          <a:cs typeface="Times" panose="02020603050405020304" pitchFamily="18" charset="0"/>
                        </a:rPr>
                        <a:t> BL1</a:t>
                      </a:r>
                    </a:p>
                  </a:txBody>
                  <a:tcPr marL="6649" marR="6649" marT="664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schemeClr>
                    </a:solidFill>
                  </a:tcPr>
                </a:tc>
                <a:extLst>
                  <a:ext uri="{0D108BD9-81ED-4DB2-BD59-A6C34878D82A}">
                    <a16:rowId xmlns:a16="http://schemas.microsoft.com/office/drawing/2014/main" val="630347947"/>
                  </a:ext>
                </a:extLst>
              </a:tr>
              <a:tr h="197612">
                <a:tc>
                  <a:txBody>
                    <a:bodyPr/>
                    <a:lstStyle/>
                    <a:p>
                      <a:pPr algn="ctr" fontAlgn="t"/>
                      <a:r>
                        <a:rPr lang="en-US" sz="1400" b="0" u="none" strike="noStrike" dirty="0">
                          <a:solidFill>
                            <a:schemeClr val="tx1"/>
                          </a:solidFill>
                          <a:effectLst/>
                          <a:latin typeface="Times" panose="02020603050405020304" pitchFamily="18" charset="0"/>
                          <a:cs typeface="Times" panose="02020603050405020304" pitchFamily="18" charset="0"/>
                        </a:rPr>
                        <a:t>Append</a:t>
                      </a:r>
                      <a:endParaRPr lang="en-US" sz="1400" b="0" i="0" u="none" strike="noStrike" dirty="0">
                        <a:solidFill>
                          <a:schemeClr val="tx1"/>
                        </a:solidFill>
                        <a:effectLst/>
                        <a:latin typeface="Times" panose="02020603050405020304" pitchFamily="18" charset="0"/>
                        <a:cs typeface="Times" panose="02020603050405020304" pitchFamily="18" charset="0"/>
                      </a:endParaRPr>
                    </a:p>
                  </a:txBody>
                  <a:tcPr marL="6649" marR="6649" marT="6649"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fontAlgn="b"/>
                      <a:r>
                        <a:rPr lang="en-US" sz="1400" b="0" u="none" strike="noStrike" dirty="0">
                          <a:solidFill>
                            <a:schemeClr val="tx1"/>
                          </a:solidFill>
                          <a:effectLst/>
                          <a:latin typeface="Times" panose="02020603050405020304" pitchFamily="18" charset="0"/>
                          <a:cs typeface="Times" panose="02020603050405020304" pitchFamily="18" charset="0"/>
                        </a:rPr>
                        <a:t>2</a:t>
                      </a:r>
                      <a:endParaRPr lang="en-US" sz="1400" b="0" i="0" u="none" strike="noStrike" dirty="0">
                        <a:solidFill>
                          <a:schemeClr val="tx1"/>
                        </a:solidFill>
                        <a:effectLst/>
                        <a:latin typeface="Times" panose="02020603050405020304" pitchFamily="18" charset="0"/>
                        <a:cs typeface="Times" panose="02020603050405020304" pitchFamily="18" charset="0"/>
                      </a:endParaRPr>
                    </a:p>
                  </a:txBody>
                  <a:tcPr marL="6649" marR="6649" marT="664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fontAlgn="b"/>
                      <a:r>
                        <a:rPr lang="en-US" sz="1400" b="0" u="none" strike="noStrike" dirty="0">
                          <a:solidFill>
                            <a:schemeClr val="tx1"/>
                          </a:solidFill>
                          <a:effectLst/>
                          <a:latin typeface="Times" panose="02020603050405020304" pitchFamily="18" charset="0"/>
                          <a:cs typeface="Times" panose="02020603050405020304" pitchFamily="18" charset="0"/>
                        </a:rPr>
                        <a:t>Add</a:t>
                      </a:r>
                      <a:endParaRPr lang="en-US" sz="1400" b="0" i="0" u="none" strike="noStrike" dirty="0">
                        <a:solidFill>
                          <a:schemeClr val="tx1"/>
                        </a:solidFill>
                        <a:effectLst/>
                        <a:latin typeface="Times" panose="02020603050405020304" pitchFamily="18" charset="0"/>
                        <a:cs typeface="Times" panose="02020603050405020304" pitchFamily="18" charset="0"/>
                      </a:endParaRPr>
                    </a:p>
                  </a:txBody>
                  <a:tcPr marL="6649" marR="6649" marT="664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9999"/>
                    </a:solidFill>
                  </a:tcPr>
                </a:tc>
                <a:tc>
                  <a:txBody>
                    <a:bodyPr/>
                    <a:lstStyle/>
                    <a:p>
                      <a:pPr algn="ctr" fontAlgn="b"/>
                      <a:r>
                        <a:rPr lang="en-US" sz="1400" b="0" u="none" strike="noStrike" dirty="0">
                          <a:solidFill>
                            <a:schemeClr val="tx1"/>
                          </a:solidFill>
                          <a:effectLst/>
                          <a:latin typeface="Times" panose="02020603050405020304" pitchFamily="18" charset="0"/>
                          <a:cs typeface="Times" panose="02020603050405020304" pitchFamily="18" charset="0"/>
                        </a:rPr>
                        <a:t>BL1</a:t>
                      </a:r>
                      <a:endParaRPr lang="en-US" sz="1400" b="0" i="0" u="none" strike="noStrike" dirty="0">
                        <a:solidFill>
                          <a:schemeClr val="tx1"/>
                        </a:solidFill>
                        <a:effectLst/>
                        <a:latin typeface="Times" panose="02020603050405020304" pitchFamily="18" charset="0"/>
                        <a:cs typeface="Times" panose="02020603050405020304" pitchFamily="18" charset="0"/>
                      </a:endParaRPr>
                    </a:p>
                  </a:txBody>
                  <a:tcPr marL="6649" marR="6649" marT="664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9999"/>
                    </a:solidFill>
                  </a:tcPr>
                </a:tc>
                <a:extLst>
                  <a:ext uri="{0D108BD9-81ED-4DB2-BD59-A6C34878D82A}">
                    <a16:rowId xmlns:a16="http://schemas.microsoft.com/office/drawing/2014/main" val="3082630579"/>
                  </a:ext>
                </a:extLst>
              </a:tr>
              <a:tr h="197612">
                <a:tc>
                  <a:txBody>
                    <a:bodyPr/>
                    <a:lstStyle/>
                    <a:p>
                      <a:pPr algn="ctr" fontAlgn="t"/>
                      <a:r>
                        <a:rPr lang="en-US" sz="1400" b="0" u="none" strike="noStrike" dirty="0">
                          <a:solidFill>
                            <a:schemeClr val="tx1"/>
                          </a:solidFill>
                          <a:effectLst/>
                          <a:latin typeface="Times" panose="02020603050405020304" pitchFamily="18" charset="0"/>
                          <a:cs typeface="Times" panose="02020603050405020304" pitchFamily="18" charset="0"/>
                        </a:rPr>
                        <a:t>Apply</a:t>
                      </a:r>
                      <a:endParaRPr lang="en-US" sz="1400" b="0" i="0" u="none" strike="noStrike" dirty="0">
                        <a:solidFill>
                          <a:schemeClr val="tx1"/>
                        </a:solidFill>
                        <a:effectLst/>
                        <a:latin typeface="Times" panose="02020603050405020304" pitchFamily="18" charset="0"/>
                        <a:cs typeface="Times" panose="02020603050405020304" pitchFamily="18" charset="0"/>
                      </a:endParaRPr>
                    </a:p>
                  </a:txBody>
                  <a:tcPr marL="6649" marR="6649" marT="6649"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fontAlgn="b"/>
                      <a:r>
                        <a:rPr lang="en-US" sz="1400" b="0" u="none" strike="noStrike" dirty="0">
                          <a:solidFill>
                            <a:schemeClr val="tx1"/>
                          </a:solidFill>
                          <a:effectLst/>
                          <a:latin typeface="Times" panose="02020603050405020304" pitchFamily="18" charset="0"/>
                          <a:cs typeface="Times" panose="02020603050405020304" pitchFamily="18" charset="0"/>
                        </a:rPr>
                        <a:t>16</a:t>
                      </a:r>
                      <a:endParaRPr lang="en-US" sz="1400" b="0" i="0" u="none" strike="noStrike" dirty="0">
                        <a:solidFill>
                          <a:schemeClr val="tx1"/>
                        </a:solidFill>
                        <a:effectLst/>
                        <a:latin typeface="Times" panose="02020603050405020304" pitchFamily="18" charset="0"/>
                        <a:cs typeface="Times" panose="02020603050405020304" pitchFamily="18" charset="0"/>
                      </a:endParaRPr>
                    </a:p>
                  </a:txBody>
                  <a:tcPr marL="6649" marR="6649" marT="664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fontAlgn="b"/>
                      <a:r>
                        <a:rPr lang="en-US" sz="1400" b="0" u="none" strike="noStrike" dirty="0">
                          <a:solidFill>
                            <a:schemeClr val="tx1"/>
                          </a:solidFill>
                          <a:effectLst/>
                          <a:latin typeface="Times" panose="02020603050405020304" pitchFamily="18" charset="0"/>
                          <a:cs typeface="Times" panose="02020603050405020304" pitchFamily="18" charset="0"/>
                        </a:rPr>
                        <a:t> </a:t>
                      </a:r>
                      <a:endParaRPr lang="en-US" sz="1400" b="0" i="0" u="none" strike="noStrike" dirty="0">
                        <a:solidFill>
                          <a:schemeClr val="tx1"/>
                        </a:solidFill>
                        <a:effectLst/>
                        <a:latin typeface="Times" panose="02020603050405020304" pitchFamily="18" charset="0"/>
                        <a:cs typeface="Times" panose="02020603050405020304" pitchFamily="18" charset="0"/>
                      </a:endParaRPr>
                    </a:p>
                  </a:txBody>
                  <a:tcPr marL="6649" marR="6649" marT="664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66FF66"/>
                    </a:solidFill>
                  </a:tcPr>
                </a:tc>
                <a:tc>
                  <a:txBody>
                    <a:bodyPr/>
                    <a:lstStyle/>
                    <a:p>
                      <a:pPr algn="ctr" fontAlgn="b"/>
                      <a:r>
                        <a:rPr lang="en-US" sz="1400" b="0" u="none" strike="noStrike" dirty="0">
                          <a:solidFill>
                            <a:schemeClr val="tx1"/>
                          </a:solidFill>
                          <a:effectLst/>
                          <a:latin typeface="Times" panose="02020603050405020304" pitchFamily="18" charset="0"/>
                          <a:cs typeface="Times" panose="02020603050405020304" pitchFamily="18" charset="0"/>
                        </a:rPr>
                        <a:t>BL2</a:t>
                      </a:r>
                      <a:endParaRPr lang="en-US" sz="1400" b="0" i="0" u="none" strike="noStrike" dirty="0">
                        <a:solidFill>
                          <a:schemeClr val="tx1"/>
                        </a:solidFill>
                        <a:effectLst/>
                        <a:latin typeface="Times" panose="02020603050405020304" pitchFamily="18" charset="0"/>
                        <a:cs typeface="Times" panose="02020603050405020304" pitchFamily="18" charset="0"/>
                      </a:endParaRPr>
                    </a:p>
                  </a:txBody>
                  <a:tcPr marL="6649" marR="6649" marT="664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66FF66"/>
                    </a:solidFill>
                  </a:tcPr>
                </a:tc>
                <a:extLst>
                  <a:ext uri="{0D108BD9-81ED-4DB2-BD59-A6C34878D82A}">
                    <a16:rowId xmlns:a16="http://schemas.microsoft.com/office/drawing/2014/main" val="3181285027"/>
                  </a:ext>
                </a:extLst>
              </a:tr>
              <a:tr h="197612">
                <a:tc>
                  <a:txBody>
                    <a:bodyPr/>
                    <a:lstStyle/>
                    <a:p>
                      <a:pPr algn="ctr" fontAlgn="t"/>
                      <a:r>
                        <a:rPr lang="en-US" sz="1400" b="0" u="none" strike="noStrike" dirty="0">
                          <a:solidFill>
                            <a:schemeClr val="tx1"/>
                          </a:solidFill>
                          <a:effectLst/>
                          <a:latin typeface="Times" panose="02020603050405020304" pitchFamily="18" charset="0"/>
                          <a:cs typeface="Times" panose="02020603050405020304" pitchFamily="18" charset="0"/>
                        </a:rPr>
                        <a:t>Arrange</a:t>
                      </a:r>
                      <a:endParaRPr lang="en-US" sz="1400" b="0" i="0" u="none" strike="noStrike" dirty="0">
                        <a:solidFill>
                          <a:schemeClr val="tx1"/>
                        </a:solidFill>
                        <a:effectLst/>
                        <a:latin typeface="Times" panose="02020603050405020304" pitchFamily="18" charset="0"/>
                        <a:cs typeface="Times" panose="02020603050405020304" pitchFamily="18" charset="0"/>
                      </a:endParaRPr>
                    </a:p>
                  </a:txBody>
                  <a:tcPr marL="6649" marR="6649" marT="6649"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fontAlgn="b"/>
                      <a:r>
                        <a:rPr lang="en-US" sz="1400" b="0" u="none" strike="noStrike" dirty="0">
                          <a:solidFill>
                            <a:schemeClr val="tx1"/>
                          </a:solidFill>
                          <a:effectLst/>
                          <a:latin typeface="Times" panose="02020603050405020304" pitchFamily="18" charset="0"/>
                          <a:cs typeface="Times" panose="02020603050405020304" pitchFamily="18" charset="0"/>
                        </a:rPr>
                        <a:t>2</a:t>
                      </a:r>
                      <a:endParaRPr lang="en-US" sz="1400" b="0" i="0" u="none" strike="noStrike" dirty="0">
                        <a:solidFill>
                          <a:schemeClr val="tx1"/>
                        </a:solidFill>
                        <a:effectLst/>
                        <a:latin typeface="Times" panose="02020603050405020304" pitchFamily="18" charset="0"/>
                        <a:cs typeface="Times" panose="02020603050405020304" pitchFamily="18" charset="0"/>
                      </a:endParaRPr>
                    </a:p>
                  </a:txBody>
                  <a:tcPr marL="6649" marR="6649" marT="664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fontAlgn="b"/>
                      <a:r>
                        <a:rPr lang="en-US" sz="1400" b="0" u="none" strike="noStrike" dirty="0">
                          <a:solidFill>
                            <a:schemeClr val="tx1"/>
                          </a:solidFill>
                          <a:effectLst/>
                          <a:latin typeface="Times" panose="02020603050405020304" pitchFamily="18" charset="0"/>
                          <a:cs typeface="Times" panose="02020603050405020304" pitchFamily="18" charset="0"/>
                        </a:rPr>
                        <a:t> </a:t>
                      </a:r>
                      <a:endParaRPr lang="en-US" sz="1400" b="0" i="0" u="none" strike="noStrike" dirty="0">
                        <a:solidFill>
                          <a:schemeClr val="tx1"/>
                        </a:solidFill>
                        <a:effectLst/>
                        <a:latin typeface="Times" panose="02020603050405020304" pitchFamily="18" charset="0"/>
                        <a:cs typeface="Times" panose="02020603050405020304" pitchFamily="18" charset="0"/>
                      </a:endParaRPr>
                    </a:p>
                  </a:txBody>
                  <a:tcPr marL="6649" marR="6649" marT="664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66FF66"/>
                    </a:solidFill>
                  </a:tcPr>
                </a:tc>
                <a:tc>
                  <a:txBody>
                    <a:bodyPr/>
                    <a:lstStyle/>
                    <a:p>
                      <a:pPr algn="ctr" fontAlgn="b"/>
                      <a:r>
                        <a:rPr lang="en-US" sz="1400" b="0" u="none" strike="noStrike" dirty="0">
                          <a:solidFill>
                            <a:schemeClr val="tx1"/>
                          </a:solidFill>
                          <a:effectLst/>
                          <a:latin typeface="Times" panose="02020603050405020304" pitchFamily="18" charset="0"/>
                          <a:cs typeface="Times" panose="02020603050405020304" pitchFamily="18" charset="0"/>
                        </a:rPr>
                        <a:t>BL4</a:t>
                      </a:r>
                      <a:endParaRPr lang="en-US" sz="1400" b="0" i="0" u="none" strike="noStrike" dirty="0">
                        <a:solidFill>
                          <a:schemeClr val="tx1"/>
                        </a:solidFill>
                        <a:effectLst/>
                        <a:latin typeface="Times" panose="02020603050405020304" pitchFamily="18" charset="0"/>
                        <a:cs typeface="Times" panose="02020603050405020304" pitchFamily="18" charset="0"/>
                      </a:endParaRPr>
                    </a:p>
                  </a:txBody>
                  <a:tcPr marL="6649" marR="6649" marT="664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66FF66"/>
                    </a:solidFill>
                  </a:tcPr>
                </a:tc>
                <a:extLst>
                  <a:ext uri="{0D108BD9-81ED-4DB2-BD59-A6C34878D82A}">
                    <a16:rowId xmlns:a16="http://schemas.microsoft.com/office/drawing/2014/main" val="2714256147"/>
                  </a:ext>
                </a:extLst>
              </a:tr>
              <a:tr h="197612">
                <a:tc>
                  <a:txBody>
                    <a:bodyPr/>
                    <a:lstStyle/>
                    <a:p>
                      <a:pPr algn="ctr" fontAlgn="t"/>
                      <a:r>
                        <a:rPr lang="en-US" sz="1400" b="0" u="none" strike="noStrike" dirty="0">
                          <a:solidFill>
                            <a:schemeClr val="tx1"/>
                          </a:solidFill>
                          <a:effectLst/>
                          <a:latin typeface="Times" panose="02020603050405020304" pitchFamily="18" charset="0"/>
                          <a:cs typeface="Times" panose="02020603050405020304" pitchFamily="18" charset="0"/>
                        </a:rPr>
                        <a:t>Assign</a:t>
                      </a:r>
                      <a:endParaRPr lang="en-US" sz="1400" b="0" i="0" u="none" strike="noStrike" dirty="0">
                        <a:solidFill>
                          <a:schemeClr val="tx1"/>
                        </a:solidFill>
                        <a:effectLst/>
                        <a:latin typeface="Times" panose="02020603050405020304" pitchFamily="18" charset="0"/>
                        <a:cs typeface="Times" panose="02020603050405020304" pitchFamily="18" charset="0"/>
                      </a:endParaRPr>
                    </a:p>
                  </a:txBody>
                  <a:tcPr marL="6649" marR="6649" marT="6649"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fontAlgn="b"/>
                      <a:r>
                        <a:rPr lang="en-US" sz="1400" b="0" u="none" strike="noStrike" dirty="0">
                          <a:solidFill>
                            <a:schemeClr val="tx1"/>
                          </a:solidFill>
                          <a:effectLst/>
                          <a:latin typeface="Times" panose="02020603050405020304" pitchFamily="18" charset="0"/>
                          <a:cs typeface="Times" panose="02020603050405020304" pitchFamily="18" charset="0"/>
                        </a:rPr>
                        <a:t>5</a:t>
                      </a:r>
                      <a:endParaRPr lang="en-US" sz="1400" b="0" i="0" u="none" strike="noStrike" dirty="0">
                        <a:solidFill>
                          <a:schemeClr val="tx1"/>
                        </a:solidFill>
                        <a:effectLst/>
                        <a:latin typeface="Times" panose="02020603050405020304" pitchFamily="18" charset="0"/>
                        <a:cs typeface="Times" panose="02020603050405020304" pitchFamily="18" charset="0"/>
                      </a:endParaRPr>
                    </a:p>
                  </a:txBody>
                  <a:tcPr marL="6649" marR="6649" marT="664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fontAlgn="b"/>
                      <a:r>
                        <a:rPr lang="en-US" sz="1400" b="0" u="none" strike="noStrike" dirty="0">
                          <a:solidFill>
                            <a:schemeClr val="tx1"/>
                          </a:solidFill>
                          <a:effectLst/>
                          <a:latin typeface="Times" panose="02020603050405020304" pitchFamily="18" charset="0"/>
                          <a:cs typeface="Times" panose="02020603050405020304" pitchFamily="18" charset="0"/>
                        </a:rPr>
                        <a:t> </a:t>
                      </a:r>
                      <a:endParaRPr lang="en-US" sz="1400" b="0" i="0" u="none" strike="noStrike" dirty="0">
                        <a:solidFill>
                          <a:schemeClr val="tx1"/>
                        </a:solidFill>
                        <a:effectLst/>
                        <a:latin typeface="Times" panose="02020603050405020304" pitchFamily="18" charset="0"/>
                        <a:cs typeface="Times" panose="02020603050405020304" pitchFamily="18" charset="0"/>
                      </a:endParaRPr>
                    </a:p>
                  </a:txBody>
                  <a:tcPr marL="6649" marR="6649" marT="664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66FF66"/>
                    </a:solidFill>
                  </a:tcPr>
                </a:tc>
                <a:tc>
                  <a:txBody>
                    <a:bodyPr/>
                    <a:lstStyle/>
                    <a:p>
                      <a:pPr algn="ctr" fontAlgn="b"/>
                      <a:r>
                        <a:rPr lang="en-US" sz="1400" b="0" u="none" strike="noStrike" dirty="0">
                          <a:solidFill>
                            <a:schemeClr val="tx1"/>
                          </a:solidFill>
                          <a:effectLst/>
                          <a:latin typeface="Times" panose="02020603050405020304" pitchFamily="18" charset="0"/>
                          <a:cs typeface="Times" panose="02020603050405020304" pitchFamily="18" charset="0"/>
                        </a:rPr>
                        <a:t>BL2</a:t>
                      </a:r>
                      <a:endParaRPr lang="en-US" sz="1400" b="0" i="0" u="none" strike="noStrike" dirty="0">
                        <a:solidFill>
                          <a:schemeClr val="tx1"/>
                        </a:solidFill>
                        <a:effectLst/>
                        <a:latin typeface="Times" panose="02020603050405020304" pitchFamily="18" charset="0"/>
                        <a:cs typeface="Times" panose="02020603050405020304" pitchFamily="18" charset="0"/>
                      </a:endParaRPr>
                    </a:p>
                  </a:txBody>
                  <a:tcPr marL="6649" marR="6649" marT="664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66FF66"/>
                    </a:solidFill>
                  </a:tcPr>
                </a:tc>
                <a:extLst>
                  <a:ext uri="{0D108BD9-81ED-4DB2-BD59-A6C34878D82A}">
                    <a16:rowId xmlns:a16="http://schemas.microsoft.com/office/drawing/2014/main" val="2595019895"/>
                  </a:ext>
                </a:extLst>
              </a:tr>
              <a:tr h="197612">
                <a:tc>
                  <a:txBody>
                    <a:bodyPr/>
                    <a:lstStyle/>
                    <a:p>
                      <a:pPr algn="ctr" fontAlgn="t"/>
                      <a:r>
                        <a:rPr lang="en-US" sz="1400" b="0" u="none" strike="noStrike" dirty="0">
                          <a:solidFill>
                            <a:schemeClr val="tx1"/>
                          </a:solidFill>
                          <a:effectLst/>
                          <a:latin typeface="Times" panose="02020603050405020304" pitchFamily="18" charset="0"/>
                          <a:cs typeface="Times" panose="02020603050405020304" pitchFamily="18" charset="0"/>
                        </a:rPr>
                        <a:t>Associate</a:t>
                      </a:r>
                      <a:endParaRPr lang="en-US" sz="1400" b="0" i="0" u="none" strike="noStrike" dirty="0">
                        <a:solidFill>
                          <a:schemeClr val="tx1"/>
                        </a:solidFill>
                        <a:effectLst/>
                        <a:latin typeface="Times" panose="02020603050405020304" pitchFamily="18" charset="0"/>
                        <a:cs typeface="Times" panose="02020603050405020304" pitchFamily="18" charset="0"/>
                      </a:endParaRPr>
                    </a:p>
                  </a:txBody>
                  <a:tcPr marL="6649" marR="6649" marT="6649"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fontAlgn="b"/>
                      <a:r>
                        <a:rPr lang="en-US" sz="1400" b="0" u="none" strike="noStrike" dirty="0">
                          <a:solidFill>
                            <a:schemeClr val="tx1"/>
                          </a:solidFill>
                          <a:effectLst/>
                          <a:latin typeface="Times" panose="02020603050405020304" pitchFamily="18" charset="0"/>
                          <a:cs typeface="Times" panose="02020603050405020304" pitchFamily="18" charset="0"/>
                        </a:rPr>
                        <a:t>28</a:t>
                      </a:r>
                      <a:endParaRPr lang="en-US" sz="1400" b="0" i="0" u="none" strike="noStrike" dirty="0">
                        <a:solidFill>
                          <a:schemeClr val="tx1"/>
                        </a:solidFill>
                        <a:effectLst/>
                        <a:latin typeface="Times" panose="02020603050405020304" pitchFamily="18" charset="0"/>
                        <a:cs typeface="Times" panose="02020603050405020304" pitchFamily="18" charset="0"/>
                      </a:endParaRPr>
                    </a:p>
                  </a:txBody>
                  <a:tcPr marL="6649" marR="6649" marT="664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fontAlgn="b"/>
                      <a:r>
                        <a:rPr lang="en-US" sz="1400" b="0" u="none" strike="noStrike" dirty="0">
                          <a:solidFill>
                            <a:schemeClr val="tx1"/>
                          </a:solidFill>
                          <a:effectLst/>
                          <a:latin typeface="Times" panose="02020603050405020304" pitchFamily="18" charset="0"/>
                          <a:cs typeface="Times" panose="02020603050405020304" pitchFamily="18" charset="0"/>
                        </a:rPr>
                        <a:t> </a:t>
                      </a:r>
                      <a:endParaRPr lang="en-US" sz="1400" b="0" i="0" u="none" strike="noStrike" dirty="0">
                        <a:solidFill>
                          <a:schemeClr val="tx1"/>
                        </a:solidFill>
                        <a:effectLst/>
                        <a:latin typeface="Times" panose="02020603050405020304" pitchFamily="18" charset="0"/>
                        <a:cs typeface="Times" panose="02020603050405020304" pitchFamily="18" charset="0"/>
                      </a:endParaRPr>
                    </a:p>
                  </a:txBody>
                  <a:tcPr marL="6649" marR="6649" marT="664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66FF66"/>
                    </a:solidFill>
                  </a:tcPr>
                </a:tc>
                <a:tc>
                  <a:txBody>
                    <a:bodyPr/>
                    <a:lstStyle/>
                    <a:p>
                      <a:pPr algn="ctr" fontAlgn="b"/>
                      <a:r>
                        <a:rPr lang="en-US" sz="1400" b="0" u="none" strike="noStrike" dirty="0">
                          <a:solidFill>
                            <a:schemeClr val="tx1"/>
                          </a:solidFill>
                          <a:effectLst/>
                          <a:latin typeface="Times" panose="02020603050405020304" pitchFamily="18" charset="0"/>
                          <a:cs typeface="Times" panose="02020603050405020304" pitchFamily="18" charset="0"/>
                        </a:rPr>
                        <a:t>BL1</a:t>
                      </a:r>
                      <a:endParaRPr lang="en-US" sz="1400" b="0" i="0" u="none" strike="noStrike" dirty="0">
                        <a:solidFill>
                          <a:schemeClr val="tx1"/>
                        </a:solidFill>
                        <a:effectLst/>
                        <a:latin typeface="Times" panose="02020603050405020304" pitchFamily="18" charset="0"/>
                        <a:cs typeface="Times" panose="02020603050405020304" pitchFamily="18" charset="0"/>
                      </a:endParaRPr>
                    </a:p>
                  </a:txBody>
                  <a:tcPr marL="6649" marR="6649" marT="664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66FF66"/>
                    </a:solidFill>
                  </a:tcPr>
                </a:tc>
                <a:extLst>
                  <a:ext uri="{0D108BD9-81ED-4DB2-BD59-A6C34878D82A}">
                    <a16:rowId xmlns:a16="http://schemas.microsoft.com/office/drawing/2014/main" val="2174697255"/>
                  </a:ext>
                </a:extLst>
              </a:tr>
              <a:tr h="197612">
                <a:tc>
                  <a:txBody>
                    <a:bodyPr/>
                    <a:lstStyle/>
                    <a:p>
                      <a:pPr algn="ctr" fontAlgn="t"/>
                      <a:r>
                        <a:rPr lang="en-US" sz="1400" b="0" u="none" strike="noStrike" dirty="0">
                          <a:solidFill>
                            <a:schemeClr val="tx1"/>
                          </a:solidFill>
                          <a:effectLst/>
                          <a:latin typeface="Times" panose="02020603050405020304" pitchFamily="18" charset="0"/>
                          <a:cs typeface="Times" panose="02020603050405020304" pitchFamily="18" charset="0"/>
                        </a:rPr>
                        <a:t>Assume</a:t>
                      </a:r>
                      <a:endParaRPr lang="en-US" sz="1400" b="0" i="0" u="none" strike="noStrike" dirty="0">
                        <a:solidFill>
                          <a:schemeClr val="tx1"/>
                        </a:solidFill>
                        <a:effectLst/>
                        <a:latin typeface="Times" panose="02020603050405020304" pitchFamily="18" charset="0"/>
                        <a:cs typeface="Times" panose="02020603050405020304" pitchFamily="18" charset="0"/>
                      </a:endParaRPr>
                    </a:p>
                  </a:txBody>
                  <a:tcPr marL="6649" marR="6649" marT="6649"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fontAlgn="b"/>
                      <a:r>
                        <a:rPr lang="en-US" sz="1400" b="0" u="none" strike="noStrike" dirty="0">
                          <a:solidFill>
                            <a:schemeClr val="tx1"/>
                          </a:solidFill>
                          <a:effectLst/>
                          <a:latin typeface="Times" panose="02020603050405020304" pitchFamily="18" charset="0"/>
                          <a:cs typeface="Times" panose="02020603050405020304" pitchFamily="18" charset="0"/>
                        </a:rPr>
                        <a:t>33</a:t>
                      </a:r>
                      <a:endParaRPr lang="en-US" sz="1400" b="0" i="0" u="none" strike="noStrike" dirty="0">
                        <a:solidFill>
                          <a:schemeClr val="tx1"/>
                        </a:solidFill>
                        <a:effectLst/>
                        <a:latin typeface="Times" panose="02020603050405020304" pitchFamily="18" charset="0"/>
                        <a:cs typeface="Times" panose="02020603050405020304" pitchFamily="18" charset="0"/>
                      </a:endParaRPr>
                    </a:p>
                  </a:txBody>
                  <a:tcPr marL="6649" marR="6649" marT="664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fontAlgn="b"/>
                      <a:r>
                        <a:rPr lang="en-US" sz="1400" b="0" u="none" strike="noStrike" dirty="0">
                          <a:solidFill>
                            <a:schemeClr val="tx1"/>
                          </a:solidFill>
                          <a:effectLst/>
                          <a:latin typeface="Times" panose="02020603050405020304" pitchFamily="18" charset="0"/>
                          <a:cs typeface="Times" panose="02020603050405020304" pitchFamily="18" charset="0"/>
                        </a:rPr>
                        <a:t> </a:t>
                      </a:r>
                      <a:endParaRPr lang="en-US" sz="1400" b="0" i="0" u="none" strike="noStrike" dirty="0">
                        <a:solidFill>
                          <a:schemeClr val="tx1"/>
                        </a:solidFill>
                        <a:effectLst/>
                        <a:latin typeface="Times" panose="02020603050405020304" pitchFamily="18" charset="0"/>
                        <a:cs typeface="Times" panose="02020603050405020304" pitchFamily="18" charset="0"/>
                      </a:endParaRPr>
                    </a:p>
                  </a:txBody>
                  <a:tcPr marL="6649" marR="6649" marT="664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66FF66"/>
                    </a:solidFill>
                  </a:tcPr>
                </a:tc>
                <a:tc>
                  <a:txBody>
                    <a:bodyPr/>
                    <a:lstStyle/>
                    <a:p>
                      <a:pPr algn="ctr" fontAlgn="b"/>
                      <a:r>
                        <a:rPr lang="en-US" sz="1400" b="0" u="none" strike="noStrike" dirty="0">
                          <a:solidFill>
                            <a:schemeClr val="tx1"/>
                          </a:solidFill>
                          <a:effectLst/>
                          <a:latin typeface="Times" panose="02020603050405020304" pitchFamily="18" charset="0"/>
                          <a:cs typeface="Times" panose="02020603050405020304" pitchFamily="18" charset="0"/>
                        </a:rPr>
                        <a:t>BL3</a:t>
                      </a:r>
                      <a:endParaRPr lang="en-US" sz="1400" b="0" i="0" u="none" strike="noStrike" dirty="0">
                        <a:solidFill>
                          <a:schemeClr val="tx1"/>
                        </a:solidFill>
                        <a:effectLst/>
                        <a:latin typeface="Times" panose="02020603050405020304" pitchFamily="18" charset="0"/>
                        <a:cs typeface="Times" panose="02020603050405020304" pitchFamily="18" charset="0"/>
                      </a:endParaRPr>
                    </a:p>
                  </a:txBody>
                  <a:tcPr marL="6649" marR="6649" marT="664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66FF66"/>
                    </a:solidFill>
                  </a:tcPr>
                </a:tc>
                <a:extLst>
                  <a:ext uri="{0D108BD9-81ED-4DB2-BD59-A6C34878D82A}">
                    <a16:rowId xmlns:a16="http://schemas.microsoft.com/office/drawing/2014/main" val="3884194632"/>
                  </a:ext>
                </a:extLst>
              </a:tr>
            </a:tbl>
          </a:graphicData>
        </a:graphic>
      </p:graphicFrame>
      <p:sp>
        <p:nvSpPr>
          <p:cNvPr id="40" name="Rectangle 2">
            <a:extLst>
              <a:ext uri="{FF2B5EF4-FFF2-40B4-BE49-F238E27FC236}">
                <a16:creationId xmlns:a16="http://schemas.microsoft.com/office/drawing/2014/main" id="{ED1A3268-AFD4-43F9-A688-204E2E084607}"/>
              </a:ext>
            </a:extLst>
          </p:cNvPr>
          <p:cNvSpPr>
            <a:spLocks noGrp="1" noChangeArrowheads="1"/>
          </p:cNvSpPr>
          <p:nvPr>
            <p:ph type="title"/>
          </p:nvPr>
        </p:nvSpPr>
        <p:spPr>
          <a:xfrm>
            <a:off x="523875" y="318195"/>
            <a:ext cx="8229600" cy="436936"/>
          </a:xfrm>
        </p:spPr>
        <p:txBody>
          <a:bodyPr/>
          <a:lstStyle/>
          <a:p>
            <a:pPr marL="857250" lvl="1" algn="ctr" eaLnBrk="1" hangingPunct="1">
              <a:lnSpc>
                <a:spcPct val="150000"/>
              </a:lnSpc>
              <a:defRPr/>
            </a:pPr>
            <a:r>
              <a:rPr lang="en-US" sz="2800" dirty="0">
                <a:latin typeface="Times New Roman" panose="02020603050405020304" pitchFamily="18" charset="0"/>
                <a:cs typeface="Times New Roman" panose="02020603050405020304" pitchFamily="18" charset="0"/>
              </a:rPr>
              <a:t>Cognitive based verb classification</a:t>
            </a:r>
            <a:endParaRPr lang="en-GB" altLang="en-US" sz="2800" kern="1200" dirty="0">
              <a:latin typeface="Times" panose="02020603050405020304" pitchFamily="18" charset="0"/>
              <a:ea typeface="+mj-ea"/>
              <a:cs typeface="Times" panose="02020603050405020304" pitchFamily="18" charset="0"/>
            </a:endParaRPr>
          </a:p>
        </p:txBody>
      </p:sp>
    </p:spTree>
    <p:extLst>
      <p:ext uri="{BB962C8B-B14F-4D97-AF65-F5344CB8AC3E}">
        <p14:creationId xmlns:p14="http://schemas.microsoft.com/office/powerpoint/2010/main" val="304615222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A65E4261-638E-49FF-8B40-B3F7DBFE5419}"/>
              </a:ext>
            </a:extLst>
          </p:cNvPr>
          <p:cNvSpPr>
            <a:spLocks noGrp="1"/>
          </p:cNvSpPr>
          <p:nvPr>
            <p:ph type="sldNum" sz="quarter" idx="12"/>
          </p:nvPr>
        </p:nvSpPr>
        <p:spPr/>
        <p:txBody>
          <a:bodyPr/>
          <a:lstStyle/>
          <a:p>
            <a:pPr>
              <a:defRPr/>
            </a:pPr>
            <a:fld id="{46C95EAB-5877-4365-885A-A60EB0348E4F}" type="slidenum">
              <a:rPr lang="en-US" altLang="en-US" smtClean="0"/>
              <a:pPr>
                <a:defRPr/>
              </a:pPr>
              <a:t>43</a:t>
            </a:fld>
            <a:endParaRPr lang="en-US" altLang="en-US"/>
          </a:p>
        </p:txBody>
      </p:sp>
      <p:graphicFrame>
        <p:nvGraphicFramePr>
          <p:cNvPr id="5" name="Chart 4">
            <a:extLst>
              <a:ext uri="{FF2B5EF4-FFF2-40B4-BE49-F238E27FC236}">
                <a16:creationId xmlns:a16="http://schemas.microsoft.com/office/drawing/2014/main" id="{33851692-D872-40AF-85AB-CF3C068F33B2}"/>
              </a:ext>
            </a:extLst>
          </p:cNvPr>
          <p:cNvGraphicFramePr/>
          <p:nvPr>
            <p:extLst>
              <p:ext uri="{D42A27DB-BD31-4B8C-83A1-F6EECF244321}">
                <p14:modId xmlns:p14="http://schemas.microsoft.com/office/powerpoint/2010/main" val="2673654306"/>
              </p:ext>
            </p:extLst>
          </p:nvPr>
        </p:nvGraphicFramePr>
        <p:xfrm>
          <a:off x="1455839" y="803312"/>
          <a:ext cx="6094123" cy="2803565"/>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6" name="Chart 5">
            <a:extLst>
              <a:ext uri="{FF2B5EF4-FFF2-40B4-BE49-F238E27FC236}">
                <a16:creationId xmlns:a16="http://schemas.microsoft.com/office/drawing/2014/main" id="{265A5B84-C840-49FE-ABF0-D2D00BD527C4}"/>
              </a:ext>
            </a:extLst>
          </p:cNvPr>
          <p:cNvGraphicFramePr/>
          <p:nvPr>
            <p:extLst>
              <p:ext uri="{D42A27DB-BD31-4B8C-83A1-F6EECF244321}">
                <p14:modId xmlns:p14="http://schemas.microsoft.com/office/powerpoint/2010/main" val="1836630530"/>
              </p:ext>
            </p:extLst>
          </p:nvPr>
        </p:nvGraphicFramePr>
        <p:xfrm>
          <a:off x="1472876" y="3738994"/>
          <a:ext cx="6106395" cy="2918780"/>
        </p:xfrm>
        <a:graphic>
          <a:graphicData uri="http://schemas.openxmlformats.org/drawingml/2006/chart">
            <c:chart xmlns:c="http://schemas.openxmlformats.org/drawingml/2006/chart" xmlns:r="http://schemas.openxmlformats.org/officeDocument/2006/relationships" r:id="rId3"/>
          </a:graphicData>
        </a:graphic>
      </p:graphicFrame>
      <p:sp>
        <p:nvSpPr>
          <p:cNvPr id="8" name="Rectangle 2">
            <a:extLst>
              <a:ext uri="{FF2B5EF4-FFF2-40B4-BE49-F238E27FC236}">
                <a16:creationId xmlns:a16="http://schemas.microsoft.com/office/drawing/2014/main" id="{D28D31AC-FF35-44A0-9001-513277158FCC}"/>
              </a:ext>
            </a:extLst>
          </p:cNvPr>
          <p:cNvSpPr txBox="1">
            <a:spLocks noChangeArrowheads="1"/>
          </p:cNvSpPr>
          <p:nvPr/>
        </p:nvSpPr>
        <p:spPr bwMode="auto">
          <a:xfrm>
            <a:off x="523875" y="318195"/>
            <a:ext cx="8229600" cy="4369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4400" b="1" kern="1200">
                <a:solidFill>
                  <a:schemeClr val="bg2"/>
                </a:solidFill>
                <a:latin typeface="+mj-lt"/>
                <a:ea typeface="+mj-ea"/>
                <a:cs typeface="+mj-cs"/>
              </a:defRPr>
            </a:lvl1pPr>
            <a:lvl2pPr algn="l" rtl="0" eaLnBrk="0" fontAlgn="base" hangingPunct="0">
              <a:spcBef>
                <a:spcPct val="0"/>
              </a:spcBef>
              <a:spcAft>
                <a:spcPct val="0"/>
              </a:spcAft>
              <a:defRPr sz="4400" b="1">
                <a:solidFill>
                  <a:schemeClr val="bg2"/>
                </a:solidFill>
                <a:latin typeface="Garamond" panose="02020404030301010803" pitchFamily="18" charset="0"/>
                <a:cs typeface="Arial" panose="020B0604020202020204" pitchFamily="34" charset="0"/>
              </a:defRPr>
            </a:lvl2pPr>
            <a:lvl3pPr algn="l" rtl="0" eaLnBrk="0" fontAlgn="base" hangingPunct="0">
              <a:spcBef>
                <a:spcPct val="0"/>
              </a:spcBef>
              <a:spcAft>
                <a:spcPct val="0"/>
              </a:spcAft>
              <a:defRPr sz="4400" b="1">
                <a:solidFill>
                  <a:schemeClr val="bg2"/>
                </a:solidFill>
                <a:latin typeface="Garamond" panose="02020404030301010803" pitchFamily="18" charset="0"/>
                <a:cs typeface="Arial" panose="020B0604020202020204" pitchFamily="34" charset="0"/>
              </a:defRPr>
            </a:lvl3pPr>
            <a:lvl4pPr algn="l" rtl="0" eaLnBrk="0" fontAlgn="base" hangingPunct="0">
              <a:spcBef>
                <a:spcPct val="0"/>
              </a:spcBef>
              <a:spcAft>
                <a:spcPct val="0"/>
              </a:spcAft>
              <a:defRPr sz="4400" b="1">
                <a:solidFill>
                  <a:schemeClr val="bg2"/>
                </a:solidFill>
                <a:latin typeface="Garamond" panose="02020404030301010803" pitchFamily="18" charset="0"/>
                <a:cs typeface="Arial" panose="020B0604020202020204" pitchFamily="34" charset="0"/>
              </a:defRPr>
            </a:lvl4pPr>
            <a:lvl5pPr algn="l" rtl="0" eaLnBrk="0" fontAlgn="base" hangingPunct="0">
              <a:spcBef>
                <a:spcPct val="0"/>
              </a:spcBef>
              <a:spcAft>
                <a:spcPct val="0"/>
              </a:spcAft>
              <a:defRPr sz="4400" b="1">
                <a:solidFill>
                  <a:schemeClr val="bg2"/>
                </a:solidFill>
                <a:latin typeface="Garamond" panose="02020404030301010803" pitchFamily="18" charset="0"/>
                <a:cs typeface="Arial" panose="020B0604020202020204" pitchFamily="34" charset="0"/>
              </a:defRPr>
            </a:lvl5pPr>
            <a:lvl6pPr marL="457200" algn="l" rtl="0" fontAlgn="base">
              <a:spcBef>
                <a:spcPct val="0"/>
              </a:spcBef>
              <a:spcAft>
                <a:spcPct val="0"/>
              </a:spcAft>
              <a:defRPr sz="4400" b="1">
                <a:solidFill>
                  <a:schemeClr val="bg2"/>
                </a:solidFill>
                <a:latin typeface="Garamond" panose="02020404030301010803" pitchFamily="18" charset="0"/>
                <a:cs typeface="Arial" panose="020B0604020202020204" pitchFamily="34" charset="0"/>
              </a:defRPr>
            </a:lvl6pPr>
            <a:lvl7pPr marL="914400" algn="l" rtl="0" fontAlgn="base">
              <a:spcBef>
                <a:spcPct val="0"/>
              </a:spcBef>
              <a:spcAft>
                <a:spcPct val="0"/>
              </a:spcAft>
              <a:defRPr sz="4400" b="1">
                <a:solidFill>
                  <a:schemeClr val="bg2"/>
                </a:solidFill>
                <a:latin typeface="Garamond" panose="02020404030301010803" pitchFamily="18" charset="0"/>
                <a:cs typeface="Arial" panose="020B0604020202020204" pitchFamily="34" charset="0"/>
              </a:defRPr>
            </a:lvl7pPr>
            <a:lvl8pPr marL="1371600" algn="l" rtl="0" fontAlgn="base">
              <a:spcBef>
                <a:spcPct val="0"/>
              </a:spcBef>
              <a:spcAft>
                <a:spcPct val="0"/>
              </a:spcAft>
              <a:defRPr sz="4400" b="1">
                <a:solidFill>
                  <a:schemeClr val="bg2"/>
                </a:solidFill>
                <a:latin typeface="Garamond" panose="02020404030301010803" pitchFamily="18" charset="0"/>
                <a:cs typeface="Arial" panose="020B0604020202020204" pitchFamily="34" charset="0"/>
              </a:defRPr>
            </a:lvl8pPr>
            <a:lvl9pPr marL="1828800" algn="l" rtl="0" fontAlgn="base">
              <a:spcBef>
                <a:spcPct val="0"/>
              </a:spcBef>
              <a:spcAft>
                <a:spcPct val="0"/>
              </a:spcAft>
              <a:defRPr sz="4400" b="1">
                <a:solidFill>
                  <a:schemeClr val="bg2"/>
                </a:solidFill>
                <a:latin typeface="Garamond" panose="02020404030301010803" pitchFamily="18" charset="0"/>
                <a:cs typeface="Arial" panose="020B0604020202020204" pitchFamily="34" charset="0"/>
              </a:defRPr>
            </a:lvl9pPr>
          </a:lstStyle>
          <a:p>
            <a:pPr marL="857250" lvl="1" algn="ctr" eaLnBrk="1" hangingPunct="1">
              <a:lnSpc>
                <a:spcPct val="150000"/>
              </a:lnSpc>
              <a:defRPr/>
            </a:pPr>
            <a:r>
              <a:rPr lang="en-US" sz="2800" kern="0">
                <a:latin typeface="Times New Roman" panose="02020603050405020304" pitchFamily="18" charset="0"/>
                <a:cs typeface="Times New Roman" panose="02020603050405020304" pitchFamily="18" charset="0"/>
              </a:rPr>
              <a:t>Cognitive based verb classification</a:t>
            </a:r>
            <a:endParaRPr lang="en-GB" altLang="en-US" sz="2800" kern="1200" dirty="0">
              <a:latin typeface="Times" panose="02020603050405020304" pitchFamily="18" charset="0"/>
              <a:ea typeface="+mj-ea"/>
              <a:cs typeface="Times" panose="02020603050405020304" pitchFamily="18" charset="0"/>
            </a:endParaRPr>
          </a:p>
        </p:txBody>
      </p:sp>
    </p:spTree>
    <p:extLst>
      <p:ext uri="{BB962C8B-B14F-4D97-AF65-F5344CB8AC3E}">
        <p14:creationId xmlns:p14="http://schemas.microsoft.com/office/powerpoint/2010/main" val="256574513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05BC53AE-8C7E-4965-95D5-ED92FE39B283}"/>
              </a:ext>
            </a:extLst>
          </p:cNvPr>
          <p:cNvSpPr>
            <a:spLocks noGrp="1"/>
          </p:cNvSpPr>
          <p:nvPr>
            <p:ph type="body" sz="half" idx="1"/>
          </p:nvPr>
        </p:nvSpPr>
        <p:spPr>
          <a:xfrm>
            <a:off x="117020" y="1033462"/>
            <a:ext cx="5202069" cy="5099875"/>
          </a:xfrm>
        </p:spPr>
        <p:txBody>
          <a:bodyPr vert="horz" lIns="91440" tIns="45720" rIns="91440" bIns="45720" rtlCol="0">
            <a:noAutofit/>
          </a:bodyPr>
          <a:lstStyle/>
          <a:p>
            <a:pPr marL="400050" indent="-228600" eaLnBrk="1" hangingPunct="1">
              <a:lnSpc>
                <a:spcPct val="150000"/>
              </a:lnSpc>
              <a:buFont typeface="Arial" panose="020B0604020202020204" pitchFamily="34" charset="0"/>
              <a:buChar char="•"/>
            </a:pPr>
            <a:endParaRPr lang="en-US" sz="1800" dirty="0">
              <a:latin typeface="Times" panose="02020603050405020304" pitchFamily="18" charset="0"/>
              <a:cs typeface="Times" panose="02020603050405020304" pitchFamily="18" charset="0"/>
            </a:endParaRPr>
          </a:p>
          <a:p>
            <a:pPr algn="just">
              <a:spcBef>
                <a:spcPct val="0"/>
              </a:spcBef>
              <a:defRPr/>
            </a:pPr>
            <a:r>
              <a:rPr lang="en-US" sz="1800" b="1" dirty="0">
                <a:solidFill>
                  <a:srgbClr val="FF0000"/>
                </a:solidFill>
                <a:latin typeface="Times" panose="02020603050405020304" pitchFamily="18" charset="0"/>
                <a:cs typeface="Times" panose="02020603050405020304" pitchFamily="18" charset="0"/>
              </a:rPr>
              <a:t>Inferring Cognitive Relationship(Cognitive Skill Dependencies) </a:t>
            </a:r>
            <a:r>
              <a:rPr lang="en-US" sz="1800" b="1" i="1" dirty="0">
                <a:solidFill>
                  <a:srgbClr val="FF0000"/>
                </a:solidFill>
                <a:latin typeface="Times" panose="02020603050405020304" pitchFamily="18" charset="0"/>
                <a:cs typeface="Times" panose="02020603050405020304" pitchFamily="18" charset="0"/>
              </a:rPr>
              <a:t>CSD</a:t>
            </a:r>
            <a:r>
              <a:rPr lang="en-US" sz="1800" b="1" dirty="0">
                <a:solidFill>
                  <a:srgbClr val="FF0000"/>
                </a:solidFill>
                <a:latin typeface="Times" panose="02020603050405020304" pitchFamily="18" charset="0"/>
                <a:cs typeface="Times" panose="02020603050405020304" pitchFamily="18" charset="0"/>
              </a:rPr>
              <a:t> among Domain-Concepts.</a:t>
            </a:r>
          </a:p>
          <a:p>
            <a:pPr marL="971550" lvl="2" indent="-285750" eaLnBrk="1" hangingPunct="1">
              <a:lnSpc>
                <a:spcPct val="150000"/>
              </a:lnSpc>
              <a:buFont typeface="Wingdings" panose="05000000000000000000" pitchFamily="2" charset="2"/>
              <a:buChar char="q"/>
            </a:pPr>
            <a:r>
              <a:rPr lang="en-US" sz="1800" dirty="0">
                <a:latin typeface="Times" panose="02020603050405020304" pitchFamily="18" charset="0"/>
                <a:cs typeface="Times" panose="02020603050405020304" pitchFamily="18" charset="0"/>
              </a:rPr>
              <a:t>Reordering Bloom levels to be more flexible for Computer Science.</a:t>
            </a:r>
          </a:p>
          <a:p>
            <a:pPr marL="971550" lvl="2" indent="-285750" eaLnBrk="1" hangingPunct="1">
              <a:lnSpc>
                <a:spcPct val="150000"/>
              </a:lnSpc>
              <a:buFont typeface="Wingdings" panose="05000000000000000000" pitchFamily="2" charset="2"/>
              <a:buChar char="q"/>
            </a:pPr>
            <a:r>
              <a:rPr lang="en-US" sz="1800" dirty="0">
                <a:latin typeface="Times" panose="02020603050405020304" pitchFamily="18" charset="0"/>
                <a:cs typeface="Times" panose="02020603050405020304" pitchFamily="18" charset="0"/>
              </a:rPr>
              <a:t>Generating graph-based representation for the domain-concepts</a:t>
            </a:r>
          </a:p>
          <a:p>
            <a:pPr marL="971550" lvl="2" indent="-285750" eaLnBrk="1" hangingPunct="1">
              <a:lnSpc>
                <a:spcPct val="150000"/>
              </a:lnSpc>
              <a:buFont typeface="Wingdings" panose="05000000000000000000" pitchFamily="2" charset="2"/>
              <a:buChar char="q"/>
            </a:pPr>
            <a:r>
              <a:rPr lang="en-US" sz="1800" dirty="0">
                <a:latin typeface="Times" panose="02020603050405020304" pitchFamily="18" charset="0"/>
                <a:cs typeface="Times" panose="02020603050405020304" pitchFamily="18" charset="0"/>
              </a:rPr>
              <a:t>Cognitive based verb classification.</a:t>
            </a:r>
          </a:p>
          <a:p>
            <a:pPr indent="-228600" eaLnBrk="1" hangingPunct="1">
              <a:lnSpc>
                <a:spcPct val="150000"/>
              </a:lnSpc>
              <a:buFont typeface="Arial" panose="020B0604020202020204" pitchFamily="34" charset="0"/>
              <a:buChar char="•"/>
            </a:pPr>
            <a:endParaRPr lang="en-US" sz="1800" dirty="0">
              <a:latin typeface="Times" panose="02020603050405020304" pitchFamily="18" charset="0"/>
              <a:cs typeface="Times" panose="02020603050405020304" pitchFamily="18" charset="0"/>
            </a:endParaRPr>
          </a:p>
        </p:txBody>
      </p:sp>
      <p:pic>
        <p:nvPicPr>
          <p:cNvPr id="8" name="Content Placeholder 7">
            <a:extLst>
              <a:ext uri="{FF2B5EF4-FFF2-40B4-BE49-F238E27FC236}">
                <a16:creationId xmlns:a16="http://schemas.microsoft.com/office/drawing/2014/main" id="{D293651D-1F1E-4859-B1CC-476E2A36EBCF}"/>
              </a:ext>
            </a:extLst>
          </p:cNvPr>
          <p:cNvPicPr>
            <a:picLocks noGrp="1" noChangeAspect="1"/>
          </p:cNvPicPr>
          <p:nvPr>
            <p:ph sz="quarter" idx="2"/>
          </p:nvPr>
        </p:nvPicPr>
        <p:blipFill rotWithShape="1">
          <a:blip r:embed="rId3"/>
          <a:srcRect l="18225" r="19294" b="2"/>
          <a:stretch/>
        </p:blipFill>
        <p:spPr>
          <a:xfrm>
            <a:off x="5416910" y="724663"/>
            <a:ext cx="3550487" cy="5738332"/>
          </a:xfrm>
          <a:custGeom>
            <a:avLst/>
            <a:gdLst>
              <a:gd name="connsiteX0" fmla="*/ 65565 w 6313150"/>
              <a:gd name="connsiteY0" fmla="*/ 0 h 6857997"/>
              <a:gd name="connsiteX1" fmla="*/ 6313150 w 6313150"/>
              <a:gd name="connsiteY1" fmla="*/ 0 h 6857997"/>
              <a:gd name="connsiteX2" fmla="*/ 6313150 w 6313150"/>
              <a:gd name="connsiteY2" fmla="*/ 6857997 h 6857997"/>
              <a:gd name="connsiteX3" fmla="*/ 3293946 w 6313150"/>
              <a:gd name="connsiteY3" fmla="*/ 6857997 h 6857997"/>
              <a:gd name="connsiteX4" fmla="*/ 3235857 w 6313150"/>
              <a:gd name="connsiteY4" fmla="*/ 6823061 h 6857997"/>
              <a:gd name="connsiteX5" fmla="*/ 0 w 6313150"/>
              <a:gd name="connsiteY5" fmla="*/ 951803 h 6857997"/>
              <a:gd name="connsiteX6" fmla="*/ 31536 w 6313150"/>
              <a:gd name="connsiteY6" fmla="*/ 285771 h 6857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313150" h="6857997">
                <a:moveTo>
                  <a:pt x="65565" y="0"/>
                </a:moveTo>
                <a:lnTo>
                  <a:pt x="6313150" y="0"/>
                </a:lnTo>
                <a:lnTo>
                  <a:pt x="6313150" y="6857997"/>
                </a:lnTo>
                <a:lnTo>
                  <a:pt x="3293946" y="6857997"/>
                </a:lnTo>
                <a:lnTo>
                  <a:pt x="3235857" y="6823061"/>
                </a:lnTo>
                <a:cubicBezTo>
                  <a:pt x="1291240" y="5592803"/>
                  <a:pt x="0" y="3423096"/>
                  <a:pt x="0" y="951803"/>
                </a:cubicBezTo>
                <a:cubicBezTo>
                  <a:pt x="0" y="727140"/>
                  <a:pt x="10673" y="504970"/>
                  <a:pt x="31536" y="285771"/>
                </a:cubicBezTo>
                <a:close/>
              </a:path>
            </a:pathLst>
          </a:custGeom>
        </p:spPr>
      </p:pic>
      <p:sp>
        <p:nvSpPr>
          <p:cNvPr id="10" name="Slide Number Placeholder 9">
            <a:extLst>
              <a:ext uri="{FF2B5EF4-FFF2-40B4-BE49-F238E27FC236}">
                <a16:creationId xmlns:a16="http://schemas.microsoft.com/office/drawing/2014/main" id="{9AE5FB4B-0839-4261-A256-93D928E2898B}"/>
              </a:ext>
            </a:extLst>
          </p:cNvPr>
          <p:cNvSpPr>
            <a:spLocks noGrp="1"/>
          </p:cNvSpPr>
          <p:nvPr>
            <p:ph type="sldNum" sz="quarter" idx="12"/>
          </p:nvPr>
        </p:nvSpPr>
        <p:spPr/>
        <p:txBody>
          <a:bodyPr/>
          <a:lstStyle/>
          <a:p>
            <a:pPr>
              <a:defRPr/>
            </a:pPr>
            <a:fld id="{18B69CD6-4D6B-4370-88EC-EAC63A73F7C1}" type="slidenum">
              <a:rPr lang="en-US" altLang="en-US" smtClean="0"/>
              <a:pPr>
                <a:defRPr/>
              </a:pPr>
              <a:t>44</a:t>
            </a:fld>
            <a:endParaRPr lang="en-US" altLang="en-US"/>
          </a:p>
        </p:txBody>
      </p:sp>
      <p:pic>
        <p:nvPicPr>
          <p:cNvPr id="12" name="Picture 11">
            <a:extLst>
              <a:ext uri="{FF2B5EF4-FFF2-40B4-BE49-F238E27FC236}">
                <a16:creationId xmlns:a16="http://schemas.microsoft.com/office/drawing/2014/main" id="{C1DF301E-7756-4CD3-A5A0-C9ED5985B2E1}"/>
              </a:ext>
            </a:extLst>
          </p:cNvPr>
          <p:cNvPicPr>
            <a:picLocks noChangeAspect="1"/>
          </p:cNvPicPr>
          <p:nvPr/>
        </p:nvPicPr>
        <p:blipFill>
          <a:blip r:embed="rId4"/>
          <a:stretch>
            <a:fillRect/>
          </a:stretch>
        </p:blipFill>
        <p:spPr>
          <a:xfrm>
            <a:off x="8418" y="530024"/>
            <a:ext cx="709926" cy="503438"/>
          </a:xfrm>
          <a:prstGeom prst="rect">
            <a:avLst/>
          </a:prstGeom>
        </p:spPr>
      </p:pic>
      <p:sp>
        <p:nvSpPr>
          <p:cNvPr id="13" name="Title 1">
            <a:extLst>
              <a:ext uri="{FF2B5EF4-FFF2-40B4-BE49-F238E27FC236}">
                <a16:creationId xmlns:a16="http://schemas.microsoft.com/office/drawing/2014/main" id="{A1B84797-4CCE-4162-8FD0-B7DB15EE0602}"/>
              </a:ext>
            </a:extLst>
          </p:cNvPr>
          <p:cNvSpPr>
            <a:spLocks noGrp="1"/>
          </p:cNvSpPr>
          <p:nvPr>
            <p:ph type="title"/>
          </p:nvPr>
        </p:nvSpPr>
        <p:spPr>
          <a:xfrm>
            <a:off x="881357" y="488386"/>
            <a:ext cx="7671851" cy="426668"/>
          </a:xfrm>
        </p:spPr>
        <p:txBody>
          <a:bodyPr>
            <a:noAutofit/>
          </a:bodyPr>
          <a:lstStyle/>
          <a:p>
            <a:pPr algn="ctr" eaLnBrk="1" hangingPunct="1">
              <a:defRPr/>
            </a:pPr>
            <a:r>
              <a:rPr lang="en-US" sz="2800" dirty="0">
                <a:latin typeface="Times New Roman" panose="02020603050405020304" pitchFamily="18" charset="0"/>
                <a:cs typeface="Times New Roman" panose="02020603050405020304" pitchFamily="18" charset="0"/>
              </a:rPr>
              <a:t>Contribution</a:t>
            </a:r>
            <a:endParaRPr lang="en-US" sz="2800" dirty="0">
              <a:latin typeface="Times" panose="02020603050405020304" pitchFamily="18" charset="0"/>
              <a:cs typeface="Times" panose="02020603050405020304" pitchFamily="18" charset="0"/>
            </a:endParaRPr>
          </a:p>
        </p:txBody>
      </p:sp>
    </p:spTree>
    <p:extLst>
      <p:ext uri="{BB962C8B-B14F-4D97-AF65-F5344CB8AC3E}">
        <p14:creationId xmlns:p14="http://schemas.microsoft.com/office/powerpoint/2010/main" val="28678079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1">
            <a:extLst>
              <a:ext uri="{FF2B5EF4-FFF2-40B4-BE49-F238E27FC236}">
                <a16:creationId xmlns:a16="http://schemas.microsoft.com/office/drawing/2014/main" id="{47121247-63C6-4800-ABB0-9DBEECC9AA12}"/>
              </a:ext>
            </a:extLst>
          </p:cNvPr>
          <p:cNvSpPr>
            <a:spLocks noGrp="1" noChangeArrowheads="1"/>
          </p:cNvSpPr>
          <p:nvPr>
            <p:ph type="title" idx="4294967295"/>
          </p:nvPr>
        </p:nvSpPr>
        <p:spPr>
          <a:xfrm>
            <a:off x="965200" y="395288"/>
            <a:ext cx="7378700" cy="638174"/>
          </a:xfrm>
        </p:spPr>
        <p:txBody>
          <a:bodyPr/>
          <a:lstStyle/>
          <a:p>
            <a:pPr algn="ctr" eaLnBrk="1" hangingPunct="1">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altLang="en-US" sz="3600" dirty="0"/>
              <a:t>Outline</a:t>
            </a:r>
            <a:endParaRPr lang="en-GB" altLang="en-US" dirty="0"/>
          </a:p>
        </p:txBody>
      </p:sp>
      <p:sp>
        <p:nvSpPr>
          <p:cNvPr id="25603" name="Rectangle 2">
            <a:extLst>
              <a:ext uri="{FF2B5EF4-FFF2-40B4-BE49-F238E27FC236}">
                <a16:creationId xmlns:a16="http://schemas.microsoft.com/office/drawing/2014/main" id="{4283CD3A-F618-4665-A048-B269A8C5CC35}"/>
              </a:ext>
            </a:extLst>
          </p:cNvPr>
          <p:cNvSpPr>
            <a:spLocks noGrp="1" noChangeArrowheads="1"/>
          </p:cNvSpPr>
          <p:nvPr>
            <p:ph type="body" idx="4294967295"/>
          </p:nvPr>
        </p:nvSpPr>
        <p:spPr>
          <a:xfrm>
            <a:off x="675481" y="1163105"/>
            <a:ext cx="7958137" cy="4973638"/>
          </a:xfrm>
        </p:spPr>
        <p:txBody>
          <a:bodyPr/>
          <a:lstStyle/>
          <a:p>
            <a:pPr eaLnBrk="1" hangingPunct="1">
              <a:lnSpc>
                <a:spcPct val="93000"/>
              </a:lnSpc>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GB" altLang="en-US" dirty="0">
                <a:solidFill>
                  <a:schemeClr val="bg2"/>
                </a:solidFill>
                <a:latin typeface="Times New Roman" panose="02020603050405020304" pitchFamily="18" charset="0"/>
                <a:cs typeface="Times New Roman" panose="02020603050405020304" pitchFamily="18" charset="0"/>
              </a:rPr>
              <a:t>Introduction </a:t>
            </a:r>
          </a:p>
          <a:p>
            <a:pPr eaLnBrk="1" hangingPunct="1">
              <a:lnSpc>
                <a:spcPct val="93000"/>
              </a:lnSpc>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altLang="en-US" dirty="0">
                <a:solidFill>
                  <a:schemeClr val="bg2"/>
                </a:solidFill>
                <a:latin typeface="Times New Roman" panose="02020603050405020304" pitchFamily="18" charset="0"/>
                <a:cs typeface="Times New Roman" panose="02020603050405020304" pitchFamily="18" charset="0"/>
              </a:rPr>
              <a:t>Motivation</a:t>
            </a:r>
          </a:p>
          <a:p>
            <a:pPr eaLnBrk="1" hangingPunct="1">
              <a:lnSpc>
                <a:spcPct val="93000"/>
              </a:lnSpc>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altLang="en-US" dirty="0">
                <a:solidFill>
                  <a:schemeClr val="bg2"/>
                </a:solidFill>
                <a:latin typeface="Times New Roman" panose="02020603050405020304" pitchFamily="18" charset="0"/>
                <a:cs typeface="Times New Roman" panose="02020603050405020304" pitchFamily="18" charset="0"/>
              </a:rPr>
              <a:t>Literature Review</a:t>
            </a:r>
          </a:p>
          <a:p>
            <a:pPr eaLnBrk="1" hangingPunct="1">
              <a:lnSpc>
                <a:spcPct val="93000"/>
              </a:lnSpc>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altLang="en-US" dirty="0">
                <a:solidFill>
                  <a:schemeClr val="bg2"/>
                </a:solidFill>
                <a:latin typeface="Times New Roman" panose="02020603050405020304" pitchFamily="18" charset="0"/>
                <a:cs typeface="Times New Roman" panose="02020603050405020304" pitchFamily="18" charset="0"/>
              </a:rPr>
              <a:t>Problem Definition</a:t>
            </a:r>
          </a:p>
          <a:p>
            <a:pPr eaLnBrk="1" hangingPunct="1">
              <a:lnSpc>
                <a:spcPct val="93000"/>
              </a:lnSpc>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altLang="en-US" dirty="0">
                <a:solidFill>
                  <a:srgbClr val="FF0000"/>
                </a:solidFill>
                <a:latin typeface="Times New Roman" panose="02020603050405020304" pitchFamily="18" charset="0"/>
                <a:cs typeface="Times New Roman" panose="02020603050405020304" pitchFamily="18" charset="0"/>
              </a:rPr>
              <a:t>Proposed Solution</a:t>
            </a:r>
          </a:p>
          <a:p>
            <a:pPr eaLnBrk="1" hangingPunct="1">
              <a:lnSpc>
                <a:spcPct val="93000"/>
              </a:lnSpc>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altLang="en-US" dirty="0">
                <a:solidFill>
                  <a:schemeClr val="bg2"/>
                </a:solidFill>
                <a:latin typeface="Times New Roman" panose="02020603050405020304" pitchFamily="18" charset="0"/>
                <a:cs typeface="Times New Roman" panose="02020603050405020304" pitchFamily="18" charset="0"/>
              </a:rPr>
              <a:t>Experiment Results and Evaluation</a:t>
            </a:r>
          </a:p>
          <a:p>
            <a:pPr eaLnBrk="1" hangingPunct="1">
              <a:lnSpc>
                <a:spcPct val="93000"/>
              </a:lnSpc>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altLang="en-US" dirty="0">
                <a:solidFill>
                  <a:schemeClr val="bg2"/>
                </a:solidFill>
                <a:latin typeface="Times New Roman" panose="02020603050405020304" pitchFamily="18" charset="0"/>
                <a:cs typeface="Times New Roman" panose="02020603050405020304" pitchFamily="18" charset="0"/>
              </a:rPr>
              <a:t>Conclusion,</a:t>
            </a:r>
            <a:r>
              <a:rPr lang="en-US" altLang="en-US" dirty="0">
                <a:solidFill>
                  <a:schemeClr val="bg2"/>
                </a:solidFill>
                <a:latin typeface="Times" panose="02020603050405020304" pitchFamily="18" charset="0"/>
                <a:cs typeface="Times" panose="02020603050405020304" pitchFamily="18" charset="0"/>
              </a:rPr>
              <a:t> Application, and limitations.</a:t>
            </a:r>
            <a:endParaRPr lang="en-US" altLang="en-US" dirty="0">
              <a:solidFill>
                <a:schemeClr val="bg2"/>
              </a:solidFill>
              <a:latin typeface="Times New Roman" panose="02020603050405020304" pitchFamily="18" charset="0"/>
              <a:cs typeface="Times New Roman" panose="02020603050405020304" pitchFamily="18" charset="0"/>
            </a:endParaRPr>
          </a:p>
          <a:p>
            <a:pPr eaLnBrk="1" hangingPunct="1">
              <a:lnSpc>
                <a:spcPct val="93000"/>
              </a:lnSpc>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altLang="en-US" dirty="0">
                <a:solidFill>
                  <a:schemeClr val="bg2"/>
                </a:solidFill>
                <a:latin typeface="Times New Roman" panose="02020603050405020304" pitchFamily="18" charset="0"/>
                <a:cs typeface="Times New Roman" panose="02020603050405020304" pitchFamily="18" charset="0"/>
              </a:rPr>
              <a:t>Future Work</a:t>
            </a:r>
          </a:p>
        </p:txBody>
      </p:sp>
      <p:sp>
        <p:nvSpPr>
          <p:cNvPr id="6" name="Slide Number Placeholder 5">
            <a:extLst>
              <a:ext uri="{FF2B5EF4-FFF2-40B4-BE49-F238E27FC236}">
                <a16:creationId xmlns:a16="http://schemas.microsoft.com/office/drawing/2014/main" id="{7D9D2322-FD6C-451B-B055-1B162B6B36A2}"/>
              </a:ext>
            </a:extLst>
          </p:cNvPr>
          <p:cNvSpPr>
            <a:spLocks noGrp="1"/>
          </p:cNvSpPr>
          <p:nvPr>
            <p:ph type="sldNum" sz="quarter" idx="12"/>
          </p:nvPr>
        </p:nvSpPr>
        <p:spPr/>
        <p:txBody>
          <a:bodyPr/>
          <a:lstStyle/>
          <a:p>
            <a:pPr>
              <a:defRPr/>
            </a:pPr>
            <a:fld id="{46C95EAB-5877-4365-885A-A60EB0348E4F}" type="slidenum">
              <a:rPr lang="en-US" altLang="en-US" smtClean="0"/>
              <a:pPr>
                <a:defRPr/>
              </a:pPr>
              <a:t>45</a:t>
            </a:fld>
            <a:endParaRPr lang="en-US" altLang="en-US"/>
          </a:p>
        </p:txBody>
      </p:sp>
      <p:pic>
        <p:nvPicPr>
          <p:cNvPr id="10" name="Picture 9">
            <a:extLst>
              <a:ext uri="{FF2B5EF4-FFF2-40B4-BE49-F238E27FC236}">
                <a16:creationId xmlns:a16="http://schemas.microsoft.com/office/drawing/2014/main" id="{72E07F7B-4FA7-4018-BDFD-53EDD92F0E08}"/>
              </a:ext>
            </a:extLst>
          </p:cNvPr>
          <p:cNvPicPr>
            <a:picLocks noChangeAspect="1"/>
          </p:cNvPicPr>
          <p:nvPr/>
        </p:nvPicPr>
        <p:blipFill>
          <a:blip r:embed="rId3"/>
          <a:stretch>
            <a:fillRect/>
          </a:stretch>
        </p:blipFill>
        <p:spPr>
          <a:xfrm>
            <a:off x="8418" y="530024"/>
            <a:ext cx="709926" cy="503438"/>
          </a:xfrm>
          <a:prstGeom prst="rect">
            <a:avLst/>
          </a:prstGeom>
        </p:spPr>
      </p:pic>
    </p:spTree>
  </p:cSld>
  <p:clrMapOvr>
    <a:masterClrMapping/>
  </p:clrMapOvr>
  <p:transition spd="med" advTm="27264"/>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DAFBB5E-F84B-4E01-974B-A049D20F0A52}"/>
              </a:ext>
            </a:extLst>
          </p:cNvPr>
          <p:cNvSpPr>
            <a:spLocks noGrp="1"/>
          </p:cNvSpPr>
          <p:nvPr>
            <p:ph idx="1"/>
          </p:nvPr>
        </p:nvSpPr>
        <p:spPr>
          <a:xfrm>
            <a:off x="236538" y="1376362"/>
            <a:ext cx="8670925" cy="2659563"/>
          </a:xfrm>
        </p:spPr>
        <p:txBody>
          <a:bodyPr>
            <a:noAutofit/>
          </a:bodyPr>
          <a:lstStyle/>
          <a:p>
            <a:pPr marL="61722" indent="0" algn="ctr" eaLnBrk="1" hangingPunct="1">
              <a:lnSpc>
                <a:spcPct val="150000"/>
              </a:lnSpc>
              <a:buFont typeface="Wingdings" panose="05000000000000000000" pitchFamily="2" charset="2"/>
              <a:buNone/>
              <a:defRPr/>
            </a:pPr>
            <a:r>
              <a:rPr lang="en-US" sz="1800" b="1" i="1" dirty="0">
                <a:solidFill>
                  <a:srgbClr val="FF0000"/>
                </a:solidFill>
                <a:latin typeface="Times" panose="02020603050405020304" pitchFamily="18" charset="0"/>
                <a:cs typeface="Times" panose="02020603050405020304" pitchFamily="18" charset="0"/>
              </a:rPr>
              <a:t>M</a:t>
            </a:r>
            <a:r>
              <a:rPr lang="en-US" sz="1800" i="1" dirty="0">
                <a:latin typeface="Times" panose="02020603050405020304" pitchFamily="18" charset="0"/>
                <a:cs typeface="Times" panose="02020603050405020304" pitchFamily="18" charset="0"/>
              </a:rPr>
              <a:t>arkov </a:t>
            </a:r>
            <a:r>
              <a:rPr lang="en-US" sz="1800" b="1" i="1" dirty="0">
                <a:solidFill>
                  <a:srgbClr val="FF0000"/>
                </a:solidFill>
                <a:latin typeface="Times" panose="02020603050405020304" pitchFamily="18" charset="0"/>
                <a:cs typeface="Times" panose="02020603050405020304" pitchFamily="18" charset="0"/>
              </a:rPr>
              <a:t>C</a:t>
            </a:r>
            <a:r>
              <a:rPr lang="en-US" sz="1800" i="1" dirty="0">
                <a:latin typeface="Times" panose="02020603050405020304" pitchFamily="18" charset="0"/>
                <a:cs typeface="Times" panose="02020603050405020304" pitchFamily="18" charset="0"/>
              </a:rPr>
              <a:t>ognitive </a:t>
            </a:r>
            <a:r>
              <a:rPr lang="en-US" sz="1800" b="1" i="1" dirty="0">
                <a:solidFill>
                  <a:srgbClr val="FF0000"/>
                </a:solidFill>
                <a:latin typeface="Times" panose="02020603050405020304" pitchFamily="18" charset="0"/>
                <a:cs typeface="Times" panose="02020603050405020304" pitchFamily="18" charset="0"/>
              </a:rPr>
              <a:t>K</a:t>
            </a:r>
            <a:r>
              <a:rPr lang="en-US" sz="1800" i="1" dirty="0">
                <a:latin typeface="Times" panose="02020603050405020304" pitchFamily="18" charset="0"/>
                <a:cs typeface="Times" panose="02020603050405020304" pitchFamily="18" charset="0"/>
              </a:rPr>
              <a:t>nowledge </a:t>
            </a:r>
            <a:r>
              <a:rPr lang="en-US" sz="1800" b="1" i="1" dirty="0">
                <a:solidFill>
                  <a:srgbClr val="FF0000"/>
                </a:solidFill>
                <a:latin typeface="Times" panose="02020603050405020304" pitchFamily="18" charset="0"/>
                <a:cs typeface="Times" panose="02020603050405020304" pitchFamily="18" charset="0"/>
              </a:rPr>
              <a:t>S</a:t>
            </a:r>
            <a:r>
              <a:rPr lang="en-US" sz="1800" i="1" dirty="0">
                <a:latin typeface="Times" panose="02020603050405020304" pitchFamily="18" charset="0"/>
                <a:cs typeface="Times" panose="02020603050405020304" pitchFamily="18" charset="0"/>
              </a:rPr>
              <a:t>tate </a:t>
            </a:r>
            <a:r>
              <a:rPr lang="en-US" sz="1800" b="1" i="1" dirty="0">
                <a:solidFill>
                  <a:srgbClr val="FF0000"/>
                </a:solidFill>
                <a:latin typeface="Times" panose="02020603050405020304" pitchFamily="18" charset="0"/>
                <a:cs typeface="Times" panose="02020603050405020304" pitchFamily="18" charset="0"/>
              </a:rPr>
              <a:t>N</a:t>
            </a:r>
            <a:r>
              <a:rPr lang="en-US" sz="1800" i="1" dirty="0">
                <a:latin typeface="Times" panose="02020603050405020304" pitchFamily="18" charset="0"/>
                <a:cs typeface="Times" panose="02020603050405020304" pitchFamily="18" charset="0"/>
              </a:rPr>
              <a:t>etwork </a:t>
            </a:r>
            <a:r>
              <a:rPr lang="en-US" sz="1800" dirty="0">
                <a:latin typeface="Times" panose="02020603050405020304" pitchFamily="18" charset="0"/>
                <a:cs typeface="Times" panose="02020603050405020304" pitchFamily="18" charset="0"/>
              </a:rPr>
              <a:t>(</a:t>
            </a:r>
            <a:r>
              <a:rPr lang="en-US" sz="1800" b="1" i="1" dirty="0">
                <a:solidFill>
                  <a:srgbClr val="FF0000"/>
                </a:solidFill>
                <a:latin typeface="Times" panose="02020603050405020304" pitchFamily="18" charset="0"/>
                <a:cs typeface="Times" panose="02020603050405020304" pitchFamily="18" charset="0"/>
              </a:rPr>
              <a:t>MCKSN</a:t>
            </a:r>
            <a:r>
              <a:rPr lang="en-US" sz="1800" dirty="0">
                <a:latin typeface="Times" panose="02020603050405020304" pitchFamily="18" charset="0"/>
                <a:cs typeface="Times" panose="02020603050405020304" pitchFamily="18" charset="0"/>
              </a:rPr>
              <a:t>) </a:t>
            </a:r>
          </a:p>
          <a:p>
            <a:pPr marL="61722" indent="0" eaLnBrk="1" hangingPunct="1">
              <a:lnSpc>
                <a:spcPct val="150000"/>
              </a:lnSpc>
              <a:buFont typeface="Wingdings" panose="05000000000000000000" pitchFamily="2" charset="2"/>
              <a:buNone/>
              <a:defRPr/>
            </a:pPr>
            <a:r>
              <a:rPr lang="en-US" sz="1800" dirty="0">
                <a:latin typeface="Times" panose="02020603050405020304" pitchFamily="18" charset="0"/>
                <a:cs typeface="Times" panose="02020603050405020304" pitchFamily="18" charset="0"/>
              </a:rPr>
              <a:t>A </a:t>
            </a:r>
            <a:r>
              <a:rPr lang="en-US" sz="1800" i="1" dirty="0">
                <a:solidFill>
                  <a:srgbClr val="FF0000"/>
                </a:solidFill>
                <a:latin typeface="Times" panose="02020603050405020304" pitchFamily="18" charset="0"/>
                <a:cs typeface="Times" panose="02020603050405020304" pitchFamily="18" charset="0"/>
              </a:rPr>
              <a:t>M</a:t>
            </a:r>
            <a:r>
              <a:rPr lang="en-US" sz="1800" i="1" dirty="0">
                <a:latin typeface="Times" panose="02020603050405020304" pitchFamily="18" charset="0"/>
                <a:cs typeface="Times" panose="02020603050405020304" pitchFamily="18" charset="0"/>
              </a:rPr>
              <a:t>arkov </a:t>
            </a:r>
            <a:r>
              <a:rPr lang="en-US" sz="1800" i="1" dirty="0">
                <a:solidFill>
                  <a:srgbClr val="FF0000"/>
                </a:solidFill>
                <a:latin typeface="Times" panose="02020603050405020304" pitchFamily="18" charset="0"/>
                <a:cs typeface="Times" panose="02020603050405020304" pitchFamily="18" charset="0"/>
              </a:rPr>
              <a:t>C</a:t>
            </a:r>
            <a:r>
              <a:rPr lang="en-US" sz="1800" i="1" dirty="0">
                <a:latin typeface="Times" panose="02020603050405020304" pitchFamily="18" charset="0"/>
                <a:cs typeface="Times" panose="02020603050405020304" pitchFamily="18" charset="0"/>
              </a:rPr>
              <a:t>ognitive </a:t>
            </a:r>
            <a:r>
              <a:rPr lang="en-US" sz="1800" i="1" dirty="0">
                <a:solidFill>
                  <a:srgbClr val="FF0000"/>
                </a:solidFill>
                <a:latin typeface="Times" panose="02020603050405020304" pitchFamily="18" charset="0"/>
                <a:cs typeface="Times" panose="02020603050405020304" pitchFamily="18" charset="0"/>
              </a:rPr>
              <a:t>K</a:t>
            </a:r>
            <a:r>
              <a:rPr lang="en-US" sz="1800" i="1" dirty="0">
                <a:latin typeface="Times" panose="02020603050405020304" pitchFamily="18" charset="0"/>
                <a:cs typeface="Times" panose="02020603050405020304" pitchFamily="18" charset="0"/>
              </a:rPr>
              <a:t>nowledge </a:t>
            </a:r>
            <a:r>
              <a:rPr lang="en-US" sz="1800" i="1" dirty="0">
                <a:solidFill>
                  <a:srgbClr val="FF0000"/>
                </a:solidFill>
                <a:latin typeface="Times" panose="02020603050405020304" pitchFamily="18" charset="0"/>
                <a:cs typeface="Times" panose="02020603050405020304" pitchFamily="18" charset="0"/>
              </a:rPr>
              <a:t>S</a:t>
            </a:r>
            <a:r>
              <a:rPr lang="en-US" sz="1800" i="1" dirty="0">
                <a:latin typeface="Times" panose="02020603050405020304" pitchFamily="18" charset="0"/>
                <a:cs typeface="Times" panose="02020603050405020304" pitchFamily="18" charset="0"/>
              </a:rPr>
              <a:t>tate </a:t>
            </a:r>
            <a:r>
              <a:rPr lang="en-US" sz="1800" i="1" dirty="0">
                <a:solidFill>
                  <a:srgbClr val="FF0000"/>
                </a:solidFill>
                <a:latin typeface="Times" panose="02020603050405020304" pitchFamily="18" charset="0"/>
                <a:cs typeface="Times" panose="02020603050405020304" pitchFamily="18" charset="0"/>
              </a:rPr>
              <a:t>N</a:t>
            </a:r>
            <a:r>
              <a:rPr lang="en-US" sz="1800" i="1" dirty="0">
                <a:latin typeface="Times" panose="02020603050405020304" pitchFamily="18" charset="0"/>
                <a:cs typeface="Times" panose="02020603050405020304" pitchFamily="18" charset="0"/>
              </a:rPr>
              <a:t>etwork </a:t>
            </a:r>
            <a:r>
              <a:rPr lang="en-US" sz="1800" dirty="0">
                <a:latin typeface="Times" panose="02020603050405020304" pitchFamily="18" charset="0"/>
                <a:cs typeface="Times" panose="02020603050405020304" pitchFamily="18" charset="0"/>
              </a:rPr>
              <a:t>(</a:t>
            </a:r>
            <a:r>
              <a:rPr lang="en-US" sz="1800" i="1" dirty="0">
                <a:solidFill>
                  <a:srgbClr val="FF0000"/>
                </a:solidFill>
                <a:latin typeface="Times" panose="02020603050405020304" pitchFamily="18" charset="0"/>
                <a:cs typeface="Times" panose="02020603050405020304" pitchFamily="18" charset="0"/>
              </a:rPr>
              <a:t>MCKSN</a:t>
            </a:r>
            <a:r>
              <a:rPr lang="en-US" sz="1800" dirty="0">
                <a:latin typeface="Times" panose="02020603050405020304" pitchFamily="18" charset="0"/>
                <a:cs typeface="Times" panose="02020603050405020304" pitchFamily="18" charset="0"/>
              </a:rPr>
              <a:t>) is defined as an undirected graph </a:t>
            </a:r>
            <a:r>
              <a:rPr lang="en-US" sz="1800" i="1" dirty="0">
                <a:latin typeface="Times" panose="02020603050405020304" pitchFamily="18" charset="0"/>
                <a:cs typeface="Times" panose="02020603050405020304" pitchFamily="18" charset="0"/>
              </a:rPr>
              <a:t>G= (C, E),</a:t>
            </a:r>
            <a:r>
              <a:rPr lang="en-US" sz="1800" dirty="0">
                <a:latin typeface="Times" panose="02020603050405020304" pitchFamily="18" charset="0"/>
                <a:cs typeface="Times" panose="02020603050405020304" pitchFamily="18" charset="0"/>
              </a:rPr>
              <a:t> where each node c</a:t>
            </a:r>
            <a:r>
              <a:rPr lang="en-US" sz="1800" baseline="-25000" dirty="0">
                <a:latin typeface="Times" panose="02020603050405020304" pitchFamily="18" charset="0"/>
                <a:cs typeface="Times" panose="02020603050405020304" pitchFamily="18" charset="0"/>
              </a:rPr>
              <a:t>i</a:t>
            </a:r>
            <a:r>
              <a:rPr lang="en-US" sz="1800" dirty="0">
                <a:latin typeface="Times" panose="02020603050405020304" pitchFamily="18" charset="0"/>
                <a:cs typeface="Times" panose="02020603050405020304" pitchFamily="18" charset="0"/>
              </a:rPr>
              <a:t> in the node set C represents a </a:t>
            </a:r>
            <a:r>
              <a:rPr lang="en-US" sz="1800" b="1" dirty="0">
                <a:latin typeface="Times" panose="02020603050405020304" pitchFamily="18" charset="0"/>
                <a:cs typeface="Times" panose="02020603050405020304" pitchFamily="18" charset="0"/>
              </a:rPr>
              <a:t>fact</a:t>
            </a:r>
            <a:r>
              <a:rPr lang="en-US" sz="1800" dirty="0">
                <a:latin typeface="Times" panose="02020603050405020304" pitchFamily="18" charset="0"/>
                <a:cs typeface="Times" panose="02020603050405020304" pitchFamily="18" charset="0"/>
              </a:rPr>
              <a:t> at a given </a:t>
            </a:r>
            <a:r>
              <a:rPr lang="en-US" sz="1800" i="1" dirty="0">
                <a:latin typeface="Times" panose="02020603050405020304" pitchFamily="18" charset="0"/>
                <a:cs typeface="Times" panose="02020603050405020304" pitchFamily="18" charset="0"/>
              </a:rPr>
              <a:t>CSD</a:t>
            </a:r>
            <a:r>
              <a:rPr lang="en-US" sz="1800" dirty="0">
                <a:latin typeface="Times" panose="02020603050405020304" pitchFamily="18" charset="0"/>
                <a:cs typeface="Times" panose="02020603050405020304" pitchFamily="18" charset="0"/>
              </a:rPr>
              <a:t>.  </a:t>
            </a:r>
            <a:r>
              <a:rPr lang="en-US" sz="1800" b="1" i="1" dirty="0">
                <a:latin typeface="Times" panose="02020603050405020304" pitchFamily="18" charset="0"/>
                <a:cs typeface="Times" panose="02020603050405020304" pitchFamily="18" charset="0"/>
              </a:rPr>
              <a:t>E</a:t>
            </a:r>
            <a:r>
              <a:rPr lang="en-US" sz="1800" i="1" dirty="0">
                <a:latin typeface="Times" panose="02020603050405020304" pitchFamily="18" charset="0"/>
                <a:cs typeface="Times" panose="02020603050405020304" pitchFamily="18" charset="0"/>
              </a:rPr>
              <a:t> ⊆ C×C </a:t>
            </a:r>
            <a:r>
              <a:rPr lang="en-US" sz="1800" dirty="0">
                <a:latin typeface="Times" panose="02020603050405020304" pitchFamily="18" charset="0"/>
                <a:cs typeface="Times" panose="02020603050405020304" pitchFamily="18" charset="0"/>
              </a:rPr>
              <a:t>is a set of edges connecting the nodes. Each edge </a:t>
            </a:r>
            <a:r>
              <a:rPr lang="en-US" sz="1800" i="1" dirty="0">
                <a:latin typeface="Times" panose="02020603050405020304" pitchFamily="18" charset="0"/>
                <a:cs typeface="Times" panose="02020603050405020304" pitchFamily="18" charset="0"/>
              </a:rPr>
              <a:t>e</a:t>
            </a:r>
            <a:r>
              <a:rPr lang="en-US" sz="1800" i="1" baseline="-25000" dirty="0">
                <a:latin typeface="Times" panose="02020603050405020304" pitchFamily="18" charset="0"/>
                <a:cs typeface="Times" panose="02020603050405020304" pitchFamily="18" charset="0"/>
              </a:rPr>
              <a:t>i,j </a:t>
            </a:r>
            <a:r>
              <a:rPr lang="en-US" sz="1800" dirty="0">
                <a:latin typeface="Times" panose="02020603050405020304" pitchFamily="18" charset="0"/>
                <a:cs typeface="Times" panose="02020603050405020304" pitchFamily="18" charset="0"/>
              </a:rPr>
              <a:t>represents the </a:t>
            </a:r>
            <a:r>
              <a:rPr lang="en-US" sz="1800" b="1" dirty="0">
                <a:latin typeface="Times" panose="02020603050405020304" pitchFamily="18" charset="0"/>
                <a:cs typeface="Times" panose="02020603050405020304" pitchFamily="18" charset="0"/>
              </a:rPr>
              <a:t>appearance</a:t>
            </a:r>
            <a:r>
              <a:rPr lang="en-US" sz="1800" dirty="0">
                <a:latin typeface="Times" panose="02020603050405020304" pitchFamily="18" charset="0"/>
                <a:cs typeface="Times" panose="02020603050405020304" pitchFamily="18" charset="0"/>
              </a:rPr>
              <a:t> of the </a:t>
            </a:r>
            <a:r>
              <a:rPr lang="en-US" sz="1800" b="1" dirty="0">
                <a:latin typeface="Times" panose="02020603050405020304" pitchFamily="18" charset="0"/>
                <a:cs typeface="Times" panose="02020603050405020304" pitchFamily="18" charset="0"/>
              </a:rPr>
              <a:t>facts</a:t>
            </a:r>
            <a:r>
              <a:rPr lang="en-US" sz="1800" dirty="0">
                <a:latin typeface="Times" panose="02020603050405020304" pitchFamily="18" charset="0"/>
                <a:cs typeface="Times" panose="02020603050405020304" pitchFamily="18" charset="0"/>
              </a:rPr>
              <a:t> in </a:t>
            </a:r>
            <a:r>
              <a:rPr lang="en-US" sz="1800" b="1" dirty="0">
                <a:latin typeface="Times" panose="02020603050405020304" pitchFamily="18" charset="0"/>
                <a:cs typeface="Times" panose="02020603050405020304" pitchFamily="18" charset="0"/>
              </a:rPr>
              <a:t>the same </a:t>
            </a:r>
            <a:r>
              <a:rPr lang="en-US" sz="1800" dirty="0">
                <a:latin typeface="Times" panose="02020603050405020304" pitchFamily="18" charset="0"/>
                <a:cs typeface="Times" panose="02020603050405020304" pitchFamily="18" charset="0"/>
              </a:rPr>
              <a:t>skill inference rule(</a:t>
            </a:r>
            <a:r>
              <a:rPr lang="en-US" sz="1800" i="1" dirty="0">
                <a:latin typeface="Times" panose="02020603050405020304" pitchFamily="18" charset="0"/>
                <a:cs typeface="Times" panose="02020603050405020304" pitchFamily="18" charset="0"/>
              </a:rPr>
              <a:t>SIR</a:t>
            </a:r>
            <a:r>
              <a:rPr lang="en-US" sz="1800" dirty="0">
                <a:latin typeface="Times" panose="02020603050405020304" pitchFamily="18" charset="0"/>
                <a:cs typeface="Times" panose="02020603050405020304" pitchFamily="18" charset="0"/>
              </a:rPr>
              <a:t>).</a:t>
            </a:r>
          </a:p>
        </p:txBody>
      </p:sp>
      <p:sp>
        <p:nvSpPr>
          <p:cNvPr id="27652" name="Title 1">
            <a:extLst>
              <a:ext uri="{FF2B5EF4-FFF2-40B4-BE49-F238E27FC236}">
                <a16:creationId xmlns:a16="http://schemas.microsoft.com/office/drawing/2014/main" id="{EBF09438-AB3F-430C-80CE-FC17A675FDDF}"/>
              </a:ext>
            </a:extLst>
          </p:cNvPr>
          <p:cNvSpPr>
            <a:spLocks noGrp="1" noChangeArrowheads="1"/>
          </p:cNvSpPr>
          <p:nvPr>
            <p:ph type="title"/>
          </p:nvPr>
        </p:nvSpPr>
        <p:spPr>
          <a:xfrm>
            <a:off x="788988" y="528638"/>
            <a:ext cx="7192962" cy="609600"/>
          </a:xfrm>
        </p:spPr>
        <p:txBody>
          <a:bodyPr/>
          <a:lstStyle/>
          <a:p>
            <a:pPr algn="ctr" eaLnBrk="1" hangingPunct="1">
              <a:lnSpc>
                <a:spcPct val="93000"/>
              </a:lnSpc>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altLang="en-US" sz="2800" dirty="0">
                <a:latin typeface="Times New Roman" panose="02020603050405020304" pitchFamily="18" charset="0"/>
                <a:cs typeface="Times New Roman" panose="02020603050405020304" pitchFamily="18" charset="0"/>
              </a:rPr>
              <a:t>Proposed Solution</a:t>
            </a:r>
          </a:p>
        </p:txBody>
      </p:sp>
      <p:grpSp>
        <p:nvGrpSpPr>
          <p:cNvPr id="27653" name="Group 16">
            <a:extLst>
              <a:ext uri="{FF2B5EF4-FFF2-40B4-BE49-F238E27FC236}">
                <a16:creationId xmlns:a16="http://schemas.microsoft.com/office/drawing/2014/main" id="{88975AB7-5C6D-4725-9585-8B8E127F036A}"/>
              </a:ext>
            </a:extLst>
          </p:cNvPr>
          <p:cNvGrpSpPr>
            <a:grpSpLocks/>
          </p:cNvGrpSpPr>
          <p:nvPr/>
        </p:nvGrpSpPr>
        <p:grpSpPr bwMode="auto">
          <a:xfrm>
            <a:off x="3419475" y="4465638"/>
            <a:ext cx="2628900" cy="1192212"/>
            <a:chOff x="3047999" y="1253624"/>
            <a:chExt cx="4394514" cy="1660508"/>
          </a:xfrm>
        </p:grpSpPr>
        <p:sp>
          <p:nvSpPr>
            <p:cNvPr id="18" name="Oval 17">
              <a:extLst>
                <a:ext uri="{FF2B5EF4-FFF2-40B4-BE49-F238E27FC236}">
                  <a16:creationId xmlns:a16="http://schemas.microsoft.com/office/drawing/2014/main" id="{3FF91A12-A540-4DBB-8F24-A57E3C2E7166}"/>
                </a:ext>
              </a:extLst>
            </p:cNvPr>
            <p:cNvSpPr/>
            <p:nvPr/>
          </p:nvSpPr>
          <p:spPr>
            <a:xfrm>
              <a:off x="3047999" y="1253624"/>
              <a:ext cx="1816618" cy="531004"/>
            </a:xfrm>
            <a:prstGeom prst="ellipse">
              <a:avLst/>
            </a:prstGeom>
            <a:noFill/>
            <a:ln cap="rnd">
              <a:solidFill>
                <a:schemeClr val="tx1"/>
              </a:solidFill>
            </a:ln>
            <a:effectLst>
              <a:outerShdw blurRad="39000" dist="25400" dir="5400000" rotWithShape="0">
                <a:srgbClr val="000000">
                  <a:alpha val="38000"/>
                </a:srgbClr>
              </a:outerShdw>
            </a:effectLst>
            <a:scene3d>
              <a:camera prst="orthographicFront" fov="0">
                <a:rot lat="0" lon="0" rev="0"/>
              </a:camera>
              <a:lightRig rig="threePt" dir="t">
                <a:rot lat="0" lon="0" rev="1800000"/>
              </a:lightRig>
            </a:scene3d>
            <a:sp3d prstMaterial="matte">
              <a:bevelT h="20000"/>
            </a:sp3d>
          </p:spPr>
          <p:txBody>
            <a:bodyPr anchor="ctr"/>
            <a:lstStyle/>
            <a:p>
              <a:pPr algn="ctr" eaLnBrk="1" hangingPunct="1">
                <a:defRPr/>
              </a:pPr>
              <a:r>
                <a:rPr lang="en-US" sz="750" b="1" kern="0" dirty="0">
                  <a:cs typeface="Times New Roman" panose="02020603050405020304" pitchFamily="18" charset="0"/>
                </a:rPr>
                <a:t>Apply(A,B)</a:t>
              </a:r>
            </a:p>
          </p:txBody>
        </p:sp>
        <p:cxnSp>
          <p:nvCxnSpPr>
            <p:cNvPr id="19" name="Connector: Curved 18">
              <a:extLst>
                <a:ext uri="{FF2B5EF4-FFF2-40B4-BE49-F238E27FC236}">
                  <a16:creationId xmlns:a16="http://schemas.microsoft.com/office/drawing/2014/main" id="{38F59593-F027-4E05-AD87-766DE20F4E4B}"/>
                </a:ext>
              </a:extLst>
            </p:cNvPr>
            <p:cNvCxnSpPr>
              <a:cxnSpLocks/>
            </p:cNvCxnSpPr>
            <p:nvPr/>
          </p:nvCxnSpPr>
          <p:spPr>
            <a:xfrm flipV="1">
              <a:off x="4892316" y="1530006"/>
              <a:ext cx="750994" cy="8844"/>
            </a:xfrm>
            <a:prstGeom prst="curvedConnector3">
              <a:avLst>
                <a:gd name="adj1" fmla="val 50000"/>
              </a:avLst>
            </a:prstGeom>
            <a:ln w="31750">
              <a:solidFill>
                <a:schemeClr val="tx1"/>
              </a:solidFill>
              <a:prstDash val="solid"/>
              <a:headEnd type="none"/>
              <a:tailEnd type="none"/>
            </a:ln>
          </p:spPr>
          <p:style>
            <a:lnRef idx="1">
              <a:schemeClr val="accent1"/>
            </a:lnRef>
            <a:fillRef idx="0">
              <a:schemeClr val="accent1"/>
            </a:fillRef>
            <a:effectRef idx="0">
              <a:schemeClr val="accent1"/>
            </a:effectRef>
            <a:fontRef idx="minor">
              <a:schemeClr val="tx1"/>
            </a:fontRef>
          </p:style>
        </p:cxnSp>
        <p:cxnSp>
          <p:nvCxnSpPr>
            <p:cNvPr id="20" name="Connector: Curved 19">
              <a:extLst>
                <a:ext uri="{FF2B5EF4-FFF2-40B4-BE49-F238E27FC236}">
                  <a16:creationId xmlns:a16="http://schemas.microsoft.com/office/drawing/2014/main" id="{6000FD43-D5CE-49AD-87FA-80532DD474DF}"/>
                </a:ext>
              </a:extLst>
            </p:cNvPr>
            <p:cNvCxnSpPr>
              <a:cxnSpLocks/>
              <a:stCxn id="18" idx="4"/>
              <a:endCxn id="22" idx="1"/>
            </p:cNvCxnSpPr>
            <p:nvPr/>
          </p:nvCxnSpPr>
          <p:spPr>
            <a:xfrm rot="16200000" flipH="1">
              <a:off x="3951633" y="1788207"/>
              <a:ext cx="676585" cy="668730"/>
            </a:xfrm>
            <a:prstGeom prst="curvedConnector3">
              <a:avLst>
                <a:gd name="adj1" fmla="val 50000"/>
              </a:avLst>
            </a:prstGeom>
            <a:ln w="31750">
              <a:solidFill>
                <a:schemeClr val="tx1"/>
              </a:solidFill>
              <a:prstDash val="solid"/>
              <a:headEnd type="none"/>
              <a:tailEnd type="none"/>
            </a:ln>
          </p:spPr>
          <p:style>
            <a:lnRef idx="1">
              <a:schemeClr val="accent1"/>
            </a:lnRef>
            <a:fillRef idx="0">
              <a:schemeClr val="accent1"/>
            </a:fillRef>
            <a:effectRef idx="0">
              <a:schemeClr val="accent1"/>
            </a:effectRef>
            <a:fontRef idx="minor">
              <a:schemeClr val="tx1"/>
            </a:fontRef>
          </p:style>
        </p:cxnSp>
        <p:sp>
          <p:nvSpPr>
            <p:cNvPr id="21" name="Oval 20">
              <a:extLst>
                <a:ext uri="{FF2B5EF4-FFF2-40B4-BE49-F238E27FC236}">
                  <a16:creationId xmlns:a16="http://schemas.microsoft.com/office/drawing/2014/main" id="{1623B599-5127-4501-8B7D-D67121276DE9}"/>
                </a:ext>
              </a:extLst>
            </p:cNvPr>
            <p:cNvSpPr/>
            <p:nvPr/>
          </p:nvSpPr>
          <p:spPr>
            <a:xfrm>
              <a:off x="5625895" y="1265032"/>
              <a:ext cx="1816618" cy="531004"/>
            </a:xfrm>
            <a:prstGeom prst="ellipse">
              <a:avLst/>
            </a:prstGeom>
            <a:noFill/>
            <a:ln cap="rnd">
              <a:solidFill>
                <a:schemeClr val="tx1"/>
              </a:solidFill>
            </a:ln>
            <a:effectLst>
              <a:outerShdw blurRad="39000" dist="25400" dir="5400000" rotWithShape="0">
                <a:srgbClr val="000000">
                  <a:alpha val="38000"/>
                </a:srgbClr>
              </a:outerShdw>
            </a:effectLst>
            <a:scene3d>
              <a:camera prst="orthographicFront" fov="0">
                <a:rot lat="0" lon="0" rev="0"/>
              </a:camera>
              <a:lightRig rig="threePt" dir="t">
                <a:rot lat="0" lon="0" rev="1800000"/>
              </a:lightRig>
            </a:scene3d>
            <a:sp3d prstMaterial="matte">
              <a:bevelT h="20000"/>
            </a:sp3d>
          </p:spPr>
          <p:txBody>
            <a:bodyPr anchor="ctr"/>
            <a:lstStyle/>
            <a:p>
              <a:pPr algn="ctr" eaLnBrk="1" hangingPunct="1">
                <a:defRPr/>
              </a:pPr>
              <a:r>
                <a:rPr lang="en-US" sz="750" b="1" kern="0" dirty="0">
                  <a:cs typeface="Times New Roman" panose="02020603050405020304" pitchFamily="18" charset="0"/>
                </a:rPr>
                <a:t>Create(B,C)</a:t>
              </a:r>
            </a:p>
          </p:txBody>
        </p:sp>
        <p:sp>
          <p:nvSpPr>
            <p:cNvPr id="22" name="Oval 21">
              <a:extLst>
                <a:ext uri="{FF2B5EF4-FFF2-40B4-BE49-F238E27FC236}">
                  <a16:creationId xmlns:a16="http://schemas.microsoft.com/office/drawing/2014/main" id="{138241F4-6C49-475A-820E-A525012B0F93}"/>
                </a:ext>
              </a:extLst>
            </p:cNvPr>
            <p:cNvSpPr/>
            <p:nvPr/>
          </p:nvSpPr>
          <p:spPr>
            <a:xfrm>
              <a:off x="4358850" y="2383128"/>
              <a:ext cx="1816619" cy="531004"/>
            </a:xfrm>
            <a:prstGeom prst="ellipse">
              <a:avLst/>
            </a:prstGeom>
            <a:noFill/>
            <a:ln cap="rnd">
              <a:solidFill>
                <a:schemeClr val="tx1"/>
              </a:solidFill>
            </a:ln>
            <a:effectLst>
              <a:outerShdw blurRad="39000" dist="25400" dir="5400000" rotWithShape="0">
                <a:srgbClr val="000000">
                  <a:alpha val="38000"/>
                </a:srgbClr>
              </a:outerShdw>
            </a:effectLst>
            <a:scene3d>
              <a:camera prst="orthographicFront" fov="0">
                <a:rot lat="0" lon="0" rev="0"/>
              </a:camera>
              <a:lightRig rig="threePt" dir="t">
                <a:rot lat="0" lon="0" rev="1800000"/>
              </a:lightRig>
            </a:scene3d>
            <a:sp3d prstMaterial="matte">
              <a:bevelT h="20000"/>
            </a:sp3d>
          </p:spPr>
          <p:txBody>
            <a:bodyPr anchor="ctr"/>
            <a:lstStyle/>
            <a:p>
              <a:pPr algn="ctr" eaLnBrk="1" hangingPunct="1">
                <a:defRPr/>
              </a:pPr>
              <a:r>
                <a:rPr lang="en-US" sz="750" b="1" kern="0" dirty="0">
                  <a:cs typeface="Times New Roman" panose="02020603050405020304" pitchFamily="18" charset="0"/>
                </a:rPr>
                <a:t>Create(A,C)</a:t>
              </a:r>
            </a:p>
          </p:txBody>
        </p:sp>
        <p:cxnSp>
          <p:nvCxnSpPr>
            <p:cNvPr id="23" name="Connector: Curved 22">
              <a:extLst>
                <a:ext uri="{FF2B5EF4-FFF2-40B4-BE49-F238E27FC236}">
                  <a16:creationId xmlns:a16="http://schemas.microsoft.com/office/drawing/2014/main" id="{CF27A4EA-4DA2-4DD3-80D4-88F92CA6068C}"/>
                </a:ext>
              </a:extLst>
            </p:cNvPr>
            <p:cNvCxnSpPr>
              <a:cxnSpLocks/>
              <a:stCxn id="21" idx="4"/>
              <a:endCxn id="22" idx="7"/>
            </p:cNvCxnSpPr>
            <p:nvPr/>
          </p:nvCxnSpPr>
          <p:spPr>
            <a:xfrm rot="5400000">
              <a:off x="5889049" y="1814964"/>
              <a:ext cx="665531" cy="626271"/>
            </a:xfrm>
            <a:prstGeom prst="curvedConnector3">
              <a:avLst>
                <a:gd name="adj1" fmla="val 50000"/>
              </a:avLst>
            </a:prstGeom>
            <a:ln w="31750">
              <a:solidFill>
                <a:schemeClr val="tx1"/>
              </a:solidFill>
              <a:prstDash val="solid"/>
              <a:headEnd type="none"/>
              <a:tailEnd type="none"/>
            </a:ln>
          </p:spPr>
          <p:style>
            <a:lnRef idx="1">
              <a:schemeClr val="accent1"/>
            </a:lnRef>
            <a:fillRef idx="0">
              <a:schemeClr val="accent1"/>
            </a:fillRef>
            <a:effectRef idx="0">
              <a:schemeClr val="accent1"/>
            </a:effectRef>
            <a:fontRef idx="minor">
              <a:schemeClr val="tx1"/>
            </a:fontRef>
          </p:style>
        </p:cxnSp>
      </p:grpSp>
      <p:sp>
        <p:nvSpPr>
          <p:cNvPr id="24" name="Rectangle 23">
            <a:extLst>
              <a:ext uri="{FF2B5EF4-FFF2-40B4-BE49-F238E27FC236}">
                <a16:creationId xmlns:a16="http://schemas.microsoft.com/office/drawing/2014/main" id="{FF053945-4492-4AC3-9CEF-C81F1060B0D4}"/>
              </a:ext>
            </a:extLst>
          </p:cNvPr>
          <p:cNvSpPr/>
          <p:nvPr/>
        </p:nvSpPr>
        <p:spPr>
          <a:xfrm>
            <a:off x="3194050" y="4886325"/>
            <a:ext cx="511175" cy="13176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sz="788" i="1" dirty="0">
                <a:solidFill>
                  <a:schemeClr val="tx1"/>
                </a:solidFill>
                <a:latin typeface="Times" panose="02020603050405020304" pitchFamily="18" charset="0"/>
                <a:cs typeface="Times" panose="02020603050405020304" pitchFamily="18" charset="0"/>
              </a:rPr>
              <a:t>CSD</a:t>
            </a:r>
          </a:p>
        </p:txBody>
      </p:sp>
      <p:sp>
        <p:nvSpPr>
          <p:cNvPr id="25" name="Rectangle 24">
            <a:extLst>
              <a:ext uri="{FF2B5EF4-FFF2-40B4-BE49-F238E27FC236}">
                <a16:creationId xmlns:a16="http://schemas.microsoft.com/office/drawing/2014/main" id="{7696ACFD-9DB3-4C45-A56E-805577FE3D42}"/>
              </a:ext>
            </a:extLst>
          </p:cNvPr>
          <p:cNvSpPr/>
          <p:nvPr/>
        </p:nvSpPr>
        <p:spPr>
          <a:xfrm>
            <a:off x="5362575" y="5105400"/>
            <a:ext cx="473075" cy="13017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sz="788" i="1" dirty="0">
                <a:solidFill>
                  <a:schemeClr val="tx1"/>
                </a:solidFill>
                <a:latin typeface="Times" panose="02020603050405020304" pitchFamily="18" charset="0"/>
                <a:cs typeface="Times" panose="02020603050405020304" pitchFamily="18" charset="0"/>
              </a:rPr>
              <a:t>SIR</a:t>
            </a:r>
          </a:p>
        </p:txBody>
      </p:sp>
      <p:cxnSp>
        <p:nvCxnSpPr>
          <p:cNvPr id="26" name="Connector: Curved 25">
            <a:extLst>
              <a:ext uri="{FF2B5EF4-FFF2-40B4-BE49-F238E27FC236}">
                <a16:creationId xmlns:a16="http://schemas.microsoft.com/office/drawing/2014/main" id="{AC0E717E-39C7-41EA-8F4C-DCD1EECA139A}"/>
              </a:ext>
            </a:extLst>
          </p:cNvPr>
          <p:cNvCxnSpPr>
            <a:cxnSpLocks/>
            <a:stCxn id="24" idx="0"/>
            <a:endCxn id="0" idx="3"/>
          </p:cNvCxnSpPr>
          <p:nvPr/>
        </p:nvCxnSpPr>
        <p:spPr>
          <a:xfrm rot="5400000" flipH="1" flipV="1">
            <a:off x="3466307" y="4774406"/>
            <a:ext cx="95250" cy="128587"/>
          </a:xfrm>
          <a:prstGeom prst="curvedConnector3">
            <a:avLst>
              <a:gd name="adj1" fmla="val 50000"/>
            </a:avLst>
          </a:prstGeom>
          <a:ln w="9525" cap="flat" cmpd="sng" algn="ctr">
            <a:solidFill>
              <a:schemeClr val="dk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7" name="Slide Number Placeholder 6">
            <a:extLst>
              <a:ext uri="{FF2B5EF4-FFF2-40B4-BE49-F238E27FC236}">
                <a16:creationId xmlns:a16="http://schemas.microsoft.com/office/drawing/2014/main" id="{95FF7B96-173F-46AB-A8F2-39EC7A890C61}"/>
              </a:ext>
            </a:extLst>
          </p:cNvPr>
          <p:cNvSpPr>
            <a:spLocks noGrp="1"/>
          </p:cNvSpPr>
          <p:nvPr>
            <p:ph type="sldNum" sz="quarter" idx="12"/>
          </p:nvPr>
        </p:nvSpPr>
        <p:spPr/>
        <p:txBody>
          <a:bodyPr/>
          <a:lstStyle/>
          <a:p>
            <a:pPr>
              <a:defRPr/>
            </a:pPr>
            <a:fld id="{46C95EAB-5877-4365-885A-A60EB0348E4F}" type="slidenum">
              <a:rPr lang="en-US" altLang="en-US" smtClean="0"/>
              <a:pPr>
                <a:defRPr/>
              </a:pPr>
              <a:t>46</a:t>
            </a:fld>
            <a:endParaRPr lang="en-US" altLang="en-US"/>
          </a:p>
        </p:txBody>
      </p:sp>
      <p:pic>
        <p:nvPicPr>
          <p:cNvPr id="27" name="Picture 26">
            <a:extLst>
              <a:ext uri="{FF2B5EF4-FFF2-40B4-BE49-F238E27FC236}">
                <a16:creationId xmlns:a16="http://schemas.microsoft.com/office/drawing/2014/main" id="{17F40E08-60EB-45AC-9B8F-1A065C392537}"/>
              </a:ext>
            </a:extLst>
          </p:cNvPr>
          <p:cNvPicPr>
            <a:picLocks noChangeAspect="1"/>
          </p:cNvPicPr>
          <p:nvPr/>
        </p:nvPicPr>
        <p:blipFill>
          <a:blip r:embed="rId3"/>
          <a:stretch>
            <a:fillRect/>
          </a:stretch>
        </p:blipFill>
        <p:spPr>
          <a:xfrm>
            <a:off x="8418" y="530024"/>
            <a:ext cx="709926" cy="503438"/>
          </a:xfrm>
          <a:prstGeom prst="rect">
            <a:avLst/>
          </a:prstGeom>
        </p:spPr>
      </p:pic>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a:extLst>
              <a:ext uri="{FF2B5EF4-FFF2-40B4-BE49-F238E27FC236}">
                <a16:creationId xmlns:a16="http://schemas.microsoft.com/office/drawing/2014/main" id="{3E88CD71-2DB2-44C6-9BE8-4FA382A6C2A4}"/>
              </a:ext>
            </a:extLst>
          </p:cNvPr>
          <p:cNvSpPr>
            <a:spLocks noGrp="1" noChangeArrowheads="1"/>
          </p:cNvSpPr>
          <p:nvPr>
            <p:ph type="title"/>
          </p:nvPr>
        </p:nvSpPr>
        <p:spPr>
          <a:xfrm>
            <a:off x="925512" y="513590"/>
            <a:ext cx="7292975" cy="457200"/>
          </a:xfrm>
        </p:spPr>
        <p:txBody>
          <a:bodyPr/>
          <a:lstStyle/>
          <a:p>
            <a:pPr algn="ctr"/>
            <a:r>
              <a:rPr lang="en-US" altLang="en-US" sz="2400" dirty="0">
                <a:solidFill>
                  <a:srgbClr val="FF0000"/>
                </a:solidFill>
                <a:latin typeface="Times" panose="02020603050405020304" pitchFamily="18" charset="0"/>
                <a:cs typeface="Times" panose="02020603050405020304" pitchFamily="18" charset="0"/>
              </a:rPr>
              <a:t>M</a:t>
            </a:r>
            <a:r>
              <a:rPr lang="en-US" altLang="en-US" sz="2400" dirty="0">
                <a:latin typeface="Times" panose="02020603050405020304" pitchFamily="18" charset="0"/>
                <a:cs typeface="Times" panose="02020603050405020304" pitchFamily="18" charset="0"/>
              </a:rPr>
              <a:t>arkov </a:t>
            </a:r>
            <a:r>
              <a:rPr lang="en-US" altLang="en-US" sz="2400" dirty="0">
                <a:solidFill>
                  <a:srgbClr val="FF0000"/>
                </a:solidFill>
                <a:latin typeface="Times" panose="02020603050405020304" pitchFamily="18" charset="0"/>
                <a:cs typeface="Times" panose="02020603050405020304" pitchFamily="18" charset="0"/>
              </a:rPr>
              <a:t>C</a:t>
            </a:r>
            <a:r>
              <a:rPr lang="en-US" altLang="en-US" sz="2400" dirty="0">
                <a:latin typeface="Times" panose="02020603050405020304" pitchFamily="18" charset="0"/>
                <a:cs typeface="Times" panose="02020603050405020304" pitchFamily="18" charset="0"/>
              </a:rPr>
              <a:t>ognitive </a:t>
            </a:r>
            <a:r>
              <a:rPr lang="en-US" altLang="en-US" sz="2400" dirty="0">
                <a:solidFill>
                  <a:srgbClr val="FF0000"/>
                </a:solidFill>
                <a:latin typeface="Times" panose="02020603050405020304" pitchFamily="18" charset="0"/>
                <a:cs typeface="Times" panose="02020603050405020304" pitchFamily="18" charset="0"/>
              </a:rPr>
              <a:t>K</a:t>
            </a:r>
            <a:r>
              <a:rPr lang="en-US" altLang="en-US" sz="2400" dirty="0">
                <a:latin typeface="Times" panose="02020603050405020304" pitchFamily="18" charset="0"/>
                <a:cs typeface="Times" panose="02020603050405020304" pitchFamily="18" charset="0"/>
              </a:rPr>
              <a:t>nowledge </a:t>
            </a:r>
            <a:r>
              <a:rPr lang="en-US" altLang="en-US" sz="2400" dirty="0">
                <a:solidFill>
                  <a:srgbClr val="FF0000"/>
                </a:solidFill>
                <a:latin typeface="Times" panose="02020603050405020304" pitchFamily="18" charset="0"/>
                <a:cs typeface="Times" panose="02020603050405020304" pitchFamily="18" charset="0"/>
              </a:rPr>
              <a:t>S</a:t>
            </a:r>
            <a:r>
              <a:rPr lang="en-US" altLang="en-US" sz="2400" dirty="0">
                <a:latin typeface="Times" panose="02020603050405020304" pitchFamily="18" charset="0"/>
                <a:cs typeface="Times" panose="02020603050405020304" pitchFamily="18" charset="0"/>
              </a:rPr>
              <a:t>tate </a:t>
            </a:r>
            <a:r>
              <a:rPr lang="en-US" altLang="en-US" sz="2400" dirty="0">
                <a:solidFill>
                  <a:srgbClr val="FF0000"/>
                </a:solidFill>
                <a:latin typeface="Times" panose="02020603050405020304" pitchFamily="18" charset="0"/>
                <a:cs typeface="Times" panose="02020603050405020304" pitchFamily="18" charset="0"/>
              </a:rPr>
              <a:t>N</a:t>
            </a:r>
            <a:r>
              <a:rPr lang="en-US" altLang="en-US" sz="2400" dirty="0">
                <a:latin typeface="Times" panose="02020603050405020304" pitchFamily="18" charset="0"/>
                <a:cs typeface="Times" panose="02020603050405020304" pitchFamily="18" charset="0"/>
              </a:rPr>
              <a:t>etwork (</a:t>
            </a:r>
            <a:r>
              <a:rPr lang="en-US" altLang="en-US" sz="2400" i="1" dirty="0">
                <a:solidFill>
                  <a:srgbClr val="FF0000"/>
                </a:solidFill>
                <a:latin typeface="Times" panose="02020603050405020304" pitchFamily="18" charset="0"/>
                <a:cs typeface="Times" panose="02020603050405020304" pitchFamily="18" charset="0"/>
              </a:rPr>
              <a:t>MCKSN</a:t>
            </a:r>
            <a:r>
              <a:rPr lang="en-US" altLang="en-US" sz="2400" dirty="0">
                <a:latin typeface="Times" panose="02020603050405020304" pitchFamily="18" charset="0"/>
                <a:cs typeface="Times" panose="02020603050405020304" pitchFamily="18" charset="0"/>
              </a:rPr>
              <a:t>)</a:t>
            </a:r>
            <a:endParaRPr lang="en-US" altLang="en-US" sz="2000" dirty="0">
              <a:solidFill>
                <a:srgbClr val="FF0000"/>
              </a:solidFill>
              <a:latin typeface="Times New Roman" panose="02020603050405020304" pitchFamily="18" charset="0"/>
              <a:cs typeface="Times New Roman" panose="02020603050405020304" pitchFamily="18" charset="0"/>
            </a:endParaRPr>
          </a:p>
        </p:txBody>
      </p:sp>
      <p:sp>
        <p:nvSpPr>
          <p:cNvPr id="29699" name="Content Placeholder 2">
            <a:extLst>
              <a:ext uri="{FF2B5EF4-FFF2-40B4-BE49-F238E27FC236}">
                <a16:creationId xmlns:a16="http://schemas.microsoft.com/office/drawing/2014/main" id="{B57A7BC0-47D0-43DE-B35C-7B089CE57CDF}"/>
              </a:ext>
            </a:extLst>
          </p:cNvPr>
          <p:cNvSpPr>
            <a:spLocks noGrp="1" noChangeArrowheads="1"/>
          </p:cNvSpPr>
          <p:nvPr>
            <p:ph idx="1"/>
          </p:nvPr>
        </p:nvSpPr>
        <p:spPr>
          <a:xfrm>
            <a:off x="514349" y="4368069"/>
            <a:ext cx="8397416" cy="1461267"/>
          </a:xfrm>
        </p:spPr>
        <p:txBody>
          <a:bodyPr/>
          <a:lstStyle/>
          <a:p>
            <a:pPr algn="just">
              <a:lnSpc>
                <a:spcPct val="150000"/>
              </a:lnSpc>
              <a:buFont typeface="Wingdings" panose="05000000000000000000" pitchFamily="2" charset="2"/>
              <a:buChar char="q"/>
            </a:pPr>
            <a:r>
              <a:rPr lang="en-US" altLang="en-US" sz="1600" dirty="0">
                <a:latin typeface="Times New Roman" panose="02020603050405020304" pitchFamily="18" charset="0"/>
                <a:cs typeface="Times New Roman" panose="02020603050405020304" pitchFamily="18" charset="0"/>
              </a:rPr>
              <a:t>knowledge is represented as </a:t>
            </a:r>
            <a:r>
              <a:rPr lang="en-US" altLang="en-US" sz="1600" b="1" dirty="0">
                <a:latin typeface="Times New Roman" panose="02020603050405020304" pitchFamily="18" charset="0"/>
                <a:cs typeface="Times New Roman" panose="02020603050405020304" pitchFamily="18" charset="0"/>
              </a:rPr>
              <a:t>skill inference rules</a:t>
            </a:r>
            <a:r>
              <a:rPr lang="en-US" altLang="en-US" sz="1600" dirty="0">
                <a:latin typeface="Times New Roman" panose="02020603050405020304" pitchFamily="18" charset="0"/>
                <a:cs typeface="Times New Roman" panose="02020603050405020304" pitchFamily="18" charset="0"/>
              </a:rPr>
              <a:t>, and new facts are derived by using logic equivalencies.</a:t>
            </a:r>
          </a:p>
          <a:p>
            <a:pPr algn="just">
              <a:lnSpc>
                <a:spcPct val="150000"/>
              </a:lnSpc>
              <a:buFont typeface="Wingdings" panose="05000000000000000000" pitchFamily="2" charset="2"/>
              <a:buChar char="q"/>
            </a:pPr>
            <a:r>
              <a:rPr lang="en-US" altLang="en-US" sz="1600" dirty="0">
                <a:latin typeface="Times New Roman" panose="02020603050405020304" pitchFamily="18" charset="0"/>
                <a:cs typeface="Times New Roman" panose="02020603050405020304" pitchFamily="18" charset="0"/>
              </a:rPr>
              <a:t>The </a:t>
            </a:r>
            <a:r>
              <a:rPr lang="en-US" altLang="en-US" sz="1600" b="1" dirty="0">
                <a:latin typeface="Times New Roman" panose="02020603050405020304" pitchFamily="18" charset="0"/>
                <a:cs typeface="Times New Roman" panose="02020603050405020304" pitchFamily="18" charset="0"/>
              </a:rPr>
              <a:t>facts</a:t>
            </a:r>
            <a:r>
              <a:rPr lang="en-US" altLang="en-US" sz="1600" dirty="0">
                <a:latin typeface="Times New Roman" panose="02020603050405020304" pitchFamily="18" charset="0"/>
                <a:cs typeface="Times New Roman" panose="02020603050405020304" pitchFamily="18" charset="0"/>
              </a:rPr>
              <a:t> are seen as random variables in </a:t>
            </a:r>
            <a:r>
              <a:rPr lang="en-US" altLang="en-US" sz="1600" b="1" dirty="0">
                <a:latin typeface="Times New Roman" panose="02020603050405020304" pitchFamily="18" charset="0"/>
                <a:cs typeface="Times New Roman" panose="02020603050405020304" pitchFamily="18" charset="0"/>
              </a:rPr>
              <a:t>Markov Network </a:t>
            </a:r>
            <a:r>
              <a:rPr lang="en-US" altLang="en-US" sz="1600" dirty="0">
                <a:latin typeface="Times New Roman" panose="02020603050405020304" pitchFamily="18" charset="0"/>
                <a:cs typeface="Times New Roman" panose="02020603050405020304" pitchFamily="18" charset="0"/>
              </a:rPr>
              <a:t>to express propositional logic rules. </a:t>
            </a:r>
          </a:p>
        </p:txBody>
      </p:sp>
      <p:sp>
        <p:nvSpPr>
          <p:cNvPr id="10" name="Freeform: Shape 9">
            <a:extLst>
              <a:ext uri="{FF2B5EF4-FFF2-40B4-BE49-F238E27FC236}">
                <a16:creationId xmlns:a16="http://schemas.microsoft.com/office/drawing/2014/main" id="{D00BB211-1EBC-4AB3-BB7E-4205C6FD67F7}"/>
              </a:ext>
            </a:extLst>
          </p:cNvPr>
          <p:cNvSpPr/>
          <p:nvPr/>
        </p:nvSpPr>
        <p:spPr>
          <a:xfrm>
            <a:off x="4514485" y="3154963"/>
            <a:ext cx="2308451" cy="471632"/>
          </a:xfrm>
          <a:custGeom>
            <a:avLst/>
            <a:gdLst>
              <a:gd name="connsiteX0" fmla="*/ 0 w 5418667"/>
              <a:gd name="connsiteY0" fmla="*/ 0 h 1029546"/>
              <a:gd name="connsiteX1" fmla="*/ 5418667 w 5418667"/>
              <a:gd name="connsiteY1" fmla="*/ 0 h 1029546"/>
              <a:gd name="connsiteX2" fmla="*/ 5418667 w 5418667"/>
              <a:gd name="connsiteY2" fmla="*/ 1029546 h 1029546"/>
              <a:gd name="connsiteX3" fmla="*/ 0 w 5418667"/>
              <a:gd name="connsiteY3" fmla="*/ 1029546 h 1029546"/>
              <a:gd name="connsiteX4" fmla="*/ 0 w 5418667"/>
              <a:gd name="connsiteY4" fmla="*/ 0 h 10295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18667" h="1029546">
                <a:moveTo>
                  <a:pt x="0" y="0"/>
                </a:moveTo>
                <a:lnTo>
                  <a:pt x="5418667" y="0"/>
                </a:lnTo>
                <a:lnTo>
                  <a:pt x="5418667" y="1029546"/>
                </a:lnTo>
                <a:lnTo>
                  <a:pt x="0" y="1029546"/>
                </a:lnTo>
                <a:lnTo>
                  <a:pt x="0" y="0"/>
                </a:lnTo>
                <a:close/>
              </a:path>
            </a:pathLst>
          </a:custGeom>
          <a:solidFill>
            <a:schemeClr val="accent5">
              <a:lumMod val="40000"/>
              <a:lumOff val="60000"/>
            </a:schemeClr>
          </a:solidFill>
          <a:ln>
            <a:solidFill>
              <a:schemeClr val="tx1"/>
            </a:solidFill>
          </a:ln>
          <a:scene3d>
            <a:camera prst="orthographicFront"/>
            <a:lightRig rig="threePt" dir="t"/>
          </a:scene3d>
          <a:sp3d>
            <a:bevelT w="152400" h="50800" prst="softRound"/>
          </a:sp3d>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lIns="30956" tIns="30956" rIns="30956" bIns="30956" spcCol="1270" anchor="ctr"/>
          <a:lstStyle/>
          <a:p>
            <a:pPr algn="ctr" defTabSz="2166938">
              <a:lnSpc>
                <a:spcPct val="90000"/>
              </a:lnSpc>
              <a:spcAft>
                <a:spcPct val="35000"/>
              </a:spcAft>
              <a:defRPr/>
            </a:pPr>
            <a:r>
              <a:rPr lang="en-US" sz="1400" b="1" dirty="0">
                <a:solidFill>
                  <a:schemeClr val="tx1"/>
                </a:solidFill>
                <a:latin typeface="Times" panose="02020603050405020304" pitchFamily="18" charset="0"/>
                <a:cs typeface="Times" panose="02020603050405020304" pitchFamily="18" charset="0"/>
              </a:rPr>
              <a:t>Markov Network</a:t>
            </a:r>
          </a:p>
        </p:txBody>
      </p:sp>
      <p:sp>
        <p:nvSpPr>
          <p:cNvPr id="11" name="Freeform: Shape 10">
            <a:extLst>
              <a:ext uri="{FF2B5EF4-FFF2-40B4-BE49-F238E27FC236}">
                <a16:creationId xmlns:a16="http://schemas.microsoft.com/office/drawing/2014/main" id="{6E3EC9F0-6528-4197-BB8F-8A2A50D2A5F5}"/>
              </a:ext>
            </a:extLst>
          </p:cNvPr>
          <p:cNvSpPr/>
          <p:nvPr/>
        </p:nvSpPr>
        <p:spPr>
          <a:xfrm>
            <a:off x="1752236" y="3154964"/>
            <a:ext cx="2308451" cy="471632"/>
          </a:xfrm>
          <a:custGeom>
            <a:avLst/>
            <a:gdLst>
              <a:gd name="connsiteX0" fmla="*/ 0 w 5418667"/>
              <a:gd name="connsiteY0" fmla="*/ 0 h 1029546"/>
              <a:gd name="connsiteX1" fmla="*/ 5418667 w 5418667"/>
              <a:gd name="connsiteY1" fmla="*/ 0 h 1029546"/>
              <a:gd name="connsiteX2" fmla="*/ 5418667 w 5418667"/>
              <a:gd name="connsiteY2" fmla="*/ 1029546 h 1029546"/>
              <a:gd name="connsiteX3" fmla="*/ 0 w 5418667"/>
              <a:gd name="connsiteY3" fmla="*/ 1029546 h 1029546"/>
              <a:gd name="connsiteX4" fmla="*/ 0 w 5418667"/>
              <a:gd name="connsiteY4" fmla="*/ 0 h 10295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18667" h="1029546">
                <a:moveTo>
                  <a:pt x="0" y="0"/>
                </a:moveTo>
                <a:lnTo>
                  <a:pt x="5418667" y="0"/>
                </a:lnTo>
                <a:lnTo>
                  <a:pt x="5418667" y="1029546"/>
                </a:lnTo>
                <a:lnTo>
                  <a:pt x="0" y="1029546"/>
                </a:lnTo>
                <a:lnTo>
                  <a:pt x="0" y="0"/>
                </a:lnTo>
                <a:close/>
              </a:path>
            </a:pathLst>
          </a:custGeom>
          <a:solidFill>
            <a:schemeClr val="accent5">
              <a:lumMod val="40000"/>
              <a:lumOff val="60000"/>
            </a:schemeClr>
          </a:solidFill>
          <a:ln>
            <a:solidFill>
              <a:schemeClr val="tx1"/>
            </a:solidFill>
          </a:ln>
          <a:scene3d>
            <a:camera prst="orthographicFront"/>
            <a:lightRig rig="threePt" dir="t"/>
          </a:scene3d>
          <a:sp3d>
            <a:bevelT w="152400" h="50800" prst="softRound"/>
          </a:sp3d>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lIns="30956" tIns="30956" rIns="30956" bIns="30956" spcCol="1270" anchor="ctr"/>
          <a:lstStyle/>
          <a:p>
            <a:pPr algn="ctr" defTabSz="2166938">
              <a:lnSpc>
                <a:spcPct val="90000"/>
              </a:lnSpc>
              <a:spcAft>
                <a:spcPct val="35000"/>
              </a:spcAft>
              <a:defRPr/>
            </a:pPr>
            <a:endParaRPr lang="en-US" sz="1400" b="1" dirty="0">
              <a:solidFill>
                <a:schemeClr val="tx1"/>
              </a:solidFill>
              <a:latin typeface="Times" panose="02020603050405020304" pitchFamily="18" charset="0"/>
              <a:cs typeface="Times" panose="02020603050405020304" pitchFamily="18" charset="0"/>
            </a:endParaRPr>
          </a:p>
          <a:p>
            <a:pPr algn="ctr" defTabSz="2166938">
              <a:lnSpc>
                <a:spcPct val="90000"/>
              </a:lnSpc>
              <a:spcAft>
                <a:spcPct val="35000"/>
              </a:spcAft>
              <a:defRPr/>
            </a:pPr>
            <a:r>
              <a:rPr lang="en-US" sz="1400" b="1" dirty="0">
                <a:solidFill>
                  <a:schemeClr val="tx1"/>
                </a:solidFill>
                <a:latin typeface="Times" panose="02020603050405020304" pitchFamily="18" charset="0"/>
                <a:cs typeface="Times" panose="02020603050405020304" pitchFamily="18" charset="0"/>
              </a:rPr>
              <a:t>Generating Skill Inference Rules </a:t>
            </a:r>
          </a:p>
          <a:p>
            <a:pPr algn="ctr" defTabSz="2166938">
              <a:lnSpc>
                <a:spcPct val="90000"/>
              </a:lnSpc>
              <a:spcAft>
                <a:spcPct val="35000"/>
              </a:spcAft>
              <a:defRPr/>
            </a:pPr>
            <a:endParaRPr lang="en-US" sz="1400" b="1" dirty="0">
              <a:solidFill>
                <a:schemeClr val="tx1"/>
              </a:solidFill>
              <a:latin typeface="Times" panose="02020603050405020304" pitchFamily="18" charset="0"/>
              <a:cs typeface="Times" panose="02020603050405020304" pitchFamily="18" charset="0"/>
            </a:endParaRPr>
          </a:p>
        </p:txBody>
      </p:sp>
      <p:sp>
        <p:nvSpPr>
          <p:cNvPr id="12" name="Freeform: Shape 11">
            <a:extLst>
              <a:ext uri="{FF2B5EF4-FFF2-40B4-BE49-F238E27FC236}">
                <a16:creationId xmlns:a16="http://schemas.microsoft.com/office/drawing/2014/main" id="{2C5A2E7A-EBFE-4684-AE3F-BCA2C133ED7C}"/>
              </a:ext>
            </a:extLst>
          </p:cNvPr>
          <p:cNvSpPr/>
          <p:nvPr/>
        </p:nvSpPr>
        <p:spPr>
          <a:xfrm>
            <a:off x="3112610" y="2193604"/>
            <a:ext cx="2308451" cy="471632"/>
          </a:xfrm>
          <a:custGeom>
            <a:avLst/>
            <a:gdLst>
              <a:gd name="connsiteX0" fmla="*/ 0 w 5418667"/>
              <a:gd name="connsiteY0" fmla="*/ 0 h 1029546"/>
              <a:gd name="connsiteX1" fmla="*/ 5418667 w 5418667"/>
              <a:gd name="connsiteY1" fmla="*/ 0 h 1029546"/>
              <a:gd name="connsiteX2" fmla="*/ 5418667 w 5418667"/>
              <a:gd name="connsiteY2" fmla="*/ 1029546 h 1029546"/>
              <a:gd name="connsiteX3" fmla="*/ 0 w 5418667"/>
              <a:gd name="connsiteY3" fmla="*/ 1029546 h 1029546"/>
              <a:gd name="connsiteX4" fmla="*/ 0 w 5418667"/>
              <a:gd name="connsiteY4" fmla="*/ 0 h 10295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18667" h="1029546">
                <a:moveTo>
                  <a:pt x="0" y="0"/>
                </a:moveTo>
                <a:lnTo>
                  <a:pt x="5418667" y="0"/>
                </a:lnTo>
                <a:lnTo>
                  <a:pt x="5418667" y="1029546"/>
                </a:lnTo>
                <a:lnTo>
                  <a:pt x="0" y="1029546"/>
                </a:lnTo>
                <a:lnTo>
                  <a:pt x="0" y="0"/>
                </a:lnTo>
                <a:close/>
              </a:path>
            </a:pathLst>
          </a:custGeom>
          <a:solidFill>
            <a:schemeClr val="accent5">
              <a:lumMod val="40000"/>
              <a:lumOff val="60000"/>
            </a:schemeClr>
          </a:solidFill>
          <a:ln>
            <a:solidFill>
              <a:schemeClr val="tx1"/>
            </a:solidFill>
          </a:ln>
          <a:scene3d>
            <a:camera prst="orthographicFront"/>
            <a:lightRig rig="threePt" dir="t"/>
          </a:scene3d>
          <a:sp3d>
            <a:bevelT w="152400" h="50800" prst="softRound"/>
          </a:sp3d>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lIns="30956" tIns="30956" rIns="30956" bIns="30956" spcCol="1270" anchor="ctr"/>
          <a:lstStyle/>
          <a:p>
            <a:pPr algn="ctr" defTabSz="2166938">
              <a:lnSpc>
                <a:spcPct val="90000"/>
              </a:lnSpc>
              <a:spcAft>
                <a:spcPct val="35000"/>
              </a:spcAft>
              <a:defRPr/>
            </a:pPr>
            <a:r>
              <a:rPr lang="en-US" sz="1400" b="1" dirty="0">
                <a:solidFill>
                  <a:schemeClr val="tx1"/>
                </a:solidFill>
                <a:latin typeface="Times" panose="02020603050405020304" pitchFamily="18" charset="0"/>
                <a:cs typeface="Times" panose="02020603050405020304" pitchFamily="18" charset="0"/>
              </a:rPr>
              <a:t>Markov Cognitive Knowledge State Network</a:t>
            </a:r>
          </a:p>
        </p:txBody>
      </p:sp>
      <p:cxnSp>
        <p:nvCxnSpPr>
          <p:cNvPr id="13" name="Straight Connector 12">
            <a:extLst>
              <a:ext uri="{FF2B5EF4-FFF2-40B4-BE49-F238E27FC236}">
                <a16:creationId xmlns:a16="http://schemas.microsoft.com/office/drawing/2014/main" id="{DA7C6E68-56B1-4C55-A026-4D56DF293438}"/>
              </a:ext>
            </a:extLst>
          </p:cNvPr>
          <p:cNvCxnSpPr>
            <a:cxnSpLocks/>
          </p:cNvCxnSpPr>
          <p:nvPr/>
        </p:nvCxnSpPr>
        <p:spPr>
          <a:xfrm flipH="1">
            <a:off x="3061923" y="2886676"/>
            <a:ext cx="2595562" cy="0"/>
          </a:xfrm>
          <a:prstGeom prst="line">
            <a:avLst/>
          </a:prstGeom>
          <a:ln w="85725"/>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74F9C394-B36B-41F6-9831-16C1DE347885}"/>
              </a:ext>
            </a:extLst>
          </p:cNvPr>
          <p:cNvCxnSpPr>
            <a:cxnSpLocks/>
          </p:cNvCxnSpPr>
          <p:nvPr/>
        </p:nvCxnSpPr>
        <p:spPr>
          <a:xfrm>
            <a:off x="3079385" y="2867626"/>
            <a:ext cx="4763" cy="287337"/>
          </a:xfrm>
          <a:prstGeom prst="line">
            <a:avLst/>
          </a:prstGeom>
          <a:ln w="85725">
            <a:tailEnd type="stealth"/>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D7DEBA51-E06B-4EAB-B7E0-1817ED32F21D}"/>
              </a:ext>
            </a:extLst>
          </p:cNvPr>
          <p:cNvCxnSpPr>
            <a:cxnSpLocks/>
          </p:cNvCxnSpPr>
          <p:nvPr/>
        </p:nvCxnSpPr>
        <p:spPr>
          <a:xfrm>
            <a:off x="5638435" y="2883501"/>
            <a:ext cx="6350" cy="287337"/>
          </a:xfrm>
          <a:prstGeom prst="line">
            <a:avLst/>
          </a:prstGeom>
          <a:ln w="85725">
            <a:tailEnd type="stealth"/>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2943EBB4-CED4-4A15-B677-DE04C1EB27DD}"/>
              </a:ext>
            </a:extLst>
          </p:cNvPr>
          <p:cNvCxnSpPr>
            <a:cxnSpLocks/>
          </p:cNvCxnSpPr>
          <p:nvPr/>
        </p:nvCxnSpPr>
        <p:spPr>
          <a:xfrm>
            <a:off x="4231910" y="2666013"/>
            <a:ext cx="0" cy="201613"/>
          </a:xfrm>
          <a:prstGeom prst="line">
            <a:avLst/>
          </a:prstGeom>
          <a:ln w="85725">
            <a:tailEnd type="none"/>
          </a:ln>
        </p:spPr>
        <p:style>
          <a:lnRef idx="1">
            <a:schemeClr val="accent1"/>
          </a:lnRef>
          <a:fillRef idx="0">
            <a:schemeClr val="accent1"/>
          </a:fillRef>
          <a:effectRef idx="0">
            <a:schemeClr val="accent1"/>
          </a:effectRef>
          <a:fontRef idx="minor">
            <a:schemeClr val="tx1"/>
          </a:fontRef>
        </p:style>
      </p:cxnSp>
      <p:sp>
        <p:nvSpPr>
          <p:cNvPr id="6" name="Slide Number Placeholder 5">
            <a:extLst>
              <a:ext uri="{FF2B5EF4-FFF2-40B4-BE49-F238E27FC236}">
                <a16:creationId xmlns:a16="http://schemas.microsoft.com/office/drawing/2014/main" id="{39B47AF5-7782-4E7D-B064-17E7417E4EF6}"/>
              </a:ext>
            </a:extLst>
          </p:cNvPr>
          <p:cNvSpPr>
            <a:spLocks noGrp="1"/>
          </p:cNvSpPr>
          <p:nvPr>
            <p:ph type="sldNum" sz="quarter" idx="12"/>
          </p:nvPr>
        </p:nvSpPr>
        <p:spPr/>
        <p:txBody>
          <a:bodyPr/>
          <a:lstStyle/>
          <a:p>
            <a:pPr>
              <a:defRPr/>
            </a:pPr>
            <a:fld id="{46C95EAB-5877-4365-885A-A60EB0348E4F}" type="slidenum">
              <a:rPr lang="en-US" altLang="en-US" smtClean="0"/>
              <a:pPr>
                <a:defRPr/>
              </a:pPr>
              <a:t>47</a:t>
            </a:fld>
            <a:endParaRPr lang="en-US" altLang="en-US"/>
          </a:p>
        </p:txBody>
      </p:sp>
      <p:pic>
        <p:nvPicPr>
          <p:cNvPr id="17" name="Picture 16">
            <a:extLst>
              <a:ext uri="{FF2B5EF4-FFF2-40B4-BE49-F238E27FC236}">
                <a16:creationId xmlns:a16="http://schemas.microsoft.com/office/drawing/2014/main" id="{63615960-D811-4A11-8EE2-67A72BE50A8D}"/>
              </a:ext>
            </a:extLst>
          </p:cNvPr>
          <p:cNvPicPr>
            <a:picLocks noChangeAspect="1"/>
          </p:cNvPicPr>
          <p:nvPr/>
        </p:nvPicPr>
        <p:blipFill>
          <a:blip r:embed="rId2"/>
          <a:stretch>
            <a:fillRect/>
          </a:stretch>
        </p:blipFill>
        <p:spPr>
          <a:xfrm>
            <a:off x="8418" y="530024"/>
            <a:ext cx="709926" cy="503438"/>
          </a:xfrm>
          <a:prstGeom prst="rect">
            <a:avLst/>
          </a:prstGeom>
        </p:spPr>
      </p:pic>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a:extLst>
              <a:ext uri="{FF2B5EF4-FFF2-40B4-BE49-F238E27FC236}">
                <a16:creationId xmlns:a16="http://schemas.microsoft.com/office/drawing/2014/main" id="{3E88CD71-2DB2-44C6-9BE8-4FA382A6C2A4}"/>
              </a:ext>
            </a:extLst>
          </p:cNvPr>
          <p:cNvSpPr>
            <a:spLocks noGrp="1" noChangeArrowheads="1"/>
          </p:cNvSpPr>
          <p:nvPr>
            <p:ph type="title"/>
          </p:nvPr>
        </p:nvSpPr>
        <p:spPr>
          <a:xfrm>
            <a:off x="925512" y="513590"/>
            <a:ext cx="7292975" cy="457200"/>
          </a:xfrm>
        </p:spPr>
        <p:txBody>
          <a:bodyPr/>
          <a:lstStyle/>
          <a:p>
            <a:pPr algn="ctr"/>
            <a:r>
              <a:rPr lang="en-US" altLang="en-US" sz="2400" dirty="0">
                <a:solidFill>
                  <a:srgbClr val="FF0000"/>
                </a:solidFill>
                <a:latin typeface="Times" panose="02020603050405020304" pitchFamily="18" charset="0"/>
                <a:cs typeface="Times" panose="02020603050405020304" pitchFamily="18" charset="0"/>
              </a:rPr>
              <a:t>M</a:t>
            </a:r>
            <a:r>
              <a:rPr lang="en-US" altLang="en-US" sz="2400" dirty="0">
                <a:latin typeface="Times" panose="02020603050405020304" pitchFamily="18" charset="0"/>
                <a:cs typeface="Times" panose="02020603050405020304" pitchFamily="18" charset="0"/>
              </a:rPr>
              <a:t>arkov </a:t>
            </a:r>
            <a:r>
              <a:rPr lang="en-US" altLang="en-US" sz="2400" dirty="0">
                <a:solidFill>
                  <a:srgbClr val="FF0000"/>
                </a:solidFill>
                <a:latin typeface="Times" panose="02020603050405020304" pitchFamily="18" charset="0"/>
                <a:cs typeface="Times" panose="02020603050405020304" pitchFamily="18" charset="0"/>
              </a:rPr>
              <a:t>C</a:t>
            </a:r>
            <a:r>
              <a:rPr lang="en-US" altLang="en-US" sz="2400" dirty="0">
                <a:latin typeface="Times" panose="02020603050405020304" pitchFamily="18" charset="0"/>
                <a:cs typeface="Times" panose="02020603050405020304" pitchFamily="18" charset="0"/>
              </a:rPr>
              <a:t>ognitive </a:t>
            </a:r>
            <a:r>
              <a:rPr lang="en-US" altLang="en-US" sz="2400" dirty="0">
                <a:solidFill>
                  <a:srgbClr val="FF0000"/>
                </a:solidFill>
                <a:latin typeface="Times" panose="02020603050405020304" pitchFamily="18" charset="0"/>
                <a:cs typeface="Times" panose="02020603050405020304" pitchFamily="18" charset="0"/>
              </a:rPr>
              <a:t>K</a:t>
            </a:r>
            <a:r>
              <a:rPr lang="en-US" altLang="en-US" sz="2400" dirty="0">
                <a:latin typeface="Times" panose="02020603050405020304" pitchFamily="18" charset="0"/>
                <a:cs typeface="Times" panose="02020603050405020304" pitchFamily="18" charset="0"/>
              </a:rPr>
              <a:t>nowledge </a:t>
            </a:r>
            <a:r>
              <a:rPr lang="en-US" altLang="en-US" sz="2400" dirty="0">
                <a:solidFill>
                  <a:srgbClr val="FF0000"/>
                </a:solidFill>
                <a:latin typeface="Times" panose="02020603050405020304" pitchFamily="18" charset="0"/>
                <a:cs typeface="Times" panose="02020603050405020304" pitchFamily="18" charset="0"/>
              </a:rPr>
              <a:t>S</a:t>
            </a:r>
            <a:r>
              <a:rPr lang="en-US" altLang="en-US" sz="2400" dirty="0">
                <a:latin typeface="Times" panose="02020603050405020304" pitchFamily="18" charset="0"/>
                <a:cs typeface="Times" panose="02020603050405020304" pitchFamily="18" charset="0"/>
              </a:rPr>
              <a:t>tate </a:t>
            </a:r>
            <a:r>
              <a:rPr lang="en-US" altLang="en-US" sz="2400" dirty="0">
                <a:solidFill>
                  <a:srgbClr val="FF0000"/>
                </a:solidFill>
                <a:latin typeface="Times" panose="02020603050405020304" pitchFamily="18" charset="0"/>
                <a:cs typeface="Times" panose="02020603050405020304" pitchFamily="18" charset="0"/>
              </a:rPr>
              <a:t>N</a:t>
            </a:r>
            <a:r>
              <a:rPr lang="en-US" altLang="en-US" sz="2400" dirty="0">
                <a:latin typeface="Times" panose="02020603050405020304" pitchFamily="18" charset="0"/>
                <a:cs typeface="Times" panose="02020603050405020304" pitchFamily="18" charset="0"/>
              </a:rPr>
              <a:t>etwork (</a:t>
            </a:r>
            <a:r>
              <a:rPr lang="en-US" altLang="en-US" sz="2400" i="1" dirty="0">
                <a:solidFill>
                  <a:srgbClr val="FF0000"/>
                </a:solidFill>
                <a:latin typeface="Times" panose="02020603050405020304" pitchFamily="18" charset="0"/>
                <a:cs typeface="Times" panose="02020603050405020304" pitchFamily="18" charset="0"/>
              </a:rPr>
              <a:t>MCKSN</a:t>
            </a:r>
            <a:r>
              <a:rPr lang="en-US" altLang="en-US" sz="2400" dirty="0">
                <a:latin typeface="Times" panose="02020603050405020304" pitchFamily="18" charset="0"/>
                <a:cs typeface="Times" panose="02020603050405020304" pitchFamily="18" charset="0"/>
              </a:rPr>
              <a:t>)</a:t>
            </a:r>
            <a:endParaRPr lang="en-US" altLang="en-US" sz="2000" dirty="0">
              <a:solidFill>
                <a:srgbClr val="FF0000"/>
              </a:solidFill>
              <a:latin typeface="Times New Roman" panose="02020603050405020304" pitchFamily="18" charset="0"/>
              <a:cs typeface="Times New Roman" panose="02020603050405020304" pitchFamily="18" charset="0"/>
            </a:endParaRPr>
          </a:p>
        </p:txBody>
      </p:sp>
      <p:sp>
        <p:nvSpPr>
          <p:cNvPr id="10" name="Freeform: Shape 9">
            <a:extLst>
              <a:ext uri="{FF2B5EF4-FFF2-40B4-BE49-F238E27FC236}">
                <a16:creationId xmlns:a16="http://schemas.microsoft.com/office/drawing/2014/main" id="{D00BB211-1EBC-4AB3-BB7E-4205C6FD67F7}"/>
              </a:ext>
            </a:extLst>
          </p:cNvPr>
          <p:cNvSpPr/>
          <p:nvPr/>
        </p:nvSpPr>
        <p:spPr>
          <a:xfrm>
            <a:off x="4819648" y="3231328"/>
            <a:ext cx="2308451" cy="471632"/>
          </a:xfrm>
          <a:custGeom>
            <a:avLst/>
            <a:gdLst>
              <a:gd name="connsiteX0" fmla="*/ 0 w 5418667"/>
              <a:gd name="connsiteY0" fmla="*/ 0 h 1029546"/>
              <a:gd name="connsiteX1" fmla="*/ 5418667 w 5418667"/>
              <a:gd name="connsiteY1" fmla="*/ 0 h 1029546"/>
              <a:gd name="connsiteX2" fmla="*/ 5418667 w 5418667"/>
              <a:gd name="connsiteY2" fmla="*/ 1029546 h 1029546"/>
              <a:gd name="connsiteX3" fmla="*/ 0 w 5418667"/>
              <a:gd name="connsiteY3" fmla="*/ 1029546 h 1029546"/>
              <a:gd name="connsiteX4" fmla="*/ 0 w 5418667"/>
              <a:gd name="connsiteY4" fmla="*/ 0 h 10295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18667" h="1029546">
                <a:moveTo>
                  <a:pt x="0" y="0"/>
                </a:moveTo>
                <a:lnTo>
                  <a:pt x="5418667" y="0"/>
                </a:lnTo>
                <a:lnTo>
                  <a:pt x="5418667" y="1029546"/>
                </a:lnTo>
                <a:lnTo>
                  <a:pt x="0" y="1029546"/>
                </a:lnTo>
                <a:lnTo>
                  <a:pt x="0" y="0"/>
                </a:lnTo>
                <a:close/>
              </a:path>
            </a:pathLst>
          </a:custGeom>
          <a:solidFill>
            <a:schemeClr val="accent5">
              <a:lumMod val="40000"/>
              <a:lumOff val="60000"/>
            </a:schemeClr>
          </a:solidFill>
          <a:ln>
            <a:solidFill>
              <a:schemeClr val="tx1"/>
            </a:solidFill>
          </a:ln>
          <a:scene3d>
            <a:camera prst="orthographicFront"/>
            <a:lightRig rig="threePt" dir="t"/>
          </a:scene3d>
          <a:sp3d>
            <a:bevelT w="152400" h="50800" prst="softRound"/>
          </a:sp3d>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lIns="30956" tIns="30956" rIns="30956" bIns="30956" spcCol="1270" anchor="ctr"/>
          <a:lstStyle/>
          <a:p>
            <a:pPr algn="ctr" defTabSz="2166938">
              <a:lnSpc>
                <a:spcPct val="90000"/>
              </a:lnSpc>
              <a:spcAft>
                <a:spcPct val="35000"/>
              </a:spcAft>
              <a:defRPr/>
            </a:pPr>
            <a:r>
              <a:rPr lang="en-US" sz="1400" b="1" dirty="0">
                <a:solidFill>
                  <a:schemeClr val="tx1"/>
                </a:solidFill>
                <a:latin typeface="Times" panose="02020603050405020304" pitchFamily="18" charset="0"/>
                <a:cs typeface="Times" panose="02020603050405020304" pitchFamily="18" charset="0"/>
              </a:rPr>
              <a:t>Markov Network</a:t>
            </a:r>
          </a:p>
        </p:txBody>
      </p:sp>
      <p:sp>
        <p:nvSpPr>
          <p:cNvPr id="11" name="Freeform: Shape 10">
            <a:extLst>
              <a:ext uri="{FF2B5EF4-FFF2-40B4-BE49-F238E27FC236}">
                <a16:creationId xmlns:a16="http://schemas.microsoft.com/office/drawing/2014/main" id="{6E3EC9F0-6528-4197-BB8F-8A2A50D2A5F5}"/>
              </a:ext>
            </a:extLst>
          </p:cNvPr>
          <p:cNvSpPr/>
          <p:nvPr/>
        </p:nvSpPr>
        <p:spPr>
          <a:xfrm>
            <a:off x="2057399" y="3231329"/>
            <a:ext cx="2308451" cy="471632"/>
          </a:xfrm>
          <a:custGeom>
            <a:avLst/>
            <a:gdLst>
              <a:gd name="connsiteX0" fmla="*/ 0 w 5418667"/>
              <a:gd name="connsiteY0" fmla="*/ 0 h 1029546"/>
              <a:gd name="connsiteX1" fmla="*/ 5418667 w 5418667"/>
              <a:gd name="connsiteY1" fmla="*/ 0 h 1029546"/>
              <a:gd name="connsiteX2" fmla="*/ 5418667 w 5418667"/>
              <a:gd name="connsiteY2" fmla="*/ 1029546 h 1029546"/>
              <a:gd name="connsiteX3" fmla="*/ 0 w 5418667"/>
              <a:gd name="connsiteY3" fmla="*/ 1029546 h 1029546"/>
              <a:gd name="connsiteX4" fmla="*/ 0 w 5418667"/>
              <a:gd name="connsiteY4" fmla="*/ 0 h 10295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18667" h="1029546">
                <a:moveTo>
                  <a:pt x="0" y="0"/>
                </a:moveTo>
                <a:lnTo>
                  <a:pt x="5418667" y="0"/>
                </a:lnTo>
                <a:lnTo>
                  <a:pt x="5418667" y="1029546"/>
                </a:lnTo>
                <a:lnTo>
                  <a:pt x="0" y="1029546"/>
                </a:lnTo>
                <a:lnTo>
                  <a:pt x="0" y="0"/>
                </a:lnTo>
                <a:close/>
              </a:path>
            </a:pathLst>
          </a:custGeom>
          <a:solidFill>
            <a:srgbClr val="FF9999"/>
          </a:solidFill>
          <a:ln>
            <a:solidFill>
              <a:schemeClr val="tx1"/>
            </a:solidFill>
          </a:ln>
          <a:scene3d>
            <a:camera prst="orthographicFront"/>
            <a:lightRig rig="threePt" dir="t"/>
          </a:scene3d>
          <a:sp3d>
            <a:bevelT w="152400" h="50800" prst="softRound"/>
          </a:sp3d>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lIns="30956" tIns="30956" rIns="30956" bIns="30956" spcCol="1270" anchor="ctr"/>
          <a:lstStyle/>
          <a:p>
            <a:pPr algn="ctr" defTabSz="2166938">
              <a:lnSpc>
                <a:spcPct val="90000"/>
              </a:lnSpc>
              <a:spcAft>
                <a:spcPct val="35000"/>
              </a:spcAft>
              <a:defRPr/>
            </a:pPr>
            <a:endParaRPr lang="en-US" sz="1400" b="1" dirty="0">
              <a:solidFill>
                <a:schemeClr val="tx1"/>
              </a:solidFill>
              <a:latin typeface="Times" panose="02020603050405020304" pitchFamily="18" charset="0"/>
              <a:cs typeface="Times" panose="02020603050405020304" pitchFamily="18" charset="0"/>
            </a:endParaRPr>
          </a:p>
          <a:p>
            <a:pPr algn="ctr" defTabSz="2166938">
              <a:lnSpc>
                <a:spcPct val="90000"/>
              </a:lnSpc>
              <a:spcAft>
                <a:spcPct val="35000"/>
              </a:spcAft>
              <a:defRPr/>
            </a:pPr>
            <a:r>
              <a:rPr lang="en-US" sz="1400" b="1" dirty="0">
                <a:solidFill>
                  <a:schemeClr val="tx1"/>
                </a:solidFill>
                <a:latin typeface="Times" panose="02020603050405020304" pitchFamily="18" charset="0"/>
                <a:cs typeface="Times" panose="02020603050405020304" pitchFamily="18" charset="0"/>
              </a:rPr>
              <a:t>Generating Skill Inference Rules </a:t>
            </a:r>
          </a:p>
          <a:p>
            <a:pPr algn="ctr" defTabSz="2166938">
              <a:lnSpc>
                <a:spcPct val="90000"/>
              </a:lnSpc>
              <a:spcAft>
                <a:spcPct val="35000"/>
              </a:spcAft>
              <a:defRPr/>
            </a:pPr>
            <a:endParaRPr lang="en-US" sz="1400" b="1" dirty="0">
              <a:solidFill>
                <a:schemeClr val="tx1"/>
              </a:solidFill>
              <a:latin typeface="Times" panose="02020603050405020304" pitchFamily="18" charset="0"/>
              <a:cs typeface="Times" panose="02020603050405020304" pitchFamily="18" charset="0"/>
            </a:endParaRPr>
          </a:p>
        </p:txBody>
      </p:sp>
      <p:sp>
        <p:nvSpPr>
          <p:cNvPr id="12" name="Freeform: Shape 11">
            <a:extLst>
              <a:ext uri="{FF2B5EF4-FFF2-40B4-BE49-F238E27FC236}">
                <a16:creationId xmlns:a16="http://schemas.microsoft.com/office/drawing/2014/main" id="{2C5A2E7A-EBFE-4684-AE3F-BCA2C133ED7C}"/>
              </a:ext>
            </a:extLst>
          </p:cNvPr>
          <p:cNvSpPr/>
          <p:nvPr/>
        </p:nvSpPr>
        <p:spPr>
          <a:xfrm>
            <a:off x="3417773" y="2269969"/>
            <a:ext cx="2308451" cy="471632"/>
          </a:xfrm>
          <a:custGeom>
            <a:avLst/>
            <a:gdLst>
              <a:gd name="connsiteX0" fmla="*/ 0 w 5418667"/>
              <a:gd name="connsiteY0" fmla="*/ 0 h 1029546"/>
              <a:gd name="connsiteX1" fmla="*/ 5418667 w 5418667"/>
              <a:gd name="connsiteY1" fmla="*/ 0 h 1029546"/>
              <a:gd name="connsiteX2" fmla="*/ 5418667 w 5418667"/>
              <a:gd name="connsiteY2" fmla="*/ 1029546 h 1029546"/>
              <a:gd name="connsiteX3" fmla="*/ 0 w 5418667"/>
              <a:gd name="connsiteY3" fmla="*/ 1029546 h 1029546"/>
              <a:gd name="connsiteX4" fmla="*/ 0 w 5418667"/>
              <a:gd name="connsiteY4" fmla="*/ 0 h 10295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18667" h="1029546">
                <a:moveTo>
                  <a:pt x="0" y="0"/>
                </a:moveTo>
                <a:lnTo>
                  <a:pt x="5418667" y="0"/>
                </a:lnTo>
                <a:lnTo>
                  <a:pt x="5418667" y="1029546"/>
                </a:lnTo>
                <a:lnTo>
                  <a:pt x="0" y="1029546"/>
                </a:lnTo>
                <a:lnTo>
                  <a:pt x="0" y="0"/>
                </a:lnTo>
                <a:close/>
              </a:path>
            </a:pathLst>
          </a:custGeom>
          <a:solidFill>
            <a:schemeClr val="accent5">
              <a:lumMod val="40000"/>
              <a:lumOff val="60000"/>
            </a:schemeClr>
          </a:solidFill>
          <a:ln>
            <a:solidFill>
              <a:schemeClr val="tx1"/>
            </a:solidFill>
          </a:ln>
          <a:scene3d>
            <a:camera prst="orthographicFront"/>
            <a:lightRig rig="threePt" dir="t"/>
          </a:scene3d>
          <a:sp3d>
            <a:bevelT w="152400" h="50800" prst="softRound"/>
          </a:sp3d>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lIns="30956" tIns="30956" rIns="30956" bIns="30956" spcCol="1270" anchor="ctr"/>
          <a:lstStyle/>
          <a:p>
            <a:pPr algn="ctr" defTabSz="2166938">
              <a:lnSpc>
                <a:spcPct val="90000"/>
              </a:lnSpc>
              <a:spcAft>
                <a:spcPct val="35000"/>
              </a:spcAft>
              <a:defRPr/>
            </a:pPr>
            <a:r>
              <a:rPr lang="en-US" sz="1400" b="1" dirty="0">
                <a:solidFill>
                  <a:schemeClr val="tx1"/>
                </a:solidFill>
                <a:latin typeface="Times" panose="02020603050405020304" pitchFamily="18" charset="0"/>
                <a:cs typeface="Times" panose="02020603050405020304" pitchFamily="18" charset="0"/>
              </a:rPr>
              <a:t>Markov Cognitive Knowledge State Network</a:t>
            </a:r>
          </a:p>
        </p:txBody>
      </p:sp>
      <p:cxnSp>
        <p:nvCxnSpPr>
          <p:cNvPr id="13" name="Straight Connector 12">
            <a:extLst>
              <a:ext uri="{FF2B5EF4-FFF2-40B4-BE49-F238E27FC236}">
                <a16:creationId xmlns:a16="http://schemas.microsoft.com/office/drawing/2014/main" id="{DA7C6E68-56B1-4C55-A026-4D56DF293438}"/>
              </a:ext>
            </a:extLst>
          </p:cNvPr>
          <p:cNvCxnSpPr>
            <a:cxnSpLocks/>
          </p:cNvCxnSpPr>
          <p:nvPr/>
        </p:nvCxnSpPr>
        <p:spPr>
          <a:xfrm flipH="1">
            <a:off x="3367086" y="2963041"/>
            <a:ext cx="2595562" cy="0"/>
          </a:xfrm>
          <a:prstGeom prst="line">
            <a:avLst/>
          </a:prstGeom>
          <a:ln w="85725"/>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74F9C394-B36B-41F6-9831-16C1DE347885}"/>
              </a:ext>
            </a:extLst>
          </p:cNvPr>
          <p:cNvCxnSpPr>
            <a:cxnSpLocks/>
          </p:cNvCxnSpPr>
          <p:nvPr/>
        </p:nvCxnSpPr>
        <p:spPr>
          <a:xfrm>
            <a:off x="3384548" y="2943991"/>
            <a:ext cx="4763" cy="287337"/>
          </a:xfrm>
          <a:prstGeom prst="line">
            <a:avLst/>
          </a:prstGeom>
          <a:ln w="85725">
            <a:tailEnd type="stealth"/>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D7DEBA51-E06B-4EAB-B7E0-1817ED32F21D}"/>
              </a:ext>
            </a:extLst>
          </p:cNvPr>
          <p:cNvCxnSpPr>
            <a:cxnSpLocks/>
          </p:cNvCxnSpPr>
          <p:nvPr/>
        </p:nvCxnSpPr>
        <p:spPr>
          <a:xfrm>
            <a:off x="5943598" y="2959866"/>
            <a:ext cx="6350" cy="287337"/>
          </a:xfrm>
          <a:prstGeom prst="line">
            <a:avLst/>
          </a:prstGeom>
          <a:ln w="85725">
            <a:tailEnd type="stealth"/>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2943EBB4-CED4-4A15-B677-DE04C1EB27DD}"/>
              </a:ext>
            </a:extLst>
          </p:cNvPr>
          <p:cNvCxnSpPr>
            <a:cxnSpLocks/>
          </p:cNvCxnSpPr>
          <p:nvPr/>
        </p:nvCxnSpPr>
        <p:spPr>
          <a:xfrm>
            <a:off x="4537073" y="2742378"/>
            <a:ext cx="0" cy="201613"/>
          </a:xfrm>
          <a:prstGeom prst="line">
            <a:avLst/>
          </a:prstGeom>
          <a:ln w="85725">
            <a:tailEnd type="none"/>
          </a:ln>
        </p:spPr>
        <p:style>
          <a:lnRef idx="1">
            <a:schemeClr val="accent1"/>
          </a:lnRef>
          <a:fillRef idx="0">
            <a:schemeClr val="accent1"/>
          </a:fillRef>
          <a:effectRef idx="0">
            <a:schemeClr val="accent1"/>
          </a:effectRef>
          <a:fontRef idx="minor">
            <a:schemeClr val="tx1"/>
          </a:fontRef>
        </p:style>
      </p:cxnSp>
      <p:sp>
        <p:nvSpPr>
          <p:cNvPr id="6" name="Slide Number Placeholder 5">
            <a:extLst>
              <a:ext uri="{FF2B5EF4-FFF2-40B4-BE49-F238E27FC236}">
                <a16:creationId xmlns:a16="http://schemas.microsoft.com/office/drawing/2014/main" id="{39B47AF5-7782-4E7D-B064-17E7417E4EF6}"/>
              </a:ext>
            </a:extLst>
          </p:cNvPr>
          <p:cNvSpPr>
            <a:spLocks noGrp="1"/>
          </p:cNvSpPr>
          <p:nvPr>
            <p:ph type="sldNum" sz="quarter" idx="12"/>
          </p:nvPr>
        </p:nvSpPr>
        <p:spPr/>
        <p:txBody>
          <a:bodyPr/>
          <a:lstStyle/>
          <a:p>
            <a:pPr>
              <a:defRPr/>
            </a:pPr>
            <a:fld id="{46C95EAB-5877-4365-885A-A60EB0348E4F}" type="slidenum">
              <a:rPr lang="en-US" altLang="en-US" smtClean="0"/>
              <a:pPr>
                <a:defRPr/>
              </a:pPr>
              <a:t>48</a:t>
            </a:fld>
            <a:endParaRPr lang="en-US" altLang="en-US"/>
          </a:p>
        </p:txBody>
      </p:sp>
      <p:pic>
        <p:nvPicPr>
          <p:cNvPr id="17" name="Picture 16">
            <a:extLst>
              <a:ext uri="{FF2B5EF4-FFF2-40B4-BE49-F238E27FC236}">
                <a16:creationId xmlns:a16="http://schemas.microsoft.com/office/drawing/2014/main" id="{63615960-D811-4A11-8EE2-67A72BE50A8D}"/>
              </a:ext>
            </a:extLst>
          </p:cNvPr>
          <p:cNvPicPr>
            <a:picLocks noChangeAspect="1"/>
          </p:cNvPicPr>
          <p:nvPr/>
        </p:nvPicPr>
        <p:blipFill>
          <a:blip r:embed="rId2"/>
          <a:stretch>
            <a:fillRect/>
          </a:stretch>
        </p:blipFill>
        <p:spPr>
          <a:xfrm>
            <a:off x="8418" y="530024"/>
            <a:ext cx="709926" cy="503438"/>
          </a:xfrm>
          <a:prstGeom prst="rect">
            <a:avLst/>
          </a:prstGeom>
        </p:spPr>
      </p:pic>
      <p:sp>
        <p:nvSpPr>
          <p:cNvPr id="15" name="Content Placeholder 2">
            <a:extLst>
              <a:ext uri="{FF2B5EF4-FFF2-40B4-BE49-F238E27FC236}">
                <a16:creationId xmlns:a16="http://schemas.microsoft.com/office/drawing/2014/main" id="{53C63003-2D83-4BEF-8DB6-C7A83DE90184}"/>
              </a:ext>
            </a:extLst>
          </p:cNvPr>
          <p:cNvSpPr>
            <a:spLocks noGrp="1" noChangeArrowheads="1"/>
          </p:cNvSpPr>
          <p:nvPr>
            <p:ph idx="1"/>
          </p:nvPr>
        </p:nvSpPr>
        <p:spPr>
          <a:xfrm>
            <a:off x="373292" y="4296571"/>
            <a:ext cx="8397416" cy="1461267"/>
          </a:xfrm>
        </p:spPr>
        <p:txBody>
          <a:bodyPr/>
          <a:lstStyle/>
          <a:p>
            <a:pPr algn="just">
              <a:lnSpc>
                <a:spcPct val="150000"/>
              </a:lnSpc>
              <a:buFont typeface="Wingdings" panose="05000000000000000000" pitchFamily="2" charset="2"/>
              <a:buChar char="q"/>
            </a:pPr>
            <a:r>
              <a:rPr lang="en-US" altLang="en-US" sz="1600" dirty="0">
                <a:latin typeface="Times New Roman" panose="02020603050405020304" pitchFamily="18" charset="0"/>
                <a:cs typeface="Times New Roman" panose="02020603050405020304" pitchFamily="18" charset="0"/>
              </a:rPr>
              <a:t>knowledge is represented as </a:t>
            </a:r>
            <a:r>
              <a:rPr lang="en-US" altLang="en-US" sz="1600" b="1" dirty="0">
                <a:latin typeface="Times New Roman" panose="02020603050405020304" pitchFamily="18" charset="0"/>
                <a:cs typeface="Times New Roman" panose="02020603050405020304" pitchFamily="18" charset="0"/>
              </a:rPr>
              <a:t>skill inference rules</a:t>
            </a:r>
            <a:r>
              <a:rPr lang="en-US" altLang="en-US" sz="1600" dirty="0">
                <a:latin typeface="Times New Roman" panose="02020603050405020304" pitchFamily="18" charset="0"/>
                <a:cs typeface="Times New Roman" panose="02020603050405020304" pitchFamily="18" charset="0"/>
              </a:rPr>
              <a:t>, and new facts are derived by using logic equivalencies.</a:t>
            </a:r>
          </a:p>
          <a:p>
            <a:pPr algn="just">
              <a:lnSpc>
                <a:spcPct val="150000"/>
              </a:lnSpc>
              <a:buFont typeface="Wingdings" panose="05000000000000000000" pitchFamily="2" charset="2"/>
              <a:buChar char="q"/>
            </a:pPr>
            <a:r>
              <a:rPr lang="en-US" altLang="en-US" sz="1600" dirty="0">
                <a:latin typeface="Times New Roman" panose="02020603050405020304" pitchFamily="18" charset="0"/>
                <a:cs typeface="Times New Roman" panose="02020603050405020304" pitchFamily="18" charset="0"/>
              </a:rPr>
              <a:t>The </a:t>
            </a:r>
            <a:r>
              <a:rPr lang="en-US" altLang="en-US" sz="1600" b="1" dirty="0">
                <a:latin typeface="Times New Roman" panose="02020603050405020304" pitchFamily="18" charset="0"/>
                <a:cs typeface="Times New Roman" panose="02020603050405020304" pitchFamily="18" charset="0"/>
              </a:rPr>
              <a:t>facts</a:t>
            </a:r>
            <a:r>
              <a:rPr lang="en-US" altLang="en-US" sz="1600" dirty="0">
                <a:latin typeface="Times New Roman" panose="02020603050405020304" pitchFamily="18" charset="0"/>
                <a:cs typeface="Times New Roman" panose="02020603050405020304" pitchFamily="18" charset="0"/>
              </a:rPr>
              <a:t> are seen as random variables in </a:t>
            </a:r>
            <a:r>
              <a:rPr lang="en-US" altLang="en-US" sz="1600" b="1" dirty="0">
                <a:latin typeface="Times New Roman" panose="02020603050405020304" pitchFamily="18" charset="0"/>
                <a:cs typeface="Times New Roman" panose="02020603050405020304" pitchFamily="18" charset="0"/>
              </a:rPr>
              <a:t>Markov Network </a:t>
            </a:r>
            <a:r>
              <a:rPr lang="en-US" altLang="en-US" sz="1600" dirty="0">
                <a:latin typeface="Times New Roman" panose="02020603050405020304" pitchFamily="18" charset="0"/>
                <a:cs typeface="Times New Roman" panose="02020603050405020304" pitchFamily="18" charset="0"/>
              </a:rPr>
              <a:t>to express propositional logic rules. </a:t>
            </a:r>
          </a:p>
        </p:txBody>
      </p:sp>
    </p:spTree>
    <p:extLst>
      <p:ext uri="{BB962C8B-B14F-4D97-AF65-F5344CB8AC3E}">
        <p14:creationId xmlns:p14="http://schemas.microsoft.com/office/powerpoint/2010/main" val="964355620"/>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1">
            <a:extLst>
              <a:ext uri="{FF2B5EF4-FFF2-40B4-BE49-F238E27FC236}">
                <a16:creationId xmlns:a16="http://schemas.microsoft.com/office/drawing/2014/main" id="{A960C7AA-901F-4D55-9B36-A8C4FC926A17}"/>
              </a:ext>
            </a:extLst>
          </p:cNvPr>
          <p:cNvSpPr>
            <a:spLocks noGrp="1" noChangeArrowheads="1"/>
          </p:cNvSpPr>
          <p:nvPr>
            <p:ph type="title"/>
          </p:nvPr>
        </p:nvSpPr>
        <p:spPr>
          <a:xfrm>
            <a:off x="319087" y="527844"/>
            <a:ext cx="8442325" cy="519112"/>
          </a:xfrm>
        </p:spPr>
        <p:txBody>
          <a:bodyPr/>
          <a:lstStyle/>
          <a:p>
            <a:pPr algn="ctr" defTabSz="2166938">
              <a:lnSpc>
                <a:spcPct val="90000"/>
              </a:lnSpc>
              <a:spcAft>
                <a:spcPct val="35000"/>
              </a:spcAft>
              <a:defRPr/>
            </a:pPr>
            <a:r>
              <a:rPr lang="en-US" sz="2800" dirty="0">
                <a:latin typeface="Times" panose="02020603050405020304" pitchFamily="18" charset="0"/>
                <a:cs typeface="Times" panose="02020603050405020304" pitchFamily="18" charset="0"/>
              </a:rPr>
              <a:t>Generating Skill Inference Rules </a:t>
            </a:r>
          </a:p>
        </p:txBody>
      </p:sp>
      <p:grpSp>
        <p:nvGrpSpPr>
          <p:cNvPr id="30724" name="Group 2">
            <a:extLst>
              <a:ext uri="{FF2B5EF4-FFF2-40B4-BE49-F238E27FC236}">
                <a16:creationId xmlns:a16="http://schemas.microsoft.com/office/drawing/2014/main" id="{47D4B269-ACA5-48B5-A036-8BC6A8274EB3}"/>
              </a:ext>
            </a:extLst>
          </p:cNvPr>
          <p:cNvGrpSpPr>
            <a:grpSpLocks/>
          </p:cNvGrpSpPr>
          <p:nvPr/>
        </p:nvGrpSpPr>
        <p:grpSpPr bwMode="auto">
          <a:xfrm>
            <a:off x="1947862" y="3984746"/>
            <a:ext cx="5248275" cy="506412"/>
            <a:chOff x="1948620" y="3983559"/>
            <a:chExt cx="5247716" cy="507007"/>
          </a:xfrm>
        </p:grpSpPr>
        <p:sp>
          <p:nvSpPr>
            <p:cNvPr id="82" name="Rectangle 2">
              <a:extLst>
                <a:ext uri="{FF2B5EF4-FFF2-40B4-BE49-F238E27FC236}">
                  <a16:creationId xmlns:a16="http://schemas.microsoft.com/office/drawing/2014/main" id="{4C507716-200D-4C11-ACE5-72EB371BE223}"/>
                </a:ext>
              </a:extLst>
            </p:cNvPr>
            <p:cNvSpPr>
              <a:spLocks noChangeArrowheads="1"/>
            </p:cNvSpPr>
            <p:nvPr/>
          </p:nvSpPr>
          <p:spPr bwMode="auto">
            <a:xfrm>
              <a:off x="1948620" y="3983559"/>
              <a:ext cx="5247716" cy="507007"/>
            </a:xfrm>
            <a:prstGeom prst="rect">
              <a:avLst/>
            </a:prstGeom>
            <a:solidFill>
              <a:srgbClr val="FFFFCC"/>
            </a:solidFill>
            <a:ln>
              <a:headEnd/>
              <a:tailEnd/>
            </a:ln>
            <a:extLst/>
          </p:spPr>
          <p:style>
            <a:lnRef idx="0">
              <a:schemeClr val="accent3"/>
            </a:lnRef>
            <a:fillRef idx="3">
              <a:schemeClr val="accent3"/>
            </a:fillRef>
            <a:effectRef idx="3">
              <a:schemeClr val="accent3"/>
            </a:effectRef>
            <a:fontRef idx="minor">
              <a:schemeClr val="lt1"/>
            </a:fontRef>
          </p:style>
          <p:txBody>
            <a:bodyPr wrap="none" anchor="ctr"/>
            <a:lstStyle/>
            <a:p>
              <a:pPr>
                <a:defRPr/>
              </a:pPr>
              <a:endParaRPr lang="en-US" sz="1200">
                <a:latin typeface="Times" panose="02020603050405020304" pitchFamily="18" charset="0"/>
                <a:cs typeface="Times" panose="02020603050405020304" pitchFamily="18" charset="0"/>
              </a:endParaRPr>
            </a:p>
          </p:txBody>
        </p:sp>
        <p:sp>
          <p:nvSpPr>
            <p:cNvPr id="83" name="Rectangle 82">
              <a:extLst>
                <a:ext uri="{FF2B5EF4-FFF2-40B4-BE49-F238E27FC236}">
                  <a16:creationId xmlns:a16="http://schemas.microsoft.com/office/drawing/2014/main" id="{AB689BA7-9B25-4303-9E33-C11873C16645}"/>
                </a:ext>
              </a:extLst>
            </p:cNvPr>
            <p:cNvSpPr/>
            <p:nvPr/>
          </p:nvSpPr>
          <p:spPr>
            <a:xfrm>
              <a:off x="2512942" y="4067785"/>
              <a:ext cx="4205255" cy="369766"/>
            </a:xfrm>
            <a:prstGeom prst="rect">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wrap="none">
              <a:spAutoFit/>
            </a:bodyPr>
            <a:lstStyle/>
            <a:p>
              <a:pPr>
                <a:defRPr/>
              </a:pPr>
              <a:r>
                <a:rPr lang="en-US" sz="1800" b="1" dirty="0">
                  <a:solidFill>
                    <a:srgbClr val="FF0000"/>
                  </a:solidFill>
                  <a:latin typeface="Times" panose="02020603050405020304" pitchFamily="18" charset="0"/>
                  <a:cs typeface="Times" panose="02020603050405020304" pitchFamily="18" charset="0"/>
                </a:rPr>
                <a:t>Apply</a:t>
              </a:r>
              <a:r>
                <a:rPr lang="en-US" sz="1800" b="1" dirty="0">
                  <a:latin typeface="Times" panose="02020603050405020304" pitchFamily="18" charset="0"/>
                  <a:cs typeface="Times" panose="02020603050405020304" pitchFamily="18" charset="0"/>
                </a:rPr>
                <a:t>(x,z) </a:t>
              </a:r>
              <a:r>
                <a:rPr lang="en-US" sz="1800" b="1" dirty="0">
                  <a:sym typeface="Symbol" panose="05050102010706020507" pitchFamily="18" charset="2"/>
                </a:rPr>
                <a:t></a:t>
              </a:r>
              <a:r>
                <a:rPr lang="en-US" sz="1800" b="1" dirty="0">
                  <a:latin typeface="Times" panose="02020603050405020304" pitchFamily="18" charset="0"/>
                  <a:cs typeface="Times" panose="02020603050405020304" pitchFamily="18" charset="0"/>
                </a:rPr>
                <a:t> </a:t>
              </a:r>
              <a:r>
                <a:rPr lang="en-US" sz="1800" b="1" dirty="0">
                  <a:solidFill>
                    <a:srgbClr val="FF0000"/>
                  </a:solidFill>
                  <a:latin typeface="Times" panose="02020603050405020304" pitchFamily="18" charset="0"/>
                  <a:cs typeface="Times" panose="02020603050405020304" pitchFamily="18" charset="0"/>
                </a:rPr>
                <a:t>Create</a:t>
              </a:r>
              <a:r>
                <a:rPr lang="en-US" sz="1800" b="1" dirty="0">
                  <a:latin typeface="Times" panose="02020603050405020304" pitchFamily="18" charset="0"/>
                  <a:cs typeface="Times" panose="02020603050405020304" pitchFamily="18" charset="0"/>
                </a:rPr>
                <a:t>(z, y)  =&gt; </a:t>
              </a:r>
              <a:r>
                <a:rPr lang="en-US" sz="1800" b="1" dirty="0">
                  <a:solidFill>
                    <a:srgbClr val="FF0000"/>
                  </a:solidFill>
                  <a:latin typeface="Times" panose="02020603050405020304" pitchFamily="18" charset="0"/>
                  <a:cs typeface="Times" panose="02020603050405020304" pitchFamily="18" charset="0"/>
                </a:rPr>
                <a:t>Apply </a:t>
              </a:r>
              <a:r>
                <a:rPr lang="en-US" sz="1800" b="1" dirty="0">
                  <a:latin typeface="Times" panose="02020603050405020304" pitchFamily="18" charset="0"/>
                  <a:cs typeface="Times" panose="02020603050405020304" pitchFamily="18" charset="0"/>
                </a:rPr>
                <a:t>(x, y)</a:t>
              </a:r>
            </a:p>
          </p:txBody>
        </p:sp>
      </p:grpSp>
      <p:grpSp>
        <p:nvGrpSpPr>
          <p:cNvPr id="30726" name="Group 3">
            <a:extLst>
              <a:ext uri="{FF2B5EF4-FFF2-40B4-BE49-F238E27FC236}">
                <a16:creationId xmlns:a16="http://schemas.microsoft.com/office/drawing/2014/main" id="{1BF0819C-CC5A-4078-9163-52BA1C435315}"/>
              </a:ext>
            </a:extLst>
          </p:cNvPr>
          <p:cNvGrpSpPr>
            <a:grpSpLocks/>
          </p:cNvGrpSpPr>
          <p:nvPr/>
        </p:nvGrpSpPr>
        <p:grpSpPr bwMode="auto">
          <a:xfrm>
            <a:off x="334963" y="1687513"/>
            <a:ext cx="8609013" cy="2109786"/>
            <a:chOff x="334993" y="1687258"/>
            <a:chExt cx="8608319" cy="2109834"/>
          </a:xfrm>
        </p:grpSpPr>
        <p:grpSp>
          <p:nvGrpSpPr>
            <p:cNvPr id="30727" name="Group 42">
              <a:extLst>
                <a:ext uri="{FF2B5EF4-FFF2-40B4-BE49-F238E27FC236}">
                  <a16:creationId xmlns:a16="http://schemas.microsoft.com/office/drawing/2014/main" id="{DDB6026B-F3F3-456F-8AA1-27380FA8ABC2}"/>
                </a:ext>
              </a:extLst>
            </p:cNvPr>
            <p:cNvGrpSpPr>
              <a:grpSpLocks/>
            </p:cNvGrpSpPr>
            <p:nvPr/>
          </p:nvGrpSpPr>
          <p:grpSpPr bwMode="auto">
            <a:xfrm>
              <a:off x="5809839" y="2244483"/>
              <a:ext cx="3030294" cy="1071586"/>
              <a:chOff x="6161626" y="1360836"/>
              <a:chExt cx="4040391" cy="1428781"/>
            </a:xfrm>
          </p:grpSpPr>
          <p:sp>
            <p:nvSpPr>
              <p:cNvPr id="44" name="Oval 43">
                <a:extLst>
                  <a:ext uri="{FF2B5EF4-FFF2-40B4-BE49-F238E27FC236}">
                    <a16:creationId xmlns:a16="http://schemas.microsoft.com/office/drawing/2014/main" id="{44FF3A12-47F2-4906-B6EF-237CF8F9FE6A}"/>
                  </a:ext>
                </a:extLst>
              </p:cNvPr>
              <p:cNvSpPr/>
              <p:nvPr/>
            </p:nvSpPr>
            <p:spPr>
              <a:xfrm>
                <a:off x="6161626" y="2188471"/>
                <a:ext cx="1307994" cy="503778"/>
              </a:xfrm>
              <a:prstGeom prst="ellipse">
                <a:avLst/>
              </a:prstGeom>
              <a:noFill/>
              <a:ln w="2540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200" b="1" dirty="0">
                    <a:solidFill>
                      <a:schemeClr val="tx1"/>
                    </a:solidFill>
                    <a:latin typeface="Times" panose="02020603050405020304" pitchFamily="18" charset="0"/>
                    <a:cs typeface="Times" panose="02020603050405020304" pitchFamily="18" charset="0"/>
                  </a:rPr>
                  <a:t>X</a:t>
                </a:r>
              </a:p>
            </p:txBody>
          </p:sp>
          <p:sp>
            <p:nvSpPr>
              <p:cNvPr id="45" name="Oval 44">
                <a:extLst>
                  <a:ext uri="{FF2B5EF4-FFF2-40B4-BE49-F238E27FC236}">
                    <a16:creationId xmlns:a16="http://schemas.microsoft.com/office/drawing/2014/main" id="{1A6A3CCE-DB59-4900-99B4-E2C87DA54553}"/>
                  </a:ext>
                </a:extLst>
              </p:cNvPr>
              <p:cNvSpPr/>
              <p:nvPr/>
            </p:nvSpPr>
            <p:spPr>
              <a:xfrm>
                <a:off x="7708785" y="1360836"/>
                <a:ext cx="1043432" cy="543996"/>
              </a:xfrm>
              <a:prstGeom prst="ellipse">
                <a:avLst/>
              </a:prstGeom>
              <a:noFill/>
              <a:ln w="2540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200" b="1" dirty="0">
                    <a:solidFill>
                      <a:schemeClr val="tx1"/>
                    </a:solidFill>
                    <a:latin typeface="Times" panose="02020603050405020304" pitchFamily="18" charset="0"/>
                    <a:cs typeface="Times" panose="02020603050405020304" pitchFamily="18" charset="0"/>
                  </a:rPr>
                  <a:t>Z</a:t>
                </a:r>
              </a:p>
            </p:txBody>
          </p:sp>
          <p:sp>
            <p:nvSpPr>
              <p:cNvPr id="46" name="Oval 45">
                <a:extLst>
                  <a:ext uri="{FF2B5EF4-FFF2-40B4-BE49-F238E27FC236}">
                    <a16:creationId xmlns:a16="http://schemas.microsoft.com/office/drawing/2014/main" id="{832C2EDC-1F73-4DA3-83E8-7CC46F3941A2}"/>
                  </a:ext>
                </a:extLst>
              </p:cNvPr>
              <p:cNvSpPr/>
              <p:nvPr/>
            </p:nvSpPr>
            <p:spPr>
              <a:xfrm>
                <a:off x="8777615" y="2359924"/>
                <a:ext cx="1424402" cy="429693"/>
              </a:xfrm>
              <a:prstGeom prst="ellipse">
                <a:avLst/>
              </a:prstGeom>
              <a:noFill/>
              <a:ln w="2540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200" b="1" dirty="0">
                    <a:solidFill>
                      <a:schemeClr val="tx1"/>
                    </a:solidFill>
                    <a:latin typeface="Times" panose="02020603050405020304" pitchFamily="18" charset="0"/>
                    <a:cs typeface="Times" panose="02020603050405020304" pitchFamily="18" charset="0"/>
                  </a:rPr>
                  <a:t>Y</a:t>
                </a:r>
              </a:p>
            </p:txBody>
          </p:sp>
          <p:cxnSp>
            <p:nvCxnSpPr>
              <p:cNvPr id="47" name="Straight Arrow Connector 46">
                <a:extLst>
                  <a:ext uri="{FF2B5EF4-FFF2-40B4-BE49-F238E27FC236}">
                    <a16:creationId xmlns:a16="http://schemas.microsoft.com/office/drawing/2014/main" id="{CFB730BE-FE1A-4CEB-97FF-B828BC13DFB2}"/>
                  </a:ext>
                </a:extLst>
              </p:cNvPr>
              <p:cNvCxnSpPr>
                <a:cxnSpLocks/>
                <a:endCxn id="44" idx="7"/>
              </p:cNvCxnSpPr>
              <p:nvPr/>
            </p:nvCxnSpPr>
            <p:spPr>
              <a:xfrm flipH="1">
                <a:off x="7277020" y="1805345"/>
                <a:ext cx="546056" cy="457210"/>
              </a:xfrm>
              <a:prstGeom prst="straightConnector1">
                <a:avLst/>
              </a:prstGeom>
              <a:ln w="34925">
                <a:solidFill>
                  <a:schemeClr val="tx1"/>
                </a:solidFill>
                <a:headEnd type="arrow"/>
                <a:tailEnd type="none"/>
              </a:ln>
            </p:spPr>
            <p:style>
              <a:lnRef idx="1">
                <a:schemeClr val="accent1"/>
              </a:lnRef>
              <a:fillRef idx="0">
                <a:schemeClr val="accent1"/>
              </a:fillRef>
              <a:effectRef idx="0">
                <a:schemeClr val="accent1"/>
              </a:effectRef>
              <a:fontRef idx="minor">
                <a:schemeClr val="tx1"/>
              </a:fontRef>
            </p:style>
          </p:cxnSp>
          <p:cxnSp>
            <p:nvCxnSpPr>
              <p:cNvPr id="48" name="Straight Arrow Connector 47">
                <a:extLst>
                  <a:ext uri="{FF2B5EF4-FFF2-40B4-BE49-F238E27FC236}">
                    <a16:creationId xmlns:a16="http://schemas.microsoft.com/office/drawing/2014/main" id="{C6F00963-8161-4CBA-8473-27D27AA70067}"/>
                  </a:ext>
                </a:extLst>
              </p:cNvPr>
              <p:cNvCxnSpPr>
                <a:cxnSpLocks/>
              </p:cNvCxnSpPr>
              <p:nvPr/>
            </p:nvCxnSpPr>
            <p:spPr>
              <a:xfrm flipH="1" flipV="1">
                <a:off x="8743751" y="1718561"/>
                <a:ext cx="675163" cy="668881"/>
              </a:xfrm>
              <a:prstGeom prst="straightConnector1">
                <a:avLst/>
              </a:prstGeom>
              <a:ln w="34925">
                <a:solidFill>
                  <a:schemeClr val="tx1"/>
                </a:solidFill>
                <a:headEnd type="arrow"/>
                <a:tailEnd type="none"/>
              </a:ln>
            </p:spPr>
            <p:style>
              <a:lnRef idx="1">
                <a:schemeClr val="accent1"/>
              </a:lnRef>
              <a:fillRef idx="0">
                <a:schemeClr val="accent1"/>
              </a:fillRef>
              <a:effectRef idx="0">
                <a:schemeClr val="accent1"/>
              </a:effectRef>
              <a:fontRef idx="minor">
                <a:schemeClr val="tx1"/>
              </a:fontRef>
            </p:style>
          </p:cxnSp>
          <p:cxnSp>
            <p:nvCxnSpPr>
              <p:cNvPr id="49" name="Curved Connector 48">
                <a:extLst>
                  <a:ext uri="{FF2B5EF4-FFF2-40B4-BE49-F238E27FC236}">
                    <a16:creationId xmlns:a16="http://schemas.microsoft.com/office/drawing/2014/main" id="{10C1F49F-5AFF-4F6F-91D6-AF1325617167}"/>
                  </a:ext>
                </a:extLst>
              </p:cNvPr>
              <p:cNvCxnSpPr>
                <a:cxnSpLocks/>
                <a:stCxn id="44" idx="5"/>
                <a:endCxn id="46" idx="3"/>
              </p:cNvCxnSpPr>
              <p:nvPr/>
            </p:nvCxnSpPr>
            <p:spPr>
              <a:xfrm rot="16200000" flipH="1">
                <a:off x="8078107" y="1817076"/>
                <a:ext cx="107953" cy="1710129"/>
              </a:xfrm>
              <a:prstGeom prst="curvedConnector3">
                <a:avLst>
                  <a:gd name="adj1" fmla="val 369196"/>
                </a:avLst>
              </a:prstGeom>
              <a:ln w="31750">
                <a:solidFill>
                  <a:schemeClr val="tx1"/>
                </a:solidFill>
                <a:prstDash val="sysDot"/>
                <a:headEnd type="none"/>
                <a:tailEnd type="arrow"/>
              </a:ln>
            </p:spPr>
            <p:style>
              <a:lnRef idx="1">
                <a:schemeClr val="accent1"/>
              </a:lnRef>
              <a:fillRef idx="0">
                <a:schemeClr val="accent1"/>
              </a:fillRef>
              <a:effectRef idx="0">
                <a:schemeClr val="accent1"/>
              </a:effectRef>
              <a:fontRef idx="minor">
                <a:schemeClr val="tx1"/>
              </a:fontRef>
            </p:style>
          </p:cxnSp>
        </p:grpSp>
        <p:sp>
          <p:nvSpPr>
            <p:cNvPr id="64" name="Rectangle 63">
              <a:extLst>
                <a:ext uri="{FF2B5EF4-FFF2-40B4-BE49-F238E27FC236}">
                  <a16:creationId xmlns:a16="http://schemas.microsoft.com/office/drawing/2014/main" id="{B48B1E90-5317-4477-9C73-A5EFD397D56F}"/>
                </a:ext>
              </a:extLst>
            </p:cNvPr>
            <p:cNvSpPr/>
            <p:nvPr/>
          </p:nvSpPr>
          <p:spPr>
            <a:xfrm>
              <a:off x="8057558" y="2487376"/>
              <a:ext cx="885754" cy="204792"/>
            </a:xfrm>
            <a:prstGeom prst="rect">
              <a:avLst/>
            </a:prstGeom>
            <a:solidFill>
              <a:schemeClr val="bg1"/>
            </a:solidFill>
            <a:ln w="6350" cmpd="sng">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200" dirty="0">
                  <a:solidFill>
                    <a:schemeClr val="tx1"/>
                  </a:solidFill>
                  <a:latin typeface="Times" panose="02020603050405020304" pitchFamily="18" charset="0"/>
                  <a:cs typeface="Times" panose="02020603050405020304" pitchFamily="18" charset="0"/>
                </a:rPr>
                <a:t>To </a:t>
              </a:r>
              <a:r>
                <a:rPr lang="en-US" sz="1200" b="1" dirty="0">
                  <a:solidFill>
                    <a:srgbClr val="FF0000"/>
                  </a:solidFill>
                  <a:latin typeface="Times" panose="02020603050405020304" pitchFamily="18" charset="0"/>
                  <a:cs typeface="Times" panose="02020603050405020304" pitchFamily="18" charset="0"/>
                </a:rPr>
                <a:t>Create</a:t>
              </a:r>
              <a:endParaRPr lang="en-US" sz="1200" b="1" dirty="0">
                <a:solidFill>
                  <a:schemeClr val="tx1"/>
                </a:solidFill>
                <a:latin typeface="Times" panose="02020603050405020304" pitchFamily="18" charset="0"/>
                <a:cs typeface="Times" panose="02020603050405020304" pitchFamily="18" charset="0"/>
              </a:endParaRPr>
            </a:p>
          </p:txBody>
        </p:sp>
        <p:sp>
          <p:nvSpPr>
            <p:cNvPr id="53" name="Rectangle 52">
              <a:extLst>
                <a:ext uri="{FF2B5EF4-FFF2-40B4-BE49-F238E27FC236}">
                  <a16:creationId xmlns:a16="http://schemas.microsoft.com/office/drawing/2014/main" id="{7D91A3D4-BC42-4900-90F1-8F3E16433C62}"/>
                </a:ext>
              </a:extLst>
            </p:cNvPr>
            <p:cNvSpPr/>
            <p:nvPr/>
          </p:nvSpPr>
          <p:spPr>
            <a:xfrm>
              <a:off x="5955878" y="2577864"/>
              <a:ext cx="834957" cy="187330"/>
            </a:xfrm>
            <a:prstGeom prst="rect">
              <a:avLst/>
            </a:prstGeom>
            <a:solidFill>
              <a:schemeClr val="bg1"/>
            </a:solidFill>
            <a:ln w="6350" cmpd="sng">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200" dirty="0">
                  <a:solidFill>
                    <a:schemeClr val="tx1"/>
                  </a:solidFill>
                  <a:latin typeface="Times" panose="02020603050405020304" pitchFamily="18" charset="0"/>
                  <a:cs typeface="Times" panose="02020603050405020304" pitchFamily="18" charset="0"/>
                </a:rPr>
                <a:t>To </a:t>
              </a:r>
              <a:r>
                <a:rPr lang="en-US" sz="1200" b="1" dirty="0">
                  <a:solidFill>
                    <a:srgbClr val="FF0000"/>
                  </a:solidFill>
                  <a:latin typeface="Times" panose="02020603050405020304" pitchFamily="18" charset="0"/>
                  <a:cs typeface="Times" panose="02020603050405020304" pitchFamily="18" charset="0"/>
                </a:rPr>
                <a:t>Apply</a:t>
              </a:r>
              <a:endParaRPr lang="en-US" sz="1200" b="1" dirty="0">
                <a:solidFill>
                  <a:schemeClr val="tx1"/>
                </a:solidFill>
                <a:latin typeface="Times" panose="02020603050405020304" pitchFamily="18" charset="0"/>
                <a:cs typeface="Times" panose="02020603050405020304" pitchFamily="18" charset="0"/>
              </a:endParaRPr>
            </a:p>
          </p:txBody>
        </p:sp>
        <p:sp>
          <p:nvSpPr>
            <p:cNvPr id="26" name="Rectangle 25">
              <a:extLst>
                <a:ext uri="{FF2B5EF4-FFF2-40B4-BE49-F238E27FC236}">
                  <a16:creationId xmlns:a16="http://schemas.microsoft.com/office/drawing/2014/main" id="{8D09B168-A97F-4D31-8147-117A97E1F652}"/>
                </a:ext>
              </a:extLst>
            </p:cNvPr>
            <p:cNvSpPr/>
            <p:nvPr/>
          </p:nvSpPr>
          <p:spPr>
            <a:xfrm>
              <a:off x="669928" y="2503252"/>
              <a:ext cx="847657" cy="277818"/>
            </a:xfrm>
            <a:prstGeom prst="rect">
              <a:avLst/>
            </a:prstGeom>
            <a:gradFill flip="none" rotWithShape="1">
              <a:gsLst>
                <a:gs pos="0">
                  <a:schemeClr val="accent2">
                    <a:lumMod val="5000"/>
                    <a:lumOff val="95000"/>
                  </a:schemeClr>
                </a:gs>
                <a:gs pos="74000">
                  <a:schemeClr val="accent2">
                    <a:lumMod val="45000"/>
                    <a:lumOff val="55000"/>
                  </a:schemeClr>
                </a:gs>
                <a:gs pos="83000">
                  <a:schemeClr val="accent2">
                    <a:lumMod val="45000"/>
                    <a:lumOff val="55000"/>
                  </a:schemeClr>
                </a:gs>
                <a:gs pos="100000">
                  <a:schemeClr val="accent2">
                    <a:lumMod val="30000"/>
                    <a:lumOff val="70000"/>
                  </a:schemeClr>
                </a:gs>
              </a:gsLst>
              <a:lin ang="5400000" scaled="1"/>
              <a:tileRect/>
            </a:gradFill>
            <a:ln/>
          </p:spPr>
          <p:style>
            <a:lnRef idx="1">
              <a:schemeClr val="accent1"/>
            </a:lnRef>
            <a:fillRef idx="2">
              <a:schemeClr val="accent1"/>
            </a:fillRef>
            <a:effectRef idx="1">
              <a:schemeClr val="accent1"/>
            </a:effectRef>
            <a:fontRef idx="minor">
              <a:schemeClr val="dk1"/>
            </a:fontRef>
          </p:style>
          <p:txBody>
            <a:bodyPr>
              <a:spAutoFit/>
            </a:bodyPr>
            <a:lstStyle/>
            <a:p>
              <a:pPr algn="ctr">
                <a:defRPr/>
              </a:pPr>
              <a:r>
                <a:rPr lang="en-US" sz="1200" dirty="0">
                  <a:latin typeface="Times" panose="02020603050405020304" pitchFamily="18" charset="0"/>
                  <a:cs typeface="Times" panose="02020603050405020304" pitchFamily="18" charset="0"/>
                </a:rPr>
                <a:t>X</a:t>
              </a:r>
            </a:p>
          </p:txBody>
        </p:sp>
        <p:sp>
          <p:nvSpPr>
            <p:cNvPr id="27" name="Rectangle 26">
              <a:extLst>
                <a:ext uri="{FF2B5EF4-FFF2-40B4-BE49-F238E27FC236}">
                  <a16:creationId xmlns:a16="http://schemas.microsoft.com/office/drawing/2014/main" id="{F5D7B3E6-5BA6-4FE8-BFA4-1F3FD5C2073B}"/>
                </a:ext>
              </a:extLst>
            </p:cNvPr>
            <p:cNvSpPr/>
            <p:nvPr/>
          </p:nvSpPr>
          <p:spPr>
            <a:xfrm>
              <a:off x="2753024" y="2503722"/>
              <a:ext cx="1194658" cy="276999"/>
            </a:xfrm>
            <a:prstGeom prst="rect">
              <a:avLst/>
            </a:prstGeom>
            <a:gradFill flip="none" rotWithShape="1">
              <a:gsLst>
                <a:gs pos="0">
                  <a:schemeClr val="accent1">
                    <a:lumMod val="0"/>
                    <a:lumOff val="100000"/>
                  </a:schemeClr>
                </a:gs>
                <a:gs pos="35000">
                  <a:schemeClr val="accent1">
                    <a:lumMod val="0"/>
                    <a:lumOff val="100000"/>
                  </a:schemeClr>
                </a:gs>
                <a:gs pos="100000">
                  <a:schemeClr val="accent1">
                    <a:lumMod val="100000"/>
                  </a:schemeClr>
                </a:gs>
              </a:gsLst>
              <a:path path="circle">
                <a:fillToRect l="50000" t="-80000" r="50000" b="180000"/>
              </a:path>
              <a:tileRect/>
            </a:gradFill>
            <a:ln/>
          </p:spPr>
          <p:style>
            <a:lnRef idx="1">
              <a:schemeClr val="accent1"/>
            </a:lnRef>
            <a:fillRef idx="2">
              <a:schemeClr val="accent1"/>
            </a:fillRef>
            <a:effectRef idx="1">
              <a:schemeClr val="accent1"/>
            </a:effectRef>
            <a:fontRef idx="minor">
              <a:schemeClr val="dk1"/>
            </a:fontRef>
          </p:style>
          <p:txBody>
            <a:bodyPr>
              <a:spAutoFit/>
            </a:bodyPr>
            <a:lstStyle/>
            <a:p>
              <a:pPr algn="ctr">
                <a:defRPr/>
              </a:pPr>
              <a:r>
                <a:rPr lang="en-US" sz="1200" dirty="0">
                  <a:latin typeface="Times" panose="02020603050405020304" pitchFamily="18" charset="0"/>
                  <a:cs typeface="Times" panose="02020603050405020304" pitchFamily="18" charset="0"/>
                </a:rPr>
                <a:t>To </a:t>
              </a:r>
              <a:r>
                <a:rPr lang="en-US" sz="1200" dirty="0">
                  <a:solidFill>
                    <a:srgbClr val="FF0000"/>
                  </a:solidFill>
                  <a:latin typeface="Times" panose="02020603050405020304" pitchFamily="18" charset="0"/>
                  <a:cs typeface="Times" panose="02020603050405020304" pitchFamily="18" charset="0"/>
                </a:rPr>
                <a:t>Apply</a:t>
              </a:r>
            </a:p>
          </p:txBody>
        </p:sp>
        <p:sp>
          <p:nvSpPr>
            <p:cNvPr id="28" name="Rectangle 27">
              <a:extLst>
                <a:ext uri="{FF2B5EF4-FFF2-40B4-BE49-F238E27FC236}">
                  <a16:creationId xmlns:a16="http://schemas.microsoft.com/office/drawing/2014/main" id="{DAA3B2D6-CE12-42D5-82C8-74D9F39F8120}"/>
                </a:ext>
              </a:extLst>
            </p:cNvPr>
            <p:cNvSpPr/>
            <p:nvPr/>
          </p:nvSpPr>
          <p:spPr>
            <a:xfrm>
              <a:off x="3928803" y="2487376"/>
              <a:ext cx="1006394" cy="277818"/>
            </a:xfrm>
            <a:prstGeom prst="rect">
              <a:avLst/>
            </a:prstGeom>
            <a:gradFill flip="none" rotWithShape="1">
              <a:gsLst>
                <a:gs pos="0">
                  <a:schemeClr val="accent2">
                    <a:lumMod val="5000"/>
                    <a:lumOff val="95000"/>
                  </a:schemeClr>
                </a:gs>
                <a:gs pos="74000">
                  <a:schemeClr val="accent2">
                    <a:lumMod val="45000"/>
                    <a:lumOff val="55000"/>
                  </a:schemeClr>
                </a:gs>
                <a:gs pos="83000">
                  <a:schemeClr val="accent2">
                    <a:lumMod val="45000"/>
                    <a:lumOff val="55000"/>
                  </a:schemeClr>
                </a:gs>
                <a:gs pos="100000">
                  <a:schemeClr val="accent2">
                    <a:lumMod val="30000"/>
                    <a:lumOff val="70000"/>
                  </a:schemeClr>
                </a:gs>
              </a:gsLst>
              <a:lin ang="5400000" scaled="1"/>
              <a:tileRect/>
            </a:gradFill>
            <a:ln/>
          </p:spPr>
          <p:style>
            <a:lnRef idx="1">
              <a:schemeClr val="accent1"/>
            </a:lnRef>
            <a:fillRef idx="2">
              <a:schemeClr val="accent1"/>
            </a:fillRef>
            <a:effectRef idx="1">
              <a:schemeClr val="accent1"/>
            </a:effectRef>
            <a:fontRef idx="minor">
              <a:schemeClr val="dk1"/>
            </a:fontRef>
          </p:style>
          <p:txBody>
            <a:bodyPr>
              <a:spAutoFit/>
            </a:bodyPr>
            <a:lstStyle/>
            <a:p>
              <a:pPr algn="ctr">
                <a:defRPr/>
              </a:pPr>
              <a:r>
                <a:rPr lang="en-US" sz="1200" dirty="0">
                  <a:latin typeface="Times" panose="02020603050405020304" pitchFamily="18" charset="0"/>
                  <a:cs typeface="Times" panose="02020603050405020304" pitchFamily="18" charset="0"/>
                </a:rPr>
                <a:t>Z</a:t>
              </a:r>
            </a:p>
          </p:txBody>
        </p:sp>
        <p:sp>
          <p:nvSpPr>
            <p:cNvPr id="29" name="Rectangle 28">
              <a:extLst>
                <a:ext uri="{FF2B5EF4-FFF2-40B4-BE49-F238E27FC236}">
                  <a16:creationId xmlns:a16="http://schemas.microsoft.com/office/drawing/2014/main" id="{91174463-14AC-4977-BFB1-D3092443BCDD}"/>
                </a:ext>
              </a:extLst>
            </p:cNvPr>
            <p:cNvSpPr/>
            <p:nvPr/>
          </p:nvSpPr>
          <p:spPr>
            <a:xfrm>
              <a:off x="2897420" y="2883274"/>
              <a:ext cx="1228221" cy="277005"/>
            </a:xfrm>
            <a:prstGeom prst="rect">
              <a:avLst/>
            </a:prstGeom>
            <a:gradFill flip="none" rotWithShape="1">
              <a:gsLst>
                <a:gs pos="0">
                  <a:schemeClr val="accent1">
                    <a:lumMod val="0"/>
                    <a:lumOff val="100000"/>
                  </a:schemeClr>
                </a:gs>
                <a:gs pos="35000">
                  <a:schemeClr val="accent1">
                    <a:lumMod val="0"/>
                    <a:lumOff val="100000"/>
                  </a:schemeClr>
                </a:gs>
                <a:gs pos="100000">
                  <a:schemeClr val="accent1">
                    <a:lumMod val="100000"/>
                  </a:schemeClr>
                </a:gs>
              </a:gsLst>
              <a:path path="circle">
                <a:fillToRect l="50000" t="-80000" r="50000" b="180000"/>
              </a:path>
              <a:tileRect/>
            </a:gradFill>
            <a:ln/>
          </p:spPr>
          <p:style>
            <a:lnRef idx="1">
              <a:schemeClr val="accent1"/>
            </a:lnRef>
            <a:fillRef idx="2">
              <a:schemeClr val="accent1"/>
            </a:fillRef>
            <a:effectRef idx="1">
              <a:schemeClr val="accent1"/>
            </a:effectRef>
            <a:fontRef idx="minor">
              <a:schemeClr val="dk1"/>
            </a:fontRef>
          </p:style>
          <p:txBody>
            <a:bodyPr>
              <a:spAutoFit/>
            </a:bodyPr>
            <a:lstStyle/>
            <a:p>
              <a:pPr algn="ctr">
                <a:defRPr/>
              </a:pPr>
              <a:r>
                <a:rPr lang="en-US" sz="1200" dirty="0">
                  <a:latin typeface="Times" panose="02020603050405020304" pitchFamily="18" charset="0"/>
                  <a:cs typeface="Times" panose="02020603050405020304" pitchFamily="18" charset="0"/>
                </a:rPr>
                <a:t>To </a:t>
              </a:r>
              <a:r>
                <a:rPr lang="en-US" sz="1200" b="1" dirty="0">
                  <a:solidFill>
                    <a:srgbClr val="FF0000"/>
                  </a:solidFill>
                  <a:latin typeface="Times" panose="02020603050405020304" pitchFamily="18" charset="0"/>
                  <a:cs typeface="Times" panose="02020603050405020304" pitchFamily="18" charset="0"/>
                </a:rPr>
                <a:t>Create</a:t>
              </a:r>
              <a:endParaRPr lang="en-US" sz="1200" dirty="0">
                <a:solidFill>
                  <a:srgbClr val="FF0000"/>
                </a:solidFill>
                <a:latin typeface="Times" panose="02020603050405020304" pitchFamily="18" charset="0"/>
                <a:cs typeface="Times" panose="02020603050405020304" pitchFamily="18" charset="0"/>
              </a:endParaRPr>
            </a:p>
          </p:txBody>
        </p:sp>
        <p:sp>
          <p:nvSpPr>
            <p:cNvPr id="30" name="Rectangle 29">
              <a:extLst>
                <a:ext uri="{FF2B5EF4-FFF2-40B4-BE49-F238E27FC236}">
                  <a16:creationId xmlns:a16="http://schemas.microsoft.com/office/drawing/2014/main" id="{E14A6088-22CB-43BC-A89E-640C09EBA935}"/>
                </a:ext>
              </a:extLst>
            </p:cNvPr>
            <p:cNvSpPr/>
            <p:nvPr/>
          </p:nvSpPr>
          <p:spPr>
            <a:xfrm>
              <a:off x="334993" y="2503722"/>
              <a:ext cx="334022" cy="276999"/>
            </a:xfrm>
            <a:prstGeom prst="rect">
              <a:avLst/>
            </a:prstGeom>
            <a:gradFill flip="none" rotWithShape="1">
              <a:gsLst>
                <a:gs pos="0">
                  <a:schemeClr val="accent1">
                    <a:lumMod val="0"/>
                    <a:lumOff val="100000"/>
                  </a:schemeClr>
                </a:gs>
                <a:gs pos="35000">
                  <a:schemeClr val="accent1">
                    <a:lumMod val="0"/>
                    <a:lumOff val="100000"/>
                  </a:schemeClr>
                </a:gs>
                <a:gs pos="100000">
                  <a:schemeClr val="accent1">
                    <a:lumMod val="100000"/>
                  </a:schemeClr>
                </a:gs>
              </a:gsLst>
              <a:path path="circle">
                <a:fillToRect l="50000" t="-80000" r="50000" b="180000"/>
              </a:path>
              <a:tileRect/>
            </a:gradFill>
            <a:ln/>
          </p:spPr>
          <p:style>
            <a:lnRef idx="1">
              <a:schemeClr val="accent1"/>
            </a:lnRef>
            <a:fillRef idx="2">
              <a:schemeClr val="accent1"/>
            </a:fillRef>
            <a:effectRef idx="1">
              <a:schemeClr val="accent1"/>
            </a:effectRef>
            <a:fontRef idx="minor">
              <a:schemeClr val="dk1"/>
            </a:fontRef>
          </p:style>
          <p:txBody>
            <a:bodyPr>
              <a:spAutoFit/>
            </a:bodyPr>
            <a:lstStyle/>
            <a:p>
              <a:pPr>
                <a:defRPr/>
              </a:pPr>
              <a:r>
                <a:rPr lang="en-US" sz="1200" i="1" dirty="0">
                  <a:latin typeface="Times" panose="02020603050405020304" pitchFamily="18" charset="0"/>
                  <a:cs typeface="Times" panose="02020603050405020304" pitchFamily="18" charset="0"/>
                </a:rPr>
                <a:t>IF</a:t>
              </a:r>
            </a:p>
          </p:txBody>
        </p:sp>
        <p:sp>
          <p:nvSpPr>
            <p:cNvPr id="31" name="Rectangle 30">
              <a:extLst>
                <a:ext uri="{FF2B5EF4-FFF2-40B4-BE49-F238E27FC236}">
                  <a16:creationId xmlns:a16="http://schemas.microsoft.com/office/drawing/2014/main" id="{8BCF7427-839C-4579-9B6C-9AC2D6EB45BF}"/>
                </a:ext>
              </a:extLst>
            </p:cNvPr>
            <p:cNvSpPr/>
            <p:nvPr/>
          </p:nvSpPr>
          <p:spPr>
            <a:xfrm>
              <a:off x="1516813" y="2503722"/>
              <a:ext cx="1236210" cy="276999"/>
            </a:xfrm>
            <a:prstGeom prst="rect">
              <a:avLst/>
            </a:prstGeom>
            <a:gradFill flip="none" rotWithShape="1">
              <a:gsLst>
                <a:gs pos="0">
                  <a:schemeClr val="accent1">
                    <a:lumMod val="0"/>
                    <a:lumOff val="100000"/>
                  </a:schemeClr>
                </a:gs>
                <a:gs pos="35000">
                  <a:schemeClr val="accent1">
                    <a:lumMod val="0"/>
                    <a:lumOff val="100000"/>
                  </a:schemeClr>
                </a:gs>
                <a:gs pos="100000">
                  <a:schemeClr val="accent1">
                    <a:lumMod val="100000"/>
                  </a:schemeClr>
                </a:gs>
              </a:gsLst>
              <a:path path="circle">
                <a:fillToRect l="50000" t="-80000" r="50000" b="180000"/>
              </a:path>
              <a:tileRect/>
            </a:gradFill>
            <a:ln/>
          </p:spPr>
          <p:style>
            <a:lnRef idx="1">
              <a:schemeClr val="accent1"/>
            </a:lnRef>
            <a:fillRef idx="2">
              <a:schemeClr val="accent1"/>
            </a:fillRef>
            <a:effectRef idx="1">
              <a:schemeClr val="accent1"/>
            </a:effectRef>
            <a:fontRef idx="minor">
              <a:schemeClr val="dk1"/>
            </a:fontRef>
          </p:style>
          <p:txBody>
            <a:bodyPr>
              <a:spAutoFit/>
            </a:bodyPr>
            <a:lstStyle/>
            <a:p>
              <a:pPr algn="ctr">
                <a:defRPr/>
              </a:pPr>
              <a:r>
                <a:rPr lang="en-US" sz="1200" dirty="0">
                  <a:latin typeface="Times" panose="02020603050405020304" pitchFamily="18" charset="0"/>
                  <a:cs typeface="Times" panose="02020603050405020304" pitchFamily="18" charset="0"/>
                </a:rPr>
                <a:t>Known</a:t>
              </a:r>
            </a:p>
          </p:txBody>
        </p:sp>
        <p:sp>
          <p:nvSpPr>
            <p:cNvPr id="32" name="Rectangle 31">
              <a:extLst>
                <a:ext uri="{FF2B5EF4-FFF2-40B4-BE49-F238E27FC236}">
                  <a16:creationId xmlns:a16="http://schemas.microsoft.com/office/drawing/2014/main" id="{98641BBB-4B08-43EF-90BF-FBC5419757B2}"/>
                </a:ext>
              </a:extLst>
            </p:cNvPr>
            <p:cNvSpPr/>
            <p:nvPr/>
          </p:nvSpPr>
          <p:spPr>
            <a:xfrm>
              <a:off x="334993" y="2888037"/>
              <a:ext cx="498731" cy="276999"/>
            </a:xfrm>
            <a:prstGeom prst="rect">
              <a:avLst/>
            </a:prstGeom>
            <a:gradFill flip="none" rotWithShape="1">
              <a:gsLst>
                <a:gs pos="0">
                  <a:schemeClr val="accent1">
                    <a:lumMod val="0"/>
                    <a:lumOff val="100000"/>
                  </a:schemeClr>
                </a:gs>
                <a:gs pos="35000">
                  <a:schemeClr val="accent1">
                    <a:lumMod val="0"/>
                    <a:lumOff val="100000"/>
                  </a:schemeClr>
                </a:gs>
                <a:gs pos="100000">
                  <a:schemeClr val="accent1">
                    <a:lumMod val="100000"/>
                  </a:schemeClr>
                </a:gs>
              </a:gsLst>
              <a:path path="circle">
                <a:fillToRect l="50000" t="-80000" r="50000" b="180000"/>
              </a:path>
              <a:tileRect/>
            </a:gradFill>
            <a:ln/>
          </p:spPr>
          <p:style>
            <a:lnRef idx="1">
              <a:schemeClr val="accent1"/>
            </a:lnRef>
            <a:fillRef idx="2">
              <a:schemeClr val="accent1"/>
            </a:fillRef>
            <a:effectRef idx="1">
              <a:schemeClr val="accent1"/>
            </a:effectRef>
            <a:fontRef idx="minor">
              <a:schemeClr val="dk1"/>
            </a:fontRef>
          </p:style>
          <p:txBody>
            <a:bodyPr>
              <a:spAutoFit/>
            </a:bodyPr>
            <a:lstStyle/>
            <a:p>
              <a:pPr>
                <a:defRPr/>
              </a:pPr>
              <a:r>
                <a:rPr lang="en-US" sz="1200" i="1" dirty="0">
                  <a:latin typeface="Times" panose="02020603050405020304" pitchFamily="18" charset="0"/>
                  <a:cs typeface="Times" panose="02020603050405020304" pitchFamily="18" charset="0"/>
                </a:rPr>
                <a:t>And</a:t>
              </a:r>
            </a:p>
          </p:txBody>
        </p:sp>
        <p:sp>
          <p:nvSpPr>
            <p:cNvPr id="33" name="Rectangle 32">
              <a:extLst>
                <a:ext uri="{FF2B5EF4-FFF2-40B4-BE49-F238E27FC236}">
                  <a16:creationId xmlns:a16="http://schemas.microsoft.com/office/drawing/2014/main" id="{126CA9E1-54E8-48B1-8724-2193EBA629F3}"/>
                </a:ext>
              </a:extLst>
            </p:cNvPr>
            <p:cNvSpPr/>
            <p:nvPr/>
          </p:nvSpPr>
          <p:spPr>
            <a:xfrm>
              <a:off x="833428" y="2887435"/>
              <a:ext cx="838132" cy="277818"/>
            </a:xfrm>
            <a:prstGeom prst="rect">
              <a:avLst/>
            </a:prstGeom>
            <a:gradFill flip="none" rotWithShape="1">
              <a:gsLst>
                <a:gs pos="0">
                  <a:schemeClr val="accent2">
                    <a:lumMod val="5000"/>
                    <a:lumOff val="95000"/>
                  </a:schemeClr>
                </a:gs>
                <a:gs pos="74000">
                  <a:schemeClr val="accent2">
                    <a:lumMod val="45000"/>
                    <a:lumOff val="55000"/>
                  </a:schemeClr>
                </a:gs>
                <a:gs pos="83000">
                  <a:schemeClr val="accent2">
                    <a:lumMod val="45000"/>
                    <a:lumOff val="55000"/>
                  </a:schemeClr>
                </a:gs>
                <a:gs pos="100000">
                  <a:schemeClr val="accent2">
                    <a:lumMod val="30000"/>
                    <a:lumOff val="70000"/>
                  </a:schemeClr>
                </a:gs>
              </a:gsLst>
              <a:lin ang="5400000" scaled="1"/>
              <a:tileRect/>
            </a:gradFill>
            <a:ln/>
          </p:spPr>
          <p:style>
            <a:lnRef idx="1">
              <a:schemeClr val="accent1"/>
            </a:lnRef>
            <a:fillRef idx="2">
              <a:schemeClr val="accent1"/>
            </a:fillRef>
            <a:effectRef idx="1">
              <a:schemeClr val="accent1"/>
            </a:effectRef>
            <a:fontRef idx="minor">
              <a:schemeClr val="dk1"/>
            </a:fontRef>
          </p:style>
          <p:txBody>
            <a:bodyPr>
              <a:spAutoFit/>
            </a:bodyPr>
            <a:lstStyle/>
            <a:p>
              <a:pPr algn="ctr">
                <a:defRPr/>
              </a:pPr>
              <a:r>
                <a:rPr lang="en-US" sz="1200" dirty="0">
                  <a:latin typeface="Times" panose="02020603050405020304" pitchFamily="18" charset="0"/>
                  <a:cs typeface="Times" panose="02020603050405020304" pitchFamily="18" charset="0"/>
                </a:rPr>
                <a:t>Z</a:t>
              </a:r>
            </a:p>
          </p:txBody>
        </p:sp>
        <p:sp>
          <p:nvSpPr>
            <p:cNvPr id="34" name="Rectangle 33">
              <a:extLst>
                <a:ext uri="{FF2B5EF4-FFF2-40B4-BE49-F238E27FC236}">
                  <a16:creationId xmlns:a16="http://schemas.microsoft.com/office/drawing/2014/main" id="{2EDF4334-9817-4079-AF4D-C822B7A404E1}"/>
                </a:ext>
              </a:extLst>
            </p:cNvPr>
            <p:cNvSpPr/>
            <p:nvPr/>
          </p:nvSpPr>
          <p:spPr>
            <a:xfrm>
              <a:off x="1672182" y="2888037"/>
              <a:ext cx="1235078" cy="276999"/>
            </a:xfrm>
            <a:prstGeom prst="rect">
              <a:avLst/>
            </a:prstGeom>
            <a:gradFill flip="none" rotWithShape="1">
              <a:gsLst>
                <a:gs pos="0">
                  <a:schemeClr val="accent1">
                    <a:lumMod val="0"/>
                    <a:lumOff val="100000"/>
                  </a:schemeClr>
                </a:gs>
                <a:gs pos="35000">
                  <a:schemeClr val="accent1">
                    <a:lumMod val="0"/>
                    <a:lumOff val="100000"/>
                  </a:schemeClr>
                </a:gs>
                <a:gs pos="100000">
                  <a:schemeClr val="accent1">
                    <a:lumMod val="100000"/>
                  </a:schemeClr>
                </a:gs>
              </a:gsLst>
              <a:path path="circle">
                <a:fillToRect l="50000" t="-80000" r="50000" b="180000"/>
              </a:path>
              <a:tileRect/>
            </a:gradFill>
            <a:ln/>
          </p:spPr>
          <p:style>
            <a:lnRef idx="1">
              <a:schemeClr val="accent1"/>
            </a:lnRef>
            <a:fillRef idx="2">
              <a:schemeClr val="accent1"/>
            </a:fillRef>
            <a:effectRef idx="1">
              <a:schemeClr val="accent1"/>
            </a:effectRef>
            <a:fontRef idx="minor">
              <a:schemeClr val="dk1"/>
            </a:fontRef>
          </p:style>
          <p:txBody>
            <a:bodyPr>
              <a:spAutoFit/>
            </a:bodyPr>
            <a:lstStyle/>
            <a:p>
              <a:pPr algn="ctr">
                <a:defRPr/>
              </a:pPr>
              <a:r>
                <a:rPr lang="en-US" sz="1200" dirty="0">
                  <a:latin typeface="Times" panose="02020603050405020304" pitchFamily="18" charset="0"/>
                  <a:cs typeface="Times" panose="02020603050405020304" pitchFamily="18" charset="0"/>
                </a:rPr>
                <a:t>Known</a:t>
              </a:r>
            </a:p>
          </p:txBody>
        </p:sp>
        <p:sp>
          <p:nvSpPr>
            <p:cNvPr id="35" name="Rectangle 34">
              <a:extLst>
                <a:ext uri="{FF2B5EF4-FFF2-40B4-BE49-F238E27FC236}">
                  <a16:creationId xmlns:a16="http://schemas.microsoft.com/office/drawing/2014/main" id="{978716C4-A09E-438F-8928-3E6C4FD77CFA}"/>
                </a:ext>
              </a:extLst>
            </p:cNvPr>
            <p:cNvSpPr/>
            <p:nvPr/>
          </p:nvSpPr>
          <p:spPr>
            <a:xfrm>
              <a:off x="4125637" y="2882672"/>
              <a:ext cx="828608" cy="277819"/>
            </a:xfrm>
            <a:prstGeom prst="rect">
              <a:avLst/>
            </a:prstGeom>
            <a:gradFill flip="none" rotWithShape="1">
              <a:gsLst>
                <a:gs pos="0">
                  <a:schemeClr val="accent2">
                    <a:lumMod val="5000"/>
                    <a:lumOff val="95000"/>
                  </a:schemeClr>
                </a:gs>
                <a:gs pos="74000">
                  <a:schemeClr val="accent2">
                    <a:lumMod val="45000"/>
                    <a:lumOff val="55000"/>
                  </a:schemeClr>
                </a:gs>
                <a:gs pos="83000">
                  <a:schemeClr val="accent2">
                    <a:lumMod val="45000"/>
                    <a:lumOff val="55000"/>
                  </a:schemeClr>
                </a:gs>
                <a:gs pos="100000">
                  <a:schemeClr val="accent2">
                    <a:lumMod val="30000"/>
                    <a:lumOff val="70000"/>
                  </a:schemeClr>
                </a:gs>
              </a:gsLst>
              <a:lin ang="5400000" scaled="1"/>
              <a:tileRect/>
            </a:gradFill>
            <a:ln/>
          </p:spPr>
          <p:style>
            <a:lnRef idx="1">
              <a:schemeClr val="accent1"/>
            </a:lnRef>
            <a:fillRef idx="2">
              <a:schemeClr val="accent1"/>
            </a:fillRef>
            <a:effectRef idx="1">
              <a:schemeClr val="accent1"/>
            </a:effectRef>
            <a:fontRef idx="minor">
              <a:schemeClr val="dk1"/>
            </a:fontRef>
          </p:style>
          <p:txBody>
            <a:bodyPr>
              <a:spAutoFit/>
            </a:bodyPr>
            <a:lstStyle/>
            <a:p>
              <a:pPr algn="ctr">
                <a:defRPr/>
              </a:pPr>
              <a:r>
                <a:rPr lang="en-US" sz="1200" dirty="0">
                  <a:latin typeface="Times" panose="02020603050405020304" pitchFamily="18" charset="0"/>
                  <a:cs typeface="Times" panose="02020603050405020304" pitchFamily="18" charset="0"/>
                </a:rPr>
                <a:t>Y</a:t>
              </a:r>
            </a:p>
          </p:txBody>
        </p:sp>
        <p:sp>
          <p:nvSpPr>
            <p:cNvPr id="36" name="Rectangle 35">
              <a:extLst>
                <a:ext uri="{FF2B5EF4-FFF2-40B4-BE49-F238E27FC236}">
                  <a16:creationId xmlns:a16="http://schemas.microsoft.com/office/drawing/2014/main" id="{5B3E2ABE-935D-49D3-84CE-C8F5F0571102}"/>
                </a:ext>
              </a:extLst>
            </p:cNvPr>
            <p:cNvSpPr/>
            <p:nvPr/>
          </p:nvSpPr>
          <p:spPr>
            <a:xfrm>
              <a:off x="2897420" y="3321471"/>
              <a:ext cx="1228221" cy="276999"/>
            </a:xfrm>
            <a:prstGeom prst="rect">
              <a:avLst/>
            </a:prstGeom>
            <a:gradFill flip="none" rotWithShape="1">
              <a:gsLst>
                <a:gs pos="0">
                  <a:schemeClr val="accent1">
                    <a:lumMod val="0"/>
                    <a:lumOff val="100000"/>
                  </a:schemeClr>
                </a:gs>
                <a:gs pos="35000">
                  <a:schemeClr val="accent1">
                    <a:lumMod val="0"/>
                    <a:lumOff val="100000"/>
                  </a:schemeClr>
                </a:gs>
                <a:gs pos="100000">
                  <a:schemeClr val="accent1">
                    <a:lumMod val="100000"/>
                  </a:schemeClr>
                </a:gs>
              </a:gsLst>
              <a:path path="circle">
                <a:fillToRect l="50000" t="-80000" r="50000" b="180000"/>
              </a:path>
              <a:tileRect/>
            </a:gradFill>
            <a:ln/>
          </p:spPr>
          <p:style>
            <a:lnRef idx="1">
              <a:schemeClr val="accent1"/>
            </a:lnRef>
            <a:fillRef idx="2">
              <a:schemeClr val="accent1"/>
            </a:fillRef>
            <a:effectRef idx="1">
              <a:schemeClr val="accent1"/>
            </a:effectRef>
            <a:fontRef idx="minor">
              <a:schemeClr val="dk1"/>
            </a:fontRef>
          </p:style>
          <p:txBody>
            <a:bodyPr>
              <a:spAutoFit/>
            </a:bodyPr>
            <a:lstStyle/>
            <a:p>
              <a:pPr algn="ctr">
                <a:defRPr/>
              </a:pPr>
              <a:r>
                <a:rPr lang="en-US" sz="1200" dirty="0">
                  <a:latin typeface="Times" panose="02020603050405020304" pitchFamily="18" charset="0"/>
                  <a:cs typeface="Times" panose="02020603050405020304" pitchFamily="18" charset="0"/>
                </a:rPr>
                <a:t>To </a:t>
              </a:r>
              <a:r>
                <a:rPr lang="en-US" sz="1200" dirty="0">
                  <a:solidFill>
                    <a:srgbClr val="FF0000"/>
                  </a:solidFill>
                  <a:latin typeface="Times" panose="02020603050405020304" pitchFamily="18" charset="0"/>
                  <a:cs typeface="Times" panose="02020603050405020304" pitchFamily="18" charset="0"/>
                </a:rPr>
                <a:t>Apply</a:t>
              </a:r>
            </a:p>
          </p:txBody>
        </p:sp>
        <p:sp>
          <p:nvSpPr>
            <p:cNvPr id="37" name="Rectangle 36">
              <a:extLst>
                <a:ext uri="{FF2B5EF4-FFF2-40B4-BE49-F238E27FC236}">
                  <a16:creationId xmlns:a16="http://schemas.microsoft.com/office/drawing/2014/main" id="{E9C6E3CF-B7D1-4B0B-ABF9-EE3D2DB15AC9}"/>
                </a:ext>
              </a:extLst>
            </p:cNvPr>
            <p:cNvSpPr/>
            <p:nvPr/>
          </p:nvSpPr>
          <p:spPr>
            <a:xfrm>
              <a:off x="334994" y="3321687"/>
              <a:ext cx="492443" cy="276999"/>
            </a:xfrm>
            <a:prstGeom prst="rect">
              <a:avLst/>
            </a:prstGeom>
            <a:gradFill flip="none" rotWithShape="1">
              <a:gsLst>
                <a:gs pos="0">
                  <a:schemeClr val="accent1">
                    <a:lumMod val="0"/>
                    <a:lumOff val="100000"/>
                  </a:schemeClr>
                </a:gs>
                <a:gs pos="35000">
                  <a:schemeClr val="accent1">
                    <a:lumMod val="0"/>
                    <a:lumOff val="100000"/>
                  </a:schemeClr>
                </a:gs>
                <a:gs pos="100000">
                  <a:schemeClr val="accent1">
                    <a:lumMod val="100000"/>
                  </a:schemeClr>
                </a:gs>
              </a:gsLst>
              <a:path path="circle">
                <a:fillToRect l="50000" t="-80000" r="50000" b="180000"/>
              </a:path>
              <a:tileRect/>
            </a:gradFill>
            <a:ln/>
          </p:spPr>
          <p:style>
            <a:lnRef idx="1">
              <a:schemeClr val="accent1"/>
            </a:lnRef>
            <a:fillRef idx="2">
              <a:schemeClr val="accent1"/>
            </a:fillRef>
            <a:effectRef idx="1">
              <a:schemeClr val="accent1"/>
            </a:effectRef>
            <a:fontRef idx="minor">
              <a:schemeClr val="dk1"/>
            </a:fontRef>
          </p:style>
          <p:txBody>
            <a:bodyPr wrap="none">
              <a:spAutoFit/>
            </a:bodyPr>
            <a:lstStyle/>
            <a:p>
              <a:pPr>
                <a:defRPr/>
              </a:pPr>
              <a:r>
                <a:rPr lang="en-US" sz="1200" i="1" dirty="0">
                  <a:latin typeface="Times" panose="02020603050405020304" pitchFamily="18" charset="0"/>
                  <a:cs typeface="Times" panose="02020603050405020304" pitchFamily="18" charset="0"/>
                </a:rPr>
                <a:t>Then</a:t>
              </a:r>
            </a:p>
          </p:txBody>
        </p:sp>
        <p:sp>
          <p:nvSpPr>
            <p:cNvPr id="38" name="Rectangle 37">
              <a:extLst>
                <a:ext uri="{FF2B5EF4-FFF2-40B4-BE49-F238E27FC236}">
                  <a16:creationId xmlns:a16="http://schemas.microsoft.com/office/drawing/2014/main" id="{BBEF0669-C68E-4832-B103-D29F34250310}"/>
                </a:ext>
              </a:extLst>
            </p:cNvPr>
            <p:cNvSpPr/>
            <p:nvPr/>
          </p:nvSpPr>
          <p:spPr>
            <a:xfrm>
              <a:off x="800092" y="3322420"/>
              <a:ext cx="871468" cy="277818"/>
            </a:xfrm>
            <a:prstGeom prst="rect">
              <a:avLst/>
            </a:prstGeom>
            <a:gradFill flip="none" rotWithShape="1">
              <a:gsLst>
                <a:gs pos="0">
                  <a:schemeClr val="accent2">
                    <a:lumMod val="5000"/>
                    <a:lumOff val="95000"/>
                  </a:schemeClr>
                </a:gs>
                <a:gs pos="74000">
                  <a:schemeClr val="accent2">
                    <a:lumMod val="45000"/>
                    <a:lumOff val="55000"/>
                  </a:schemeClr>
                </a:gs>
                <a:gs pos="83000">
                  <a:schemeClr val="accent2">
                    <a:lumMod val="45000"/>
                    <a:lumOff val="55000"/>
                  </a:schemeClr>
                </a:gs>
                <a:gs pos="100000">
                  <a:schemeClr val="accent2">
                    <a:lumMod val="30000"/>
                    <a:lumOff val="70000"/>
                  </a:schemeClr>
                </a:gs>
              </a:gsLst>
              <a:lin ang="5400000" scaled="1"/>
              <a:tileRect/>
            </a:gradFill>
            <a:ln/>
          </p:spPr>
          <p:style>
            <a:lnRef idx="1">
              <a:schemeClr val="accent1"/>
            </a:lnRef>
            <a:fillRef idx="2">
              <a:schemeClr val="accent1"/>
            </a:fillRef>
            <a:effectRef idx="1">
              <a:schemeClr val="accent1"/>
            </a:effectRef>
            <a:fontRef idx="minor">
              <a:schemeClr val="dk1"/>
            </a:fontRef>
          </p:style>
          <p:txBody>
            <a:bodyPr>
              <a:spAutoFit/>
            </a:bodyPr>
            <a:lstStyle/>
            <a:p>
              <a:pPr algn="ctr">
                <a:defRPr/>
              </a:pPr>
              <a:r>
                <a:rPr lang="en-US" sz="1200" dirty="0">
                  <a:latin typeface="Times" panose="02020603050405020304" pitchFamily="18" charset="0"/>
                  <a:cs typeface="Times" panose="02020603050405020304" pitchFamily="18" charset="0"/>
                </a:rPr>
                <a:t>X</a:t>
              </a:r>
            </a:p>
          </p:txBody>
        </p:sp>
        <p:sp>
          <p:nvSpPr>
            <p:cNvPr id="39" name="Rectangle 38">
              <a:extLst>
                <a:ext uri="{FF2B5EF4-FFF2-40B4-BE49-F238E27FC236}">
                  <a16:creationId xmlns:a16="http://schemas.microsoft.com/office/drawing/2014/main" id="{04F5B200-71EB-45D2-A27C-F5C386C1426C}"/>
                </a:ext>
              </a:extLst>
            </p:cNvPr>
            <p:cNvSpPr/>
            <p:nvPr/>
          </p:nvSpPr>
          <p:spPr>
            <a:xfrm>
              <a:off x="1659360" y="3324042"/>
              <a:ext cx="1247900" cy="276999"/>
            </a:xfrm>
            <a:prstGeom prst="rect">
              <a:avLst/>
            </a:prstGeom>
            <a:gradFill flip="none" rotWithShape="1">
              <a:gsLst>
                <a:gs pos="0">
                  <a:schemeClr val="accent1">
                    <a:lumMod val="0"/>
                    <a:lumOff val="100000"/>
                  </a:schemeClr>
                </a:gs>
                <a:gs pos="35000">
                  <a:schemeClr val="accent1">
                    <a:lumMod val="0"/>
                    <a:lumOff val="100000"/>
                  </a:schemeClr>
                </a:gs>
                <a:gs pos="100000">
                  <a:schemeClr val="accent1">
                    <a:lumMod val="100000"/>
                  </a:schemeClr>
                </a:gs>
              </a:gsLst>
              <a:path path="circle">
                <a:fillToRect l="50000" t="-80000" r="50000" b="180000"/>
              </a:path>
              <a:tileRect/>
            </a:gradFill>
            <a:ln/>
          </p:spPr>
          <p:style>
            <a:lnRef idx="1">
              <a:schemeClr val="accent1"/>
            </a:lnRef>
            <a:fillRef idx="2">
              <a:schemeClr val="accent1"/>
            </a:fillRef>
            <a:effectRef idx="1">
              <a:schemeClr val="accent1"/>
            </a:effectRef>
            <a:fontRef idx="minor">
              <a:schemeClr val="dk1"/>
            </a:fontRef>
          </p:style>
          <p:txBody>
            <a:bodyPr>
              <a:spAutoFit/>
            </a:bodyPr>
            <a:lstStyle/>
            <a:p>
              <a:pPr algn="ctr">
                <a:defRPr/>
              </a:pPr>
              <a:r>
                <a:rPr lang="en-US" sz="1200" dirty="0">
                  <a:latin typeface="Times" panose="02020603050405020304" pitchFamily="18" charset="0"/>
                  <a:cs typeface="Times" panose="02020603050405020304" pitchFamily="18" charset="0"/>
                </a:rPr>
                <a:t>needed</a:t>
              </a:r>
            </a:p>
          </p:txBody>
        </p:sp>
        <p:sp>
          <p:nvSpPr>
            <p:cNvPr id="40" name="Rectangle 39">
              <a:extLst>
                <a:ext uri="{FF2B5EF4-FFF2-40B4-BE49-F238E27FC236}">
                  <a16:creationId xmlns:a16="http://schemas.microsoft.com/office/drawing/2014/main" id="{53575FD0-8169-4B7F-9F8D-7897CC4BD387}"/>
                </a:ext>
              </a:extLst>
            </p:cNvPr>
            <p:cNvSpPr/>
            <p:nvPr/>
          </p:nvSpPr>
          <p:spPr>
            <a:xfrm>
              <a:off x="4125637" y="3327182"/>
              <a:ext cx="828608" cy="276231"/>
            </a:xfrm>
            <a:prstGeom prst="rect">
              <a:avLst/>
            </a:prstGeom>
            <a:gradFill flip="none" rotWithShape="1">
              <a:gsLst>
                <a:gs pos="0">
                  <a:schemeClr val="accent2">
                    <a:lumMod val="5000"/>
                    <a:lumOff val="95000"/>
                  </a:schemeClr>
                </a:gs>
                <a:gs pos="74000">
                  <a:schemeClr val="accent2">
                    <a:lumMod val="45000"/>
                    <a:lumOff val="55000"/>
                  </a:schemeClr>
                </a:gs>
                <a:gs pos="83000">
                  <a:schemeClr val="accent2">
                    <a:lumMod val="45000"/>
                    <a:lumOff val="55000"/>
                  </a:schemeClr>
                </a:gs>
                <a:gs pos="100000">
                  <a:schemeClr val="accent2">
                    <a:lumMod val="30000"/>
                    <a:lumOff val="70000"/>
                  </a:schemeClr>
                </a:gs>
              </a:gsLst>
              <a:lin ang="5400000" scaled="1"/>
              <a:tileRect/>
            </a:gradFill>
            <a:ln/>
          </p:spPr>
          <p:style>
            <a:lnRef idx="1">
              <a:schemeClr val="accent1"/>
            </a:lnRef>
            <a:fillRef idx="2">
              <a:schemeClr val="accent1"/>
            </a:fillRef>
            <a:effectRef idx="1">
              <a:schemeClr val="accent1"/>
            </a:effectRef>
            <a:fontRef idx="minor">
              <a:schemeClr val="dk1"/>
            </a:fontRef>
          </p:style>
          <p:txBody>
            <a:bodyPr>
              <a:spAutoFit/>
            </a:bodyPr>
            <a:lstStyle/>
            <a:p>
              <a:pPr algn="ctr">
                <a:defRPr/>
              </a:pPr>
              <a:r>
                <a:rPr lang="en-US" sz="1200" dirty="0">
                  <a:latin typeface="Times" panose="02020603050405020304" pitchFamily="18" charset="0"/>
                  <a:cs typeface="Times" panose="02020603050405020304" pitchFamily="18" charset="0"/>
                </a:rPr>
                <a:t>Y</a:t>
              </a:r>
            </a:p>
          </p:txBody>
        </p:sp>
        <p:sp>
          <p:nvSpPr>
            <p:cNvPr id="41" name="Rectangle 40">
              <a:extLst>
                <a:ext uri="{FF2B5EF4-FFF2-40B4-BE49-F238E27FC236}">
                  <a16:creationId xmlns:a16="http://schemas.microsoft.com/office/drawing/2014/main" id="{5C517BC8-46E4-44F1-8C5D-CFF1DD363B45}"/>
                </a:ext>
              </a:extLst>
            </p:cNvPr>
            <p:cNvSpPr/>
            <p:nvPr/>
          </p:nvSpPr>
          <p:spPr>
            <a:xfrm>
              <a:off x="6954334" y="3614527"/>
              <a:ext cx="974646" cy="182565"/>
            </a:xfrm>
            <a:prstGeom prst="rect">
              <a:avLst/>
            </a:prstGeom>
            <a:solidFill>
              <a:schemeClr val="bg1"/>
            </a:solidFill>
            <a:ln w="6350" cmpd="sng">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200" dirty="0">
                  <a:solidFill>
                    <a:schemeClr val="tx1"/>
                  </a:solidFill>
                  <a:latin typeface="Times" panose="02020603050405020304" pitchFamily="18" charset="0"/>
                  <a:cs typeface="Times" panose="02020603050405020304" pitchFamily="18" charset="0"/>
                </a:rPr>
                <a:t>To </a:t>
              </a:r>
              <a:r>
                <a:rPr lang="en-US" sz="1200" b="1" dirty="0">
                  <a:solidFill>
                    <a:srgbClr val="FF0000"/>
                  </a:solidFill>
                  <a:latin typeface="Times" panose="02020603050405020304" pitchFamily="18" charset="0"/>
                  <a:cs typeface="Times" panose="02020603050405020304" pitchFamily="18" charset="0"/>
                </a:rPr>
                <a:t>Apply</a:t>
              </a:r>
              <a:endParaRPr lang="en-US" sz="1200" b="1" dirty="0">
                <a:solidFill>
                  <a:schemeClr val="tx1"/>
                </a:solidFill>
                <a:latin typeface="Times" panose="02020603050405020304" pitchFamily="18" charset="0"/>
                <a:cs typeface="Times" panose="02020603050405020304" pitchFamily="18" charset="0"/>
              </a:endParaRPr>
            </a:p>
          </p:txBody>
        </p:sp>
        <p:sp>
          <p:nvSpPr>
            <p:cNvPr id="55" name="Rectangle 54">
              <a:extLst>
                <a:ext uri="{FF2B5EF4-FFF2-40B4-BE49-F238E27FC236}">
                  <a16:creationId xmlns:a16="http://schemas.microsoft.com/office/drawing/2014/main" id="{1A5B1EDB-8B34-4CA0-B97E-AF611F641F2D}"/>
                </a:ext>
              </a:extLst>
            </p:cNvPr>
            <p:cNvSpPr/>
            <p:nvPr/>
          </p:nvSpPr>
          <p:spPr>
            <a:xfrm>
              <a:off x="1943100" y="1687258"/>
              <a:ext cx="4343275" cy="461676"/>
            </a:xfrm>
            <a:prstGeom prst="rect">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wrap="none">
              <a:spAutoFit/>
            </a:bodyPr>
            <a:lstStyle/>
            <a:p>
              <a:pPr>
                <a:defRPr/>
              </a:pPr>
              <a:r>
                <a:rPr lang="en-US" sz="1800" b="1" dirty="0">
                  <a:solidFill>
                    <a:srgbClr val="FF0000"/>
                  </a:solidFill>
                  <a:latin typeface="Times" panose="02020603050405020304" pitchFamily="18" charset="0"/>
                  <a:cs typeface="Times" panose="02020603050405020304" pitchFamily="18" charset="0"/>
                </a:rPr>
                <a:t> Apply</a:t>
              </a:r>
              <a:r>
                <a:rPr lang="en-US" sz="1800" b="1" dirty="0">
                  <a:latin typeface="Times" panose="02020603050405020304" pitchFamily="18" charset="0"/>
                  <a:cs typeface="Times" panose="02020603050405020304" pitchFamily="18" charset="0"/>
                </a:rPr>
                <a:t>(x, z) </a:t>
              </a:r>
              <a:r>
                <a:rPr lang="en-US" sz="2000" b="1" dirty="0">
                  <a:latin typeface="Times" panose="02020603050405020304" pitchFamily="18" charset="0"/>
                  <a:cs typeface="Times" panose="02020603050405020304" pitchFamily="18" charset="0"/>
                  <a:sym typeface="Symbol" panose="05050102010706020507" pitchFamily="18" charset="2"/>
                </a:rPr>
                <a:t></a:t>
              </a:r>
              <a:r>
                <a:rPr lang="en-US" b="1" dirty="0">
                  <a:latin typeface="Times" panose="02020603050405020304" pitchFamily="18" charset="0"/>
                  <a:cs typeface="Times" panose="02020603050405020304" pitchFamily="18" charset="0"/>
                  <a:sym typeface="Symbol" panose="05050102010706020507" pitchFamily="18" charset="2"/>
                </a:rPr>
                <a:t> </a:t>
              </a:r>
              <a:r>
                <a:rPr lang="en-US" sz="1800" b="1" dirty="0">
                  <a:solidFill>
                    <a:srgbClr val="FF0000"/>
                  </a:solidFill>
                  <a:latin typeface="Times" panose="02020603050405020304" pitchFamily="18" charset="0"/>
                  <a:cs typeface="Times" panose="02020603050405020304" pitchFamily="18" charset="0"/>
                </a:rPr>
                <a:t>Create</a:t>
              </a:r>
              <a:r>
                <a:rPr lang="en-US" sz="1800" b="1" dirty="0">
                  <a:latin typeface="Times" panose="02020603050405020304" pitchFamily="18" charset="0"/>
                  <a:cs typeface="Times" panose="02020603050405020304" pitchFamily="18" charset="0"/>
                </a:rPr>
                <a:t>(z, y)  =&gt; </a:t>
              </a:r>
              <a:r>
                <a:rPr lang="en-US" sz="1800" b="1" dirty="0">
                  <a:solidFill>
                    <a:srgbClr val="FF0000"/>
                  </a:solidFill>
                  <a:latin typeface="Times" panose="02020603050405020304" pitchFamily="18" charset="0"/>
                  <a:cs typeface="Times" panose="02020603050405020304" pitchFamily="18" charset="0"/>
                </a:rPr>
                <a:t>Apply </a:t>
              </a:r>
              <a:r>
                <a:rPr lang="en-US" sz="1800" b="1" dirty="0">
                  <a:latin typeface="Times" panose="02020603050405020304" pitchFamily="18" charset="0"/>
                  <a:cs typeface="Times" panose="02020603050405020304" pitchFamily="18" charset="0"/>
                </a:rPr>
                <a:t>(x, y)</a:t>
              </a:r>
            </a:p>
          </p:txBody>
        </p:sp>
      </p:grpSp>
      <p:sp>
        <p:nvSpPr>
          <p:cNvPr id="6" name="Slide Number Placeholder 5">
            <a:extLst>
              <a:ext uri="{FF2B5EF4-FFF2-40B4-BE49-F238E27FC236}">
                <a16:creationId xmlns:a16="http://schemas.microsoft.com/office/drawing/2014/main" id="{6EE66D14-9E38-4C48-87EF-897A55B2A9B1}"/>
              </a:ext>
            </a:extLst>
          </p:cNvPr>
          <p:cNvSpPr>
            <a:spLocks noGrp="1"/>
          </p:cNvSpPr>
          <p:nvPr>
            <p:ph type="sldNum" sz="quarter" idx="12"/>
          </p:nvPr>
        </p:nvSpPr>
        <p:spPr/>
        <p:txBody>
          <a:bodyPr/>
          <a:lstStyle/>
          <a:p>
            <a:pPr>
              <a:defRPr/>
            </a:pPr>
            <a:fld id="{46C95EAB-5877-4365-885A-A60EB0348E4F}" type="slidenum">
              <a:rPr lang="en-US" altLang="en-US" smtClean="0"/>
              <a:pPr>
                <a:defRPr/>
              </a:pPr>
              <a:t>49</a:t>
            </a:fld>
            <a:endParaRPr lang="en-US" altLang="en-US" dirty="0"/>
          </a:p>
        </p:txBody>
      </p:sp>
      <p:pic>
        <p:nvPicPr>
          <p:cNvPr id="43" name="Picture 42">
            <a:extLst>
              <a:ext uri="{FF2B5EF4-FFF2-40B4-BE49-F238E27FC236}">
                <a16:creationId xmlns:a16="http://schemas.microsoft.com/office/drawing/2014/main" id="{F256ACA3-983C-4818-90FD-95D33D234B91}"/>
              </a:ext>
            </a:extLst>
          </p:cNvPr>
          <p:cNvPicPr>
            <a:picLocks noChangeAspect="1"/>
          </p:cNvPicPr>
          <p:nvPr/>
        </p:nvPicPr>
        <p:blipFill>
          <a:blip r:embed="rId3"/>
          <a:stretch>
            <a:fillRect/>
          </a:stretch>
        </p:blipFill>
        <p:spPr>
          <a:xfrm>
            <a:off x="8418" y="530024"/>
            <a:ext cx="709926" cy="503438"/>
          </a:xfrm>
          <a:prstGeom prst="rect">
            <a:avLst/>
          </a:prstGeom>
        </p:spPr>
      </p:pic>
      <p:sp>
        <p:nvSpPr>
          <p:cNvPr id="5" name="Rectangle 4">
            <a:extLst>
              <a:ext uri="{FF2B5EF4-FFF2-40B4-BE49-F238E27FC236}">
                <a16:creationId xmlns:a16="http://schemas.microsoft.com/office/drawing/2014/main" id="{5EF68F0C-D97C-4638-B209-CB84F66A918D}"/>
              </a:ext>
            </a:extLst>
          </p:cNvPr>
          <p:cNvSpPr/>
          <p:nvPr/>
        </p:nvSpPr>
        <p:spPr>
          <a:xfrm>
            <a:off x="144791" y="4866525"/>
            <a:ext cx="8800618" cy="1344471"/>
          </a:xfrm>
          <a:prstGeom prst="rect">
            <a:avLst/>
          </a:prstGeom>
        </p:spPr>
        <p:txBody>
          <a:bodyPr wrap="square">
            <a:spAutoFit/>
          </a:bodyPr>
          <a:lstStyle/>
          <a:p>
            <a:pPr marL="347472" marR="0" indent="-285750" algn="just" eaLnBrk="1" hangingPunct="1">
              <a:lnSpc>
                <a:spcPct val="150000"/>
              </a:lnSpc>
              <a:spcBef>
                <a:spcPct val="20000"/>
              </a:spcBef>
              <a:buClr>
                <a:schemeClr val="bg2"/>
              </a:buClr>
              <a:buSzPct val="75000"/>
              <a:buFont typeface="Wingdings" panose="05000000000000000000" pitchFamily="2" charset="2"/>
              <a:buChar char="q"/>
              <a:defRPr/>
            </a:pPr>
            <a:r>
              <a:rPr lang="en-US" sz="1800" dirty="0">
                <a:latin typeface="Times" panose="02020603050405020304" pitchFamily="18" charset="0"/>
                <a:cs typeface="Times" panose="02020603050405020304" pitchFamily="18" charset="0"/>
              </a:rPr>
              <a:t>There is no magic coding recipe for taking a sentence expressed in natural language or any other form and showing it in First-Order Logic.</a:t>
            </a:r>
          </a:p>
          <a:p>
            <a:pPr marL="347472" marR="0" indent="-285750" algn="just" eaLnBrk="1" hangingPunct="1">
              <a:lnSpc>
                <a:spcPct val="150000"/>
              </a:lnSpc>
              <a:spcBef>
                <a:spcPct val="20000"/>
              </a:spcBef>
              <a:buClr>
                <a:schemeClr val="bg2"/>
              </a:buClr>
              <a:buSzPct val="75000"/>
              <a:buFont typeface="Wingdings" panose="05000000000000000000" pitchFamily="2" charset="2"/>
              <a:buChar char="q"/>
              <a:defRPr/>
            </a:pPr>
            <a:r>
              <a:rPr lang="en-US" sz="1800" dirty="0"/>
              <a:t>Generating </a:t>
            </a:r>
            <a:r>
              <a:rPr lang="en-US" sz="1800" i="1" dirty="0"/>
              <a:t>SIR</a:t>
            </a:r>
            <a:r>
              <a:rPr lang="en-US" sz="1800" dirty="0"/>
              <a:t> by using If-then logic rules. </a:t>
            </a:r>
            <a:endParaRPr lang="en-US" sz="1800" dirty="0">
              <a:latin typeface="Times" panose="02020603050405020304" pitchFamily="18" charset="0"/>
              <a:cs typeface="Times" panose="02020603050405020304" pitchFamily="18" charset="0"/>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09DB9B36-8015-491D-BBDE-C19EA05D44D7}"/>
              </a:ext>
            </a:extLst>
          </p:cNvPr>
          <p:cNvSpPr>
            <a:spLocks noGrp="1"/>
          </p:cNvSpPr>
          <p:nvPr>
            <p:ph type="title"/>
          </p:nvPr>
        </p:nvSpPr>
        <p:spPr>
          <a:xfrm>
            <a:off x="975519" y="449488"/>
            <a:ext cx="7192962" cy="345096"/>
          </a:xfrm>
        </p:spPr>
        <p:txBody>
          <a:bodyPr>
            <a:noAutofit/>
          </a:bodyPr>
          <a:lstStyle/>
          <a:p>
            <a:pPr algn="ctr" eaLnBrk="1" hangingPunct="1">
              <a:defRPr/>
            </a:pPr>
            <a:r>
              <a:rPr lang="en-GB" altLang="en-US" sz="3200" dirty="0">
                <a:latin typeface="Times New Roman" panose="02020603050405020304" pitchFamily="18" charset="0"/>
                <a:cs typeface="Times New Roman" panose="02020603050405020304" pitchFamily="18" charset="0"/>
              </a:rPr>
              <a:t>Introduction</a:t>
            </a:r>
            <a:endParaRPr lang="en-US" sz="3600" dirty="0">
              <a:latin typeface="Times New Roman" panose="02020603050405020304" pitchFamily="18" charset="0"/>
              <a:ea typeface="+mn-ea"/>
              <a:cs typeface="Times New Roman" panose="02020603050405020304" pitchFamily="18" charset="0"/>
            </a:endParaRPr>
          </a:p>
        </p:txBody>
      </p:sp>
      <p:pic>
        <p:nvPicPr>
          <p:cNvPr id="13316" name="Picture 48">
            <a:extLst>
              <a:ext uri="{FF2B5EF4-FFF2-40B4-BE49-F238E27FC236}">
                <a16:creationId xmlns:a16="http://schemas.microsoft.com/office/drawing/2014/main" id="{4C3F57AC-86C5-40E6-8104-8C40FDAA9DE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65" y="558644"/>
            <a:ext cx="699973" cy="5062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Slide Number Placeholder 7">
            <a:extLst>
              <a:ext uri="{FF2B5EF4-FFF2-40B4-BE49-F238E27FC236}">
                <a16:creationId xmlns:a16="http://schemas.microsoft.com/office/drawing/2014/main" id="{D48CFAE0-6ED6-4192-86D7-236EA5592AEB}"/>
              </a:ext>
            </a:extLst>
          </p:cNvPr>
          <p:cNvSpPr>
            <a:spLocks noGrp="1"/>
          </p:cNvSpPr>
          <p:nvPr>
            <p:ph type="sldNum" sz="quarter" idx="12"/>
          </p:nvPr>
        </p:nvSpPr>
        <p:spPr>
          <a:xfrm>
            <a:off x="8642930" y="0"/>
            <a:ext cx="501070" cy="457200"/>
          </a:xfrm>
        </p:spPr>
        <p:txBody>
          <a:bodyPr/>
          <a:lstStyle/>
          <a:p>
            <a:pPr>
              <a:defRPr/>
            </a:pPr>
            <a:fld id="{46C95EAB-5877-4365-885A-A60EB0348E4F}" type="slidenum">
              <a:rPr lang="en-US" altLang="en-US" smtClean="0"/>
              <a:pPr>
                <a:defRPr/>
              </a:pPr>
              <a:t>5</a:t>
            </a:fld>
            <a:endParaRPr lang="en-US" altLang="en-US" dirty="0"/>
          </a:p>
        </p:txBody>
      </p:sp>
      <p:sp>
        <p:nvSpPr>
          <p:cNvPr id="11" name="Rectangle 10">
            <a:extLst>
              <a:ext uri="{FF2B5EF4-FFF2-40B4-BE49-F238E27FC236}">
                <a16:creationId xmlns:a16="http://schemas.microsoft.com/office/drawing/2014/main" id="{B1131E5F-FE3C-4161-B2B8-5C6A4F2CC1F6}"/>
              </a:ext>
            </a:extLst>
          </p:cNvPr>
          <p:cNvSpPr/>
          <p:nvPr/>
        </p:nvSpPr>
        <p:spPr>
          <a:xfrm>
            <a:off x="79855" y="1073371"/>
            <a:ext cx="8884890" cy="2031325"/>
          </a:xfrm>
          <a:prstGeom prst="rect">
            <a:avLst/>
          </a:prstGeom>
        </p:spPr>
        <p:txBody>
          <a:bodyPr wrap="square">
            <a:spAutoFit/>
          </a:bodyPr>
          <a:lstStyle/>
          <a:p>
            <a:pPr marL="342900" indent="-342900" algn="just">
              <a:buClr>
                <a:schemeClr val="bg2"/>
              </a:buClr>
              <a:buSzPct val="75000"/>
              <a:buFont typeface="Wingdings" panose="05000000000000000000" pitchFamily="2" charset="2"/>
              <a:buChar char="n"/>
              <a:defRPr/>
            </a:pPr>
            <a:r>
              <a:rPr lang="en-US" sz="1800" dirty="0">
                <a:latin typeface="Times" panose="02020603050405020304" pitchFamily="18" charset="0"/>
                <a:cs typeface="Times" panose="02020603050405020304" pitchFamily="18" charset="0"/>
              </a:rPr>
              <a:t>Using Bloom’s taxonomy there is work has done by [Khan and Aboalela 2017].</a:t>
            </a:r>
            <a:r>
              <a:rPr lang="en-US" sz="1800" b="1" dirty="0">
                <a:latin typeface="Times" panose="02020603050405020304" pitchFamily="18" charset="0"/>
                <a:cs typeface="Times" panose="02020603050405020304" pitchFamily="18" charset="0"/>
              </a:rPr>
              <a:t>They assumed that those cognitive domain levels are given </a:t>
            </a:r>
            <a:r>
              <a:rPr lang="en-US" sz="1800" dirty="0">
                <a:latin typeface="Times" panose="02020603050405020304" pitchFamily="18" charset="0"/>
                <a:cs typeface="Times" panose="02020603050405020304" pitchFamily="18" charset="0"/>
              </a:rPr>
              <a:t>then testing can be done to determine student's proficiency levels (specific to cognitive domain level) from student test result.</a:t>
            </a:r>
          </a:p>
          <a:p>
            <a:pPr marL="800100" lvl="1" indent="-342900" algn="just">
              <a:buClr>
                <a:schemeClr val="bg2"/>
              </a:buClr>
              <a:buSzPct val="75000"/>
              <a:buFont typeface="Wingdings" panose="05000000000000000000" pitchFamily="2" charset="2"/>
              <a:buChar char="q"/>
              <a:defRPr/>
            </a:pPr>
            <a:r>
              <a:rPr lang="en-US" sz="1800" dirty="0">
                <a:latin typeface="Times" panose="02020603050405020304" pitchFamily="18" charset="0"/>
                <a:cs typeface="Times" panose="02020603050405020304" pitchFamily="18" charset="0"/>
              </a:rPr>
              <a:t>For example, the analytics can answer, </a:t>
            </a:r>
            <a:r>
              <a:rPr lang="en-US" sz="1800" i="1" dirty="0">
                <a:latin typeface="Times" panose="02020603050405020304" pitchFamily="18" charset="0"/>
                <a:cs typeface="Times" panose="02020603050405020304" pitchFamily="18" charset="0"/>
              </a:rPr>
              <a:t>given a set of test questions, if student has learned </a:t>
            </a:r>
            <a:r>
              <a:rPr lang="en-US" sz="1800" b="1" i="1" dirty="0">
                <a:latin typeface="Times" panose="02020603050405020304" pitchFamily="18" charset="0"/>
                <a:cs typeface="Times" panose="02020603050405020304" pitchFamily="18" charset="0"/>
              </a:rPr>
              <a:t>what</a:t>
            </a:r>
            <a:r>
              <a:rPr lang="en-US" sz="1800" i="1" dirty="0">
                <a:latin typeface="Times" panose="02020603050405020304" pitchFamily="18" charset="0"/>
                <a:cs typeface="Times" panose="02020603050405020304" pitchFamily="18" charset="0"/>
              </a:rPr>
              <a:t> is Data Structure verses </a:t>
            </a:r>
            <a:r>
              <a:rPr lang="en-US" sz="1800" dirty="0">
                <a:latin typeface="Times" panose="02020603050405020304" pitchFamily="18" charset="0"/>
                <a:cs typeface="Times" panose="02020603050405020304" pitchFamily="18" charset="0"/>
              </a:rPr>
              <a:t>how</a:t>
            </a:r>
            <a:r>
              <a:rPr lang="en-US" sz="1800" i="1" dirty="0">
                <a:latin typeface="Times" panose="02020603050405020304" pitchFamily="18" charset="0"/>
                <a:cs typeface="Times" panose="02020603050405020304" pitchFamily="18" charset="0"/>
              </a:rPr>
              <a:t> to </a:t>
            </a:r>
            <a:r>
              <a:rPr lang="en-US" sz="1800" b="1" i="1" dirty="0">
                <a:solidFill>
                  <a:schemeClr val="bg2">
                    <a:lumMod val="40000"/>
                    <a:lumOff val="60000"/>
                  </a:schemeClr>
                </a:solidFill>
                <a:latin typeface="Times" panose="02020603050405020304" pitchFamily="18" charset="0"/>
                <a:cs typeface="Times" panose="02020603050405020304" pitchFamily="18" charset="0"/>
              </a:rPr>
              <a:t>analyze</a:t>
            </a:r>
            <a:r>
              <a:rPr lang="en-US" sz="1800" i="1" dirty="0">
                <a:latin typeface="Times" panose="02020603050405020304" pitchFamily="18" charset="0"/>
                <a:cs typeface="Times" panose="02020603050405020304" pitchFamily="18" charset="0"/>
              </a:rPr>
              <a:t> Data Structure verses how to </a:t>
            </a:r>
            <a:r>
              <a:rPr lang="en-US" sz="1800" i="1" dirty="0">
                <a:solidFill>
                  <a:srgbClr val="FF0000"/>
                </a:solidFill>
                <a:latin typeface="Times" panose="02020603050405020304" pitchFamily="18" charset="0"/>
                <a:cs typeface="Times" panose="02020603050405020304" pitchFamily="18" charset="0"/>
              </a:rPr>
              <a:t>implement</a:t>
            </a:r>
            <a:r>
              <a:rPr lang="en-US" sz="1800" i="1" dirty="0">
                <a:latin typeface="Times" panose="02020603050405020304" pitchFamily="18" charset="0"/>
                <a:cs typeface="Times" panose="02020603050405020304" pitchFamily="18" charset="0"/>
              </a:rPr>
              <a:t> Data Structure .</a:t>
            </a:r>
          </a:p>
        </p:txBody>
      </p:sp>
      <p:grpSp>
        <p:nvGrpSpPr>
          <p:cNvPr id="62" name="Group 61">
            <a:extLst>
              <a:ext uri="{FF2B5EF4-FFF2-40B4-BE49-F238E27FC236}">
                <a16:creationId xmlns:a16="http://schemas.microsoft.com/office/drawing/2014/main" id="{80205376-8B81-4C6F-9F5A-D046887D45ED}"/>
              </a:ext>
            </a:extLst>
          </p:cNvPr>
          <p:cNvGrpSpPr/>
          <p:nvPr/>
        </p:nvGrpSpPr>
        <p:grpSpPr>
          <a:xfrm>
            <a:off x="1557207" y="3585502"/>
            <a:ext cx="6029585" cy="2693250"/>
            <a:chOff x="1960460" y="3478251"/>
            <a:chExt cx="6067990" cy="2792455"/>
          </a:xfrm>
        </p:grpSpPr>
        <p:grpSp>
          <p:nvGrpSpPr>
            <p:cNvPr id="63" name="Group 19">
              <a:extLst>
                <a:ext uri="{FF2B5EF4-FFF2-40B4-BE49-F238E27FC236}">
                  <a16:creationId xmlns:a16="http://schemas.microsoft.com/office/drawing/2014/main" id="{59DC4C2F-C55A-4944-A028-7C82136963B2}"/>
                </a:ext>
              </a:extLst>
            </p:cNvPr>
            <p:cNvGrpSpPr>
              <a:grpSpLocks/>
            </p:cNvGrpSpPr>
            <p:nvPr/>
          </p:nvGrpSpPr>
          <p:grpSpPr bwMode="auto">
            <a:xfrm>
              <a:off x="1960460" y="3478251"/>
              <a:ext cx="6067990" cy="2792455"/>
              <a:chOff x="2514600" y="3201913"/>
              <a:chExt cx="5651528" cy="3479387"/>
            </a:xfrm>
          </p:grpSpPr>
          <p:sp>
            <p:nvSpPr>
              <p:cNvPr id="67" name="Oval 66">
                <a:extLst>
                  <a:ext uri="{FF2B5EF4-FFF2-40B4-BE49-F238E27FC236}">
                    <a16:creationId xmlns:a16="http://schemas.microsoft.com/office/drawing/2014/main" id="{3F433F35-F59E-48B9-BED8-9D6A8C3A2487}"/>
                  </a:ext>
                </a:extLst>
              </p:cNvPr>
              <p:cNvSpPr/>
              <p:nvPr/>
            </p:nvSpPr>
            <p:spPr>
              <a:xfrm>
                <a:off x="2514600" y="4346300"/>
                <a:ext cx="927152" cy="473552"/>
              </a:xfrm>
              <a:prstGeom prst="ellipse">
                <a:avLst/>
              </a:prstGeom>
              <a:noFill/>
              <a:ln cap="rnd">
                <a:solidFill>
                  <a:schemeClr val="tx1"/>
                </a:solidFill>
              </a:ln>
              <a:effectLst>
                <a:outerShdw blurRad="39000" dist="25400" dir="5400000" rotWithShape="0">
                  <a:srgbClr val="000000">
                    <a:alpha val="38000"/>
                  </a:srgbClr>
                </a:outerShdw>
              </a:effectLst>
              <a:scene3d>
                <a:camera prst="orthographicFront" fov="0">
                  <a:rot lat="0" lon="0" rev="0"/>
                </a:camera>
                <a:lightRig rig="threePt" dir="t">
                  <a:rot lat="0" lon="0" rev="1800000"/>
                </a:lightRig>
              </a:scene3d>
              <a:sp3d prstMaterial="matte">
                <a:bevelT h="20000"/>
              </a:sp3d>
            </p:spPr>
            <p:txBody>
              <a:bodyPr anchor="ctr"/>
              <a:lstStyle/>
              <a:p>
                <a:pPr algn="ctr" eaLnBrk="1" hangingPunct="1">
                  <a:defRPr/>
                </a:pPr>
                <a:endParaRPr lang="en-US" sz="800" b="1" kern="0" dirty="0">
                  <a:latin typeface="Times" panose="02020603050405020304" pitchFamily="18" charset="0"/>
                  <a:cs typeface="Times" panose="02020603050405020304" pitchFamily="18" charset="0"/>
                </a:endParaRPr>
              </a:p>
              <a:p>
                <a:pPr algn="ctr" eaLnBrk="1" hangingPunct="1">
                  <a:defRPr/>
                </a:pPr>
                <a:r>
                  <a:rPr lang="en-US" sz="900" b="1" kern="0" dirty="0">
                    <a:latin typeface="Times" panose="02020603050405020304" pitchFamily="18" charset="0"/>
                    <a:cs typeface="Times" panose="02020603050405020304" pitchFamily="18" charset="0"/>
                  </a:rPr>
                  <a:t>Definition</a:t>
                </a:r>
                <a:r>
                  <a:rPr lang="en-US" sz="600" b="1" kern="0" dirty="0">
                    <a:latin typeface="Times" panose="02020603050405020304" pitchFamily="18" charset="0"/>
                    <a:cs typeface="Times" panose="02020603050405020304" pitchFamily="18" charset="0"/>
                  </a:rPr>
                  <a:t> </a:t>
                </a:r>
                <a:endParaRPr lang="en-US" sz="900" b="1" kern="0" dirty="0">
                  <a:latin typeface="Times" panose="02020603050405020304" pitchFamily="18" charset="0"/>
                  <a:cs typeface="Times" panose="02020603050405020304" pitchFamily="18" charset="0"/>
                </a:endParaRPr>
              </a:p>
              <a:p>
                <a:pPr algn="ctr" eaLnBrk="1" hangingPunct="1">
                  <a:defRPr/>
                </a:pPr>
                <a:endParaRPr lang="en-US" sz="800" b="1" kern="0" dirty="0">
                  <a:latin typeface="Times" panose="02020603050405020304" pitchFamily="18" charset="0"/>
                  <a:cs typeface="Times" panose="02020603050405020304" pitchFamily="18" charset="0"/>
                </a:endParaRPr>
              </a:p>
            </p:txBody>
          </p:sp>
          <p:sp>
            <p:nvSpPr>
              <p:cNvPr id="68" name="Oval 67">
                <a:extLst>
                  <a:ext uri="{FF2B5EF4-FFF2-40B4-BE49-F238E27FC236}">
                    <a16:creationId xmlns:a16="http://schemas.microsoft.com/office/drawing/2014/main" id="{32B64A69-7615-44FF-8E1E-8BBE5DFDFCFE}"/>
                  </a:ext>
                </a:extLst>
              </p:cNvPr>
              <p:cNvSpPr/>
              <p:nvPr/>
            </p:nvSpPr>
            <p:spPr>
              <a:xfrm>
                <a:off x="5176386" y="4398394"/>
                <a:ext cx="890740" cy="456836"/>
              </a:xfrm>
              <a:prstGeom prst="ellipse">
                <a:avLst/>
              </a:prstGeom>
              <a:noFill/>
              <a:ln w="9525" cap="rnd">
                <a:solidFill>
                  <a:schemeClr val="tx1"/>
                </a:solidFill>
              </a:ln>
              <a:effectLst>
                <a:outerShdw blurRad="39000" dist="25400" dir="5400000" rotWithShape="0">
                  <a:srgbClr val="000000">
                    <a:alpha val="38000"/>
                  </a:srgbClr>
                </a:outerShdw>
              </a:effectLst>
              <a:scene3d>
                <a:camera prst="orthographicFront" fov="0">
                  <a:rot lat="0" lon="0" rev="0"/>
                </a:camera>
                <a:lightRig rig="threePt" dir="t">
                  <a:rot lat="0" lon="0" rev="1800000"/>
                </a:lightRig>
              </a:scene3d>
              <a:sp3d prstMaterial="matte">
                <a:bevelT h="20000"/>
              </a:sp3d>
            </p:spPr>
            <p:txBody>
              <a:bodyPr anchor="ctr"/>
              <a:lstStyle/>
              <a:p>
                <a:pPr algn="ctr" eaLnBrk="1" hangingPunct="1">
                  <a:defRPr/>
                </a:pPr>
                <a:endParaRPr lang="en-US" sz="800" b="1" kern="0" dirty="0">
                  <a:latin typeface="Times" panose="02020603050405020304" pitchFamily="18" charset="0"/>
                  <a:cs typeface="Times" panose="02020603050405020304" pitchFamily="18" charset="0"/>
                </a:endParaRPr>
              </a:p>
              <a:p>
                <a:pPr algn="ctr" eaLnBrk="1" hangingPunct="1">
                  <a:defRPr/>
                </a:pPr>
                <a:r>
                  <a:rPr lang="en-US" sz="1000" b="1" kern="0" dirty="0">
                    <a:latin typeface="Times" panose="02020603050405020304" pitchFamily="18" charset="0"/>
                    <a:cs typeface="Times" panose="02020603050405020304" pitchFamily="18" charset="0"/>
                  </a:rPr>
                  <a:t>Python</a:t>
                </a:r>
                <a:r>
                  <a:rPr lang="en-US" sz="800" b="1" kern="0" dirty="0">
                    <a:latin typeface="Times" panose="02020603050405020304" pitchFamily="18" charset="0"/>
                    <a:cs typeface="Times" panose="02020603050405020304" pitchFamily="18" charset="0"/>
                  </a:rPr>
                  <a:t> </a:t>
                </a:r>
              </a:p>
              <a:p>
                <a:pPr algn="ctr" eaLnBrk="1" hangingPunct="1">
                  <a:defRPr/>
                </a:pPr>
                <a:endParaRPr lang="en-US" sz="800" b="1" kern="0" dirty="0">
                  <a:solidFill>
                    <a:prstClr val="white"/>
                  </a:solidFill>
                  <a:latin typeface="Times" panose="02020603050405020304" pitchFamily="18" charset="0"/>
                  <a:cs typeface="Times" panose="02020603050405020304" pitchFamily="18" charset="0"/>
                </a:endParaRPr>
              </a:p>
            </p:txBody>
          </p:sp>
          <p:sp>
            <p:nvSpPr>
              <p:cNvPr id="69" name="Oval 68">
                <a:extLst>
                  <a:ext uri="{FF2B5EF4-FFF2-40B4-BE49-F238E27FC236}">
                    <a16:creationId xmlns:a16="http://schemas.microsoft.com/office/drawing/2014/main" id="{AC7A1422-FAD0-4A0D-B6A1-0E49D5643BED}"/>
                  </a:ext>
                </a:extLst>
              </p:cNvPr>
              <p:cNvSpPr/>
              <p:nvPr/>
            </p:nvSpPr>
            <p:spPr>
              <a:xfrm>
                <a:off x="4851608" y="3201913"/>
                <a:ext cx="945562" cy="456836"/>
              </a:xfrm>
              <a:prstGeom prst="ellipse">
                <a:avLst/>
              </a:prstGeom>
              <a:noFill/>
              <a:ln w="9525" cap="rnd">
                <a:solidFill>
                  <a:schemeClr val="tx2"/>
                </a:solidFill>
              </a:ln>
              <a:effectLst>
                <a:outerShdw blurRad="39000" dist="25400" dir="5400000" rotWithShape="0">
                  <a:srgbClr val="000000">
                    <a:alpha val="38000"/>
                  </a:srgbClr>
                </a:outerShdw>
              </a:effectLst>
              <a:scene3d>
                <a:camera prst="orthographicFront" fov="0">
                  <a:rot lat="0" lon="0" rev="0"/>
                </a:camera>
                <a:lightRig rig="threePt" dir="t">
                  <a:rot lat="0" lon="0" rev="1800000"/>
                </a:lightRig>
              </a:scene3d>
              <a:sp3d prstMaterial="matte">
                <a:bevelT h="20000"/>
              </a:sp3d>
            </p:spPr>
            <p:txBody>
              <a:bodyPr anchor="ctr"/>
              <a:lstStyle/>
              <a:p>
                <a:pPr algn="ctr" eaLnBrk="1" hangingPunct="1">
                  <a:defRPr/>
                </a:pPr>
                <a:endParaRPr lang="en-US" sz="800" b="1" kern="0" dirty="0">
                  <a:latin typeface="Times" panose="02020603050405020304" pitchFamily="18" charset="0"/>
                  <a:cs typeface="Times" panose="02020603050405020304" pitchFamily="18" charset="0"/>
                </a:endParaRPr>
              </a:p>
              <a:p>
                <a:pPr algn="ctr" eaLnBrk="1" hangingPunct="1">
                  <a:defRPr/>
                </a:pPr>
                <a:endParaRPr lang="en-US" sz="800" b="1" kern="0" dirty="0">
                  <a:solidFill>
                    <a:prstClr val="white"/>
                  </a:solidFill>
                  <a:latin typeface="Times" panose="02020603050405020304" pitchFamily="18" charset="0"/>
                  <a:cs typeface="Times" panose="02020603050405020304" pitchFamily="18" charset="0"/>
                </a:endParaRPr>
              </a:p>
            </p:txBody>
          </p:sp>
          <p:sp>
            <p:nvSpPr>
              <p:cNvPr id="70" name="Oval 69">
                <a:extLst>
                  <a:ext uri="{FF2B5EF4-FFF2-40B4-BE49-F238E27FC236}">
                    <a16:creationId xmlns:a16="http://schemas.microsoft.com/office/drawing/2014/main" id="{B81D3BE4-249C-4DF4-944A-12328CFB48BA}"/>
                  </a:ext>
                </a:extLst>
              </p:cNvPr>
              <p:cNvSpPr/>
              <p:nvPr/>
            </p:nvSpPr>
            <p:spPr>
              <a:xfrm>
                <a:off x="3659457" y="5073453"/>
                <a:ext cx="975620" cy="412827"/>
              </a:xfrm>
              <a:prstGeom prst="ellipse">
                <a:avLst/>
              </a:prstGeom>
              <a:noFill/>
              <a:ln cap="rnd">
                <a:solidFill>
                  <a:schemeClr val="tx1"/>
                </a:solidFill>
              </a:ln>
              <a:effectLst>
                <a:outerShdw blurRad="39000" dist="25400" dir="5400000" rotWithShape="0">
                  <a:srgbClr val="000000">
                    <a:alpha val="38000"/>
                  </a:srgbClr>
                </a:outerShdw>
              </a:effectLst>
              <a:scene3d>
                <a:camera prst="orthographicFront" fov="0">
                  <a:rot lat="0" lon="0" rev="0"/>
                </a:camera>
                <a:lightRig rig="threePt" dir="t">
                  <a:rot lat="0" lon="0" rev="1800000"/>
                </a:lightRig>
              </a:scene3d>
              <a:sp3d prstMaterial="matte">
                <a:bevelT h="20000"/>
              </a:sp3d>
            </p:spPr>
            <p:txBody>
              <a:bodyPr anchor="ctr"/>
              <a:lstStyle/>
              <a:p>
                <a:pPr algn="ctr" eaLnBrk="1" hangingPunct="1">
                  <a:defRPr/>
                </a:pPr>
                <a:endParaRPr lang="en-US" sz="800" b="1" kern="0" dirty="0">
                  <a:latin typeface="Times" panose="02020603050405020304" pitchFamily="18" charset="0"/>
                  <a:cs typeface="Times" panose="02020603050405020304" pitchFamily="18" charset="0"/>
                </a:endParaRPr>
              </a:p>
            </p:txBody>
          </p:sp>
          <p:cxnSp>
            <p:nvCxnSpPr>
              <p:cNvPr id="71" name="Connector: Curved 70">
                <a:extLst>
                  <a:ext uri="{FF2B5EF4-FFF2-40B4-BE49-F238E27FC236}">
                    <a16:creationId xmlns:a16="http://schemas.microsoft.com/office/drawing/2014/main" id="{6D8698E2-524F-4CB3-BFD6-4CCA4A9A7914}"/>
                  </a:ext>
                </a:extLst>
              </p:cNvPr>
              <p:cNvCxnSpPr>
                <a:cxnSpLocks/>
                <a:stCxn id="69" idx="4"/>
                <a:endCxn id="68" idx="0"/>
              </p:cNvCxnSpPr>
              <p:nvPr/>
            </p:nvCxnSpPr>
            <p:spPr>
              <a:xfrm rot="16200000" flipH="1">
                <a:off x="5103169" y="3879372"/>
                <a:ext cx="739505" cy="296864"/>
              </a:xfrm>
              <a:prstGeom prst="curvedConnector3">
                <a:avLst>
                  <a:gd name="adj1" fmla="val 50000"/>
                </a:avLst>
              </a:prstGeom>
              <a:ln w="31750">
                <a:solidFill>
                  <a:schemeClr val="tx1"/>
                </a:solidFill>
                <a:prstDash val="solid"/>
                <a:headEnd type="none"/>
                <a:tailEnd type="arrow"/>
              </a:ln>
            </p:spPr>
            <p:style>
              <a:lnRef idx="1">
                <a:schemeClr val="accent1"/>
              </a:lnRef>
              <a:fillRef idx="0">
                <a:schemeClr val="accent1"/>
              </a:fillRef>
              <a:effectRef idx="0">
                <a:schemeClr val="accent1"/>
              </a:effectRef>
              <a:fontRef idx="minor">
                <a:schemeClr val="tx1"/>
              </a:fontRef>
            </p:style>
          </p:cxnSp>
          <p:cxnSp>
            <p:nvCxnSpPr>
              <p:cNvPr id="72" name="Connector: Curved 71">
                <a:extLst>
                  <a:ext uri="{FF2B5EF4-FFF2-40B4-BE49-F238E27FC236}">
                    <a16:creationId xmlns:a16="http://schemas.microsoft.com/office/drawing/2014/main" id="{34DB05DA-4DE4-448C-8846-892620A509EA}"/>
                  </a:ext>
                </a:extLst>
              </p:cNvPr>
              <p:cNvCxnSpPr>
                <a:cxnSpLocks/>
              </p:cNvCxnSpPr>
              <p:nvPr/>
            </p:nvCxnSpPr>
            <p:spPr>
              <a:xfrm rot="5400000" flipH="1" flipV="1">
                <a:off x="2817054" y="3754927"/>
                <a:ext cx="719067" cy="463546"/>
              </a:xfrm>
              <a:prstGeom prst="curvedConnector3">
                <a:avLst>
                  <a:gd name="adj1" fmla="val 50000"/>
                </a:avLst>
              </a:prstGeom>
              <a:ln w="31750">
                <a:solidFill>
                  <a:schemeClr val="tx1"/>
                </a:solidFill>
                <a:prstDash val="solid"/>
                <a:headEnd type="arrow"/>
                <a:tailEnd type="none"/>
              </a:ln>
            </p:spPr>
            <p:style>
              <a:lnRef idx="1">
                <a:schemeClr val="accent1"/>
              </a:lnRef>
              <a:fillRef idx="0">
                <a:schemeClr val="accent1"/>
              </a:fillRef>
              <a:effectRef idx="0">
                <a:schemeClr val="accent1"/>
              </a:effectRef>
              <a:fontRef idx="minor">
                <a:schemeClr val="tx1"/>
              </a:fontRef>
            </p:style>
          </p:cxnSp>
          <p:cxnSp>
            <p:nvCxnSpPr>
              <p:cNvPr id="73" name="Connector: Curved 72">
                <a:extLst>
                  <a:ext uri="{FF2B5EF4-FFF2-40B4-BE49-F238E27FC236}">
                    <a16:creationId xmlns:a16="http://schemas.microsoft.com/office/drawing/2014/main" id="{61306DDF-1098-4558-BF56-559D8C7D22F7}"/>
                  </a:ext>
                </a:extLst>
              </p:cNvPr>
              <p:cNvCxnSpPr>
                <a:cxnSpLocks/>
              </p:cNvCxnSpPr>
              <p:nvPr/>
            </p:nvCxnSpPr>
            <p:spPr>
              <a:xfrm rot="16200000" flipH="1">
                <a:off x="3071979" y="4692427"/>
                <a:ext cx="460052" cy="714379"/>
              </a:xfrm>
              <a:prstGeom prst="curvedConnector2">
                <a:avLst/>
              </a:prstGeom>
              <a:ln w="31750">
                <a:solidFill>
                  <a:schemeClr val="tx1"/>
                </a:solidFill>
                <a:prstDash val="solid"/>
                <a:headEnd type="none"/>
                <a:tailEnd type="arrow"/>
              </a:ln>
            </p:spPr>
            <p:style>
              <a:lnRef idx="1">
                <a:schemeClr val="accent1"/>
              </a:lnRef>
              <a:fillRef idx="0">
                <a:schemeClr val="accent1"/>
              </a:fillRef>
              <a:effectRef idx="0">
                <a:schemeClr val="accent1"/>
              </a:effectRef>
              <a:fontRef idx="minor">
                <a:schemeClr val="tx1"/>
              </a:fontRef>
            </p:style>
          </p:cxnSp>
          <p:cxnSp>
            <p:nvCxnSpPr>
              <p:cNvPr id="74" name="Connector: Curved 73">
                <a:extLst>
                  <a:ext uri="{FF2B5EF4-FFF2-40B4-BE49-F238E27FC236}">
                    <a16:creationId xmlns:a16="http://schemas.microsoft.com/office/drawing/2014/main" id="{7FCDBD57-12D5-416A-8D3F-F41B855CA597}"/>
                  </a:ext>
                </a:extLst>
              </p:cNvPr>
              <p:cNvCxnSpPr>
                <a:cxnSpLocks/>
                <a:endCxn id="70" idx="0"/>
              </p:cNvCxnSpPr>
              <p:nvPr/>
            </p:nvCxnSpPr>
            <p:spPr>
              <a:xfrm rot="16200000" flipH="1">
                <a:off x="3251064" y="4178834"/>
                <a:ext cx="1387761" cy="403227"/>
              </a:xfrm>
              <a:prstGeom prst="curvedConnector3">
                <a:avLst>
                  <a:gd name="adj1" fmla="val 50000"/>
                </a:avLst>
              </a:prstGeom>
              <a:ln w="31750">
                <a:solidFill>
                  <a:schemeClr val="tx1"/>
                </a:solidFill>
                <a:prstDash val="solid"/>
                <a:headEnd type="none"/>
                <a:tailEnd type="arrow"/>
              </a:ln>
            </p:spPr>
            <p:style>
              <a:lnRef idx="1">
                <a:schemeClr val="accent1"/>
              </a:lnRef>
              <a:fillRef idx="0">
                <a:schemeClr val="accent1"/>
              </a:fillRef>
              <a:effectRef idx="0">
                <a:schemeClr val="accent1"/>
              </a:effectRef>
              <a:fontRef idx="minor">
                <a:schemeClr val="tx1"/>
              </a:fontRef>
            </p:style>
          </p:cxnSp>
          <p:cxnSp>
            <p:nvCxnSpPr>
              <p:cNvPr id="75" name="Connector: Curved 74">
                <a:extLst>
                  <a:ext uri="{FF2B5EF4-FFF2-40B4-BE49-F238E27FC236}">
                    <a16:creationId xmlns:a16="http://schemas.microsoft.com/office/drawing/2014/main" id="{636DD174-5611-41B2-978A-B0980AA754FE}"/>
                  </a:ext>
                </a:extLst>
              </p:cNvPr>
              <p:cNvCxnSpPr>
                <a:cxnSpLocks/>
                <a:stCxn id="69" idx="0"/>
                <a:endCxn id="4" idx="0"/>
              </p:cNvCxnSpPr>
              <p:nvPr/>
            </p:nvCxnSpPr>
            <p:spPr>
              <a:xfrm rot="16200000" flipH="1" flipV="1">
                <a:off x="4512779" y="2428568"/>
                <a:ext cx="38266" cy="1584955"/>
              </a:xfrm>
              <a:prstGeom prst="curvedConnector3">
                <a:avLst>
                  <a:gd name="adj1" fmla="val -771776"/>
                </a:avLst>
              </a:prstGeom>
              <a:ln w="31750">
                <a:solidFill>
                  <a:srgbClr val="FF0000"/>
                </a:solidFill>
                <a:prstDash val="solid"/>
                <a:headEnd type="arrow"/>
                <a:tailEnd type="none"/>
              </a:ln>
            </p:spPr>
            <p:style>
              <a:lnRef idx="1">
                <a:schemeClr val="accent1"/>
              </a:lnRef>
              <a:fillRef idx="0">
                <a:schemeClr val="accent1"/>
              </a:fillRef>
              <a:effectRef idx="0">
                <a:schemeClr val="accent1"/>
              </a:effectRef>
              <a:fontRef idx="minor">
                <a:schemeClr val="tx1"/>
              </a:fontRef>
            </p:style>
          </p:cxnSp>
          <p:sp>
            <p:nvSpPr>
              <p:cNvPr id="76" name="Rectangle 75">
                <a:extLst>
                  <a:ext uri="{FF2B5EF4-FFF2-40B4-BE49-F238E27FC236}">
                    <a16:creationId xmlns:a16="http://schemas.microsoft.com/office/drawing/2014/main" id="{D133B1CF-52F3-4528-870B-EEF9CB2DDC91}"/>
                  </a:ext>
                </a:extLst>
              </p:cNvPr>
              <p:cNvSpPr/>
              <p:nvPr/>
            </p:nvSpPr>
            <p:spPr>
              <a:xfrm>
                <a:off x="3046706" y="3741600"/>
                <a:ext cx="172051" cy="217310"/>
              </a:xfrm>
              <a:prstGeom prst="rect">
                <a:avLst/>
              </a:prstGeom>
            </p:spPr>
            <p:txBody>
              <a:bodyPr wrap="none">
                <a:spAutoFit/>
              </a:bodyPr>
              <a:lstStyle/>
              <a:p>
                <a:pPr algn="ctr" eaLnBrk="1" hangingPunct="1">
                  <a:defRPr/>
                </a:pPr>
                <a:endParaRPr lang="en-US" sz="800" b="1" kern="0" baseline="-25000" dirty="0">
                  <a:latin typeface="Times" panose="02020603050405020304" pitchFamily="18" charset="0"/>
                  <a:cs typeface="Times" panose="02020603050405020304" pitchFamily="18" charset="0"/>
                </a:endParaRPr>
              </a:p>
            </p:txBody>
          </p:sp>
          <p:sp>
            <p:nvSpPr>
              <p:cNvPr id="77" name="Oval 76">
                <a:extLst>
                  <a:ext uri="{FF2B5EF4-FFF2-40B4-BE49-F238E27FC236}">
                    <a16:creationId xmlns:a16="http://schemas.microsoft.com/office/drawing/2014/main" id="{D700475D-9B90-46E3-AC1F-9838AAE552AC}"/>
                  </a:ext>
                </a:extLst>
              </p:cNvPr>
              <p:cNvSpPr/>
              <p:nvPr/>
            </p:nvSpPr>
            <p:spPr>
              <a:xfrm>
                <a:off x="7334855" y="4380083"/>
                <a:ext cx="831273" cy="392304"/>
              </a:xfrm>
              <a:prstGeom prst="ellipse">
                <a:avLst/>
              </a:prstGeom>
              <a:noFill/>
              <a:ln cap="rnd">
                <a:solidFill>
                  <a:schemeClr val="tx1"/>
                </a:solidFill>
              </a:ln>
              <a:effectLst>
                <a:outerShdw blurRad="39000" dist="25400" dir="5400000" rotWithShape="0">
                  <a:srgbClr val="000000">
                    <a:alpha val="38000"/>
                  </a:srgbClr>
                </a:outerShdw>
              </a:effectLst>
              <a:scene3d>
                <a:camera prst="orthographicFront" fov="0">
                  <a:rot lat="0" lon="0" rev="0"/>
                </a:camera>
                <a:lightRig rig="threePt" dir="t">
                  <a:rot lat="0" lon="0" rev="1800000"/>
                </a:lightRig>
              </a:scene3d>
              <a:sp3d prstMaterial="matte">
                <a:bevelT h="20000"/>
              </a:sp3d>
            </p:spPr>
            <p:txBody>
              <a:bodyPr anchor="ctr"/>
              <a:lstStyle/>
              <a:p>
                <a:pPr algn="ctr" eaLnBrk="1" hangingPunct="1">
                  <a:defRPr/>
                </a:pPr>
                <a:r>
                  <a:rPr lang="en-US" sz="800" b="1" kern="0" dirty="0">
                    <a:latin typeface="Times" panose="02020603050405020304" pitchFamily="18" charset="0"/>
                    <a:cs typeface="Times" panose="02020603050405020304" pitchFamily="18" charset="0"/>
                  </a:rPr>
                  <a:t>Calculus</a:t>
                </a:r>
                <a:endParaRPr lang="en-US" sz="1200" b="1" kern="0" dirty="0">
                  <a:latin typeface="Times" panose="02020603050405020304" pitchFamily="18" charset="0"/>
                  <a:cs typeface="Times" panose="02020603050405020304" pitchFamily="18" charset="0"/>
                </a:endParaRPr>
              </a:p>
            </p:txBody>
          </p:sp>
          <p:sp>
            <p:nvSpPr>
              <p:cNvPr id="78" name="Oval 77">
                <a:extLst>
                  <a:ext uri="{FF2B5EF4-FFF2-40B4-BE49-F238E27FC236}">
                    <a16:creationId xmlns:a16="http://schemas.microsoft.com/office/drawing/2014/main" id="{0EB9E581-EB98-47BD-B26D-8FFF36D4B9A8}"/>
                  </a:ext>
                </a:extLst>
              </p:cNvPr>
              <p:cNvSpPr/>
              <p:nvPr/>
            </p:nvSpPr>
            <p:spPr>
              <a:xfrm>
                <a:off x="5559487" y="5247924"/>
                <a:ext cx="975620" cy="513513"/>
              </a:xfrm>
              <a:prstGeom prst="ellipse">
                <a:avLst/>
              </a:prstGeom>
              <a:noFill/>
              <a:ln cap="rnd">
                <a:solidFill>
                  <a:schemeClr val="tx1"/>
                </a:solidFill>
              </a:ln>
              <a:effectLst>
                <a:outerShdw blurRad="39000" dist="25400" dir="5400000" rotWithShape="0">
                  <a:srgbClr val="000000">
                    <a:alpha val="38000"/>
                  </a:srgbClr>
                </a:outerShdw>
              </a:effectLst>
              <a:scene3d>
                <a:camera prst="orthographicFront" fov="0">
                  <a:rot lat="0" lon="0" rev="0"/>
                </a:camera>
                <a:lightRig rig="threePt" dir="t">
                  <a:rot lat="0" lon="0" rev="1800000"/>
                </a:lightRig>
              </a:scene3d>
              <a:sp3d prstMaterial="matte">
                <a:bevelT h="20000"/>
              </a:sp3d>
            </p:spPr>
            <p:txBody>
              <a:bodyPr anchor="ctr"/>
              <a:lstStyle/>
              <a:p>
                <a:pPr algn="ctr" eaLnBrk="1" hangingPunct="1">
                  <a:defRPr/>
                </a:pPr>
                <a:endParaRPr lang="en-US" sz="900" b="1" kern="0" dirty="0">
                  <a:latin typeface="Times" panose="02020603050405020304" pitchFamily="18" charset="0"/>
                  <a:cs typeface="Times" panose="02020603050405020304" pitchFamily="18" charset="0"/>
                </a:endParaRPr>
              </a:p>
              <a:p>
                <a:pPr algn="ctr" eaLnBrk="1" hangingPunct="1">
                  <a:defRPr/>
                </a:pPr>
                <a:r>
                  <a:rPr lang="en-US" sz="900" b="1" kern="0" dirty="0">
                    <a:latin typeface="Times" panose="02020603050405020304" pitchFamily="18" charset="0"/>
                    <a:cs typeface="Times" panose="02020603050405020304" pitchFamily="18" charset="0"/>
                  </a:rPr>
                  <a:t>Algorithm</a:t>
                </a:r>
                <a:endParaRPr lang="en-US" sz="800" b="1" kern="0" dirty="0">
                  <a:latin typeface="Times" panose="02020603050405020304" pitchFamily="18" charset="0"/>
                  <a:cs typeface="Times" panose="02020603050405020304" pitchFamily="18" charset="0"/>
                </a:endParaRPr>
              </a:p>
              <a:p>
                <a:pPr algn="ctr" eaLnBrk="1" hangingPunct="1">
                  <a:defRPr/>
                </a:pPr>
                <a:endParaRPr lang="en-US" sz="1000" b="1" kern="0" dirty="0">
                  <a:latin typeface="Times" panose="02020603050405020304" pitchFamily="18" charset="0"/>
                  <a:cs typeface="Times" panose="02020603050405020304" pitchFamily="18" charset="0"/>
                </a:endParaRPr>
              </a:p>
            </p:txBody>
          </p:sp>
          <p:cxnSp>
            <p:nvCxnSpPr>
              <p:cNvPr id="81" name="Connector: Curved 80">
                <a:extLst>
                  <a:ext uri="{FF2B5EF4-FFF2-40B4-BE49-F238E27FC236}">
                    <a16:creationId xmlns:a16="http://schemas.microsoft.com/office/drawing/2014/main" id="{AD094A23-9DE2-40AE-928C-566F7063439B}"/>
                  </a:ext>
                </a:extLst>
              </p:cNvPr>
              <p:cNvCxnSpPr>
                <a:cxnSpLocks/>
                <a:stCxn id="70" idx="5"/>
                <a:endCxn id="78" idx="4"/>
              </p:cNvCxnSpPr>
              <p:nvPr/>
            </p:nvCxnSpPr>
            <p:spPr>
              <a:xfrm rot="16200000" flipH="1">
                <a:off x="5101943" y="4816081"/>
                <a:ext cx="335614" cy="1555096"/>
              </a:xfrm>
              <a:prstGeom prst="curvedConnector3">
                <a:avLst>
                  <a:gd name="adj1" fmla="val 187996"/>
                </a:avLst>
              </a:prstGeom>
              <a:ln w="31750">
                <a:solidFill>
                  <a:schemeClr val="tx1"/>
                </a:solidFill>
                <a:prstDash val="solid"/>
                <a:headEnd type="none"/>
                <a:tailEnd type="none"/>
              </a:ln>
            </p:spPr>
            <p:style>
              <a:lnRef idx="1">
                <a:schemeClr val="accent1"/>
              </a:lnRef>
              <a:fillRef idx="0">
                <a:schemeClr val="accent1"/>
              </a:fillRef>
              <a:effectRef idx="0">
                <a:schemeClr val="accent1"/>
              </a:effectRef>
              <a:fontRef idx="minor">
                <a:schemeClr val="tx1"/>
              </a:fontRef>
            </p:style>
          </p:cxnSp>
          <p:cxnSp>
            <p:nvCxnSpPr>
              <p:cNvPr id="82" name="Connector: Curved 81">
                <a:extLst>
                  <a:ext uri="{FF2B5EF4-FFF2-40B4-BE49-F238E27FC236}">
                    <a16:creationId xmlns:a16="http://schemas.microsoft.com/office/drawing/2014/main" id="{220B6CFF-647E-4835-A7E4-DA2D8514AD89}"/>
                  </a:ext>
                </a:extLst>
              </p:cNvPr>
              <p:cNvCxnSpPr>
                <a:cxnSpLocks/>
                <a:stCxn id="78" idx="7"/>
                <a:endCxn id="77" idx="3"/>
              </p:cNvCxnSpPr>
              <p:nvPr/>
            </p:nvCxnSpPr>
            <p:spPr>
              <a:xfrm rot="5400000" flipH="1" flipV="1">
                <a:off x="6620315" y="4486851"/>
                <a:ext cx="608192" cy="1064361"/>
              </a:xfrm>
              <a:prstGeom prst="curvedConnector3">
                <a:avLst>
                  <a:gd name="adj1" fmla="val 50000"/>
                </a:avLst>
              </a:prstGeom>
              <a:ln w="31750">
                <a:solidFill>
                  <a:schemeClr val="tx1"/>
                </a:solidFill>
                <a:prstDash val="solid"/>
                <a:headEnd type="none"/>
                <a:tailEnd type="none"/>
              </a:ln>
            </p:spPr>
            <p:style>
              <a:lnRef idx="1">
                <a:schemeClr val="accent1"/>
              </a:lnRef>
              <a:fillRef idx="0">
                <a:schemeClr val="accent1"/>
              </a:fillRef>
              <a:effectRef idx="0">
                <a:schemeClr val="accent1"/>
              </a:effectRef>
              <a:fontRef idx="minor">
                <a:schemeClr val="tx1"/>
              </a:fontRef>
            </p:style>
          </p:cxnSp>
          <p:cxnSp>
            <p:nvCxnSpPr>
              <p:cNvPr id="83" name="Connector: Curved 82">
                <a:extLst>
                  <a:ext uri="{FF2B5EF4-FFF2-40B4-BE49-F238E27FC236}">
                    <a16:creationId xmlns:a16="http://schemas.microsoft.com/office/drawing/2014/main" id="{A31EE0AD-E6D0-4513-B5A3-1D51E5113637}"/>
                  </a:ext>
                </a:extLst>
              </p:cNvPr>
              <p:cNvCxnSpPr>
                <a:cxnSpLocks/>
                <a:stCxn id="4" idx="3"/>
                <a:endCxn id="78" idx="2"/>
              </p:cNvCxnSpPr>
              <p:nvPr/>
            </p:nvCxnSpPr>
            <p:spPr>
              <a:xfrm>
                <a:off x="4212215" y="3454227"/>
                <a:ext cx="1347273" cy="2050454"/>
              </a:xfrm>
              <a:prstGeom prst="curvedConnector3">
                <a:avLst>
                  <a:gd name="adj1" fmla="val 50000"/>
                </a:avLst>
              </a:prstGeom>
              <a:ln w="31750">
                <a:solidFill>
                  <a:schemeClr val="bg2">
                    <a:lumMod val="40000"/>
                    <a:lumOff val="60000"/>
                  </a:schemeClr>
                </a:solidFill>
                <a:prstDash val="solid"/>
                <a:headEnd type="none"/>
                <a:tailEnd type="arrow"/>
              </a:ln>
            </p:spPr>
            <p:style>
              <a:lnRef idx="1">
                <a:schemeClr val="accent1"/>
              </a:lnRef>
              <a:fillRef idx="0">
                <a:schemeClr val="accent1"/>
              </a:fillRef>
              <a:effectRef idx="0">
                <a:schemeClr val="accent1"/>
              </a:effectRef>
              <a:fontRef idx="minor">
                <a:schemeClr val="tx1"/>
              </a:fontRef>
            </p:style>
          </p:cxnSp>
          <p:sp>
            <p:nvSpPr>
              <p:cNvPr id="84" name="Rectangle 83">
                <a:extLst>
                  <a:ext uri="{FF2B5EF4-FFF2-40B4-BE49-F238E27FC236}">
                    <a16:creationId xmlns:a16="http://schemas.microsoft.com/office/drawing/2014/main" id="{7D81DA5A-EEBA-4778-9A2A-0B142055E298}"/>
                  </a:ext>
                </a:extLst>
              </p:cNvPr>
              <p:cNvSpPr/>
              <p:nvPr/>
            </p:nvSpPr>
            <p:spPr>
              <a:xfrm>
                <a:off x="6677113" y="4346859"/>
                <a:ext cx="172051" cy="217310"/>
              </a:xfrm>
              <a:prstGeom prst="rect">
                <a:avLst/>
              </a:prstGeom>
            </p:spPr>
            <p:txBody>
              <a:bodyPr wrap="none">
                <a:spAutoFit/>
              </a:bodyPr>
              <a:lstStyle/>
              <a:p>
                <a:pPr algn="ctr" eaLnBrk="1" hangingPunct="1">
                  <a:defRPr/>
                </a:pPr>
                <a:endParaRPr lang="en-US" sz="800" b="1" kern="0" baseline="-25000" dirty="0">
                  <a:latin typeface="Times" panose="02020603050405020304" pitchFamily="18" charset="0"/>
                  <a:cs typeface="Times" panose="02020603050405020304" pitchFamily="18" charset="0"/>
                </a:endParaRPr>
              </a:p>
            </p:txBody>
          </p:sp>
          <p:sp>
            <p:nvSpPr>
              <p:cNvPr id="86" name="Rectangle 85">
                <a:extLst>
                  <a:ext uri="{FF2B5EF4-FFF2-40B4-BE49-F238E27FC236}">
                    <a16:creationId xmlns:a16="http://schemas.microsoft.com/office/drawing/2014/main" id="{757BE9D5-1C76-4389-878E-4CC5E5E717B1}"/>
                  </a:ext>
                </a:extLst>
              </p:cNvPr>
              <p:cNvSpPr/>
              <p:nvPr/>
            </p:nvSpPr>
            <p:spPr>
              <a:xfrm>
                <a:off x="6110005" y="6463990"/>
                <a:ext cx="172051" cy="217310"/>
              </a:xfrm>
              <a:prstGeom prst="rect">
                <a:avLst/>
              </a:prstGeom>
            </p:spPr>
            <p:txBody>
              <a:bodyPr wrap="none">
                <a:spAutoFit/>
              </a:bodyPr>
              <a:lstStyle/>
              <a:p>
                <a:pPr algn="ctr" eaLnBrk="1" hangingPunct="1">
                  <a:defRPr/>
                </a:pPr>
                <a:endParaRPr lang="en-US" sz="800" b="1" kern="0" baseline="-25000" dirty="0">
                  <a:latin typeface="Times" panose="02020603050405020304" pitchFamily="18" charset="0"/>
                  <a:cs typeface="Times" panose="02020603050405020304" pitchFamily="18" charset="0"/>
                </a:endParaRPr>
              </a:p>
            </p:txBody>
          </p:sp>
          <p:sp>
            <p:nvSpPr>
              <p:cNvPr id="87" name="Oval 86">
                <a:extLst>
                  <a:ext uri="{FF2B5EF4-FFF2-40B4-BE49-F238E27FC236}">
                    <a16:creationId xmlns:a16="http://schemas.microsoft.com/office/drawing/2014/main" id="{D5B9B4CB-0424-4D04-8EDD-E0CBF660B034}"/>
                  </a:ext>
                </a:extLst>
              </p:cNvPr>
              <p:cNvSpPr/>
              <p:nvPr/>
            </p:nvSpPr>
            <p:spPr>
              <a:xfrm>
                <a:off x="6260846" y="3782570"/>
                <a:ext cx="945562" cy="456836"/>
              </a:xfrm>
              <a:prstGeom prst="ellipse">
                <a:avLst/>
              </a:prstGeom>
              <a:noFill/>
              <a:ln w="9525" cap="rnd">
                <a:solidFill>
                  <a:schemeClr val="tx1"/>
                </a:solidFill>
              </a:ln>
              <a:effectLst>
                <a:outerShdw blurRad="39000" dist="25400" dir="5400000" rotWithShape="0">
                  <a:srgbClr val="000000">
                    <a:alpha val="38000"/>
                  </a:srgbClr>
                </a:outerShdw>
              </a:effectLst>
              <a:scene3d>
                <a:camera prst="orthographicFront" fov="0">
                  <a:rot lat="0" lon="0" rev="0"/>
                </a:camera>
                <a:lightRig rig="threePt" dir="t">
                  <a:rot lat="0" lon="0" rev="1800000"/>
                </a:lightRig>
              </a:scene3d>
              <a:sp3d prstMaterial="matte">
                <a:bevelT h="20000"/>
              </a:sp3d>
            </p:spPr>
            <p:txBody>
              <a:bodyPr anchor="ctr"/>
              <a:lstStyle/>
              <a:p>
                <a:pPr algn="ctr" eaLnBrk="1" hangingPunct="1">
                  <a:defRPr/>
                </a:pPr>
                <a:r>
                  <a:rPr lang="en-US" sz="1050" b="1" kern="0" dirty="0">
                    <a:latin typeface="Times" panose="02020603050405020304" pitchFamily="18" charset="0"/>
                    <a:cs typeface="Times" panose="02020603050405020304" pitchFamily="18" charset="0"/>
                  </a:rPr>
                  <a:t>C++</a:t>
                </a:r>
                <a:endParaRPr lang="en-US" sz="1050" b="1" kern="0" dirty="0">
                  <a:solidFill>
                    <a:prstClr val="white"/>
                  </a:solidFill>
                  <a:latin typeface="Times" panose="02020603050405020304" pitchFamily="18" charset="0"/>
                  <a:cs typeface="Times" panose="02020603050405020304" pitchFamily="18" charset="0"/>
                </a:endParaRPr>
              </a:p>
            </p:txBody>
          </p:sp>
        </p:grpSp>
        <p:sp>
          <p:nvSpPr>
            <p:cNvPr id="64" name="Rectangle 63">
              <a:extLst>
                <a:ext uri="{FF2B5EF4-FFF2-40B4-BE49-F238E27FC236}">
                  <a16:creationId xmlns:a16="http://schemas.microsoft.com/office/drawing/2014/main" id="{1F768E49-9803-41C8-9EE3-9E92977AA596}"/>
                </a:ext>
              </a:extLst>
            </p:cNvPr>
            <p:cNvSpPr/>
            <p:nvPr/>
          </p:nvSpPr>
          <p:spPr>
            <a:xfrm>
              <a:off x="3391551" y="4991030"/>
              <a:ext cx="639054" cy="265978"/>
            </a:xfrm>
            <a:prstGeom prst="rect">
              <a:avLst/>
            </a:prstGeom>
          </p:spPr>
          <p:txBody>
            <a:bodyPr wrap="square">
              <a:spAutoFit/>
            </a:bodyPr>
            <a:lstStyle/>
            <a:p>
              <a:pPr algn="ctr" eaLnBrk="1" hangingPunct="1">
                <a:defRPr/>
              </a:pPr>
              <a:r>
                <a:rPr lang="en-US" sz="1050" b="1" kern="0" dirty="0">
                  <a:cs typeface="Times New Roman" panose="02020603050405020304" pitchFamily="18" charset="0"/>
                </a:rPr>
                <a:t>Types</a:t>
              </a:r>
            </a:p>
          </p:txBody>
        </p:sp>
        <p:sp>
          <p:nvSpPr>
            <p:cNvPr id="65" name="Rectangle 64">
              <a:extLst>
                <a:ext uri="{FF2B5EF4-FFF2-40B4-BE49-F238E27FC236}">
                  <a16:creationId xmlns:a16="http://schemas.microsoft.com/office/drawing/2014/main" id="{B0B13F05-6554-4729-BB49-590369A8E858}"/>
                </a:ext>
              </a:extLst>
            </p:cNvPr>
            <p:cNvSpPr/>
            <p:nvPr/>
          </p:nvSpPr>
          <p:spPr>
            <a:xfrm>
              <a:off x="4458771" y="3493179"/>
              <a:ext cx="1087963" cy="351025"/>
            </a:xfrm>
            <a:prstGeom prst="rect">
              <a:avLst/>
            </a:prstGeom>
          </p:spPr>
          <p:txBody>
            <a:bodyPr wrap="square">
              <a:spAutoFit/>
            </a:bodyPr>
            <a:lstStyle/>
            <a:p>
              <a:pPr algn="ctr" eaLnBrk="1" hangingPunct="1">
                <a:defRPr/>
              </a:pPr>
              <a:r>
                <a:rPr lang="en-US" sz="800" b="1" kern="0" dirty="0">
                  <a:cs typeface="Times New Roman" panose="02020603050405020304" pitchFamily="18" charset="0"/>
                </a:rPr>
                <a:t>Programming Language</a:t>
              </a:r>
            </a:p>
          </p:txBody>
        </p:sp>
      </p:grpSp>
      <p:sp>
        <p:nvSpPr>
          <p:cNvPr id="4" name="Rectangle 3">
            <a:extLst>
              <a:ext uri="{FF2B5EF4-FFF2-40B4-BE49-F238E27FC236}">
                <a16:creationId xmlns:a16="http://schemas.microsoft.com/office/drawing/2014/main" id="{64C774A2-55A4-4FA7-BC87-D9A2A2BCEC63}"/>
              </a:ext>
            </a:extLst>
          </p:cNvPr>
          <p:cNvSpPr/>
          <p:nvPr/>
        </p:nvSpPr>
        <p:spPr bwMode="auto">
          <a:xfrm>
            <a:off x="2359568" y="3615122"/>
            <a:ext cx="1008815" cy="331372"/>
          </a:xfrm>
          <a:prstGeom prst="rect">
            <a:avLst/>
          </a:prstGeom>
          <a:noFill/>
          <a:ln w="28575"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anose="02020603050405020304" pitchFamily="18" charset="0"/>
            </a:endParaRPr>
          </a:p>
        </p:txBody>
      </p:sp>
      <p:sp>
        <p:nvSpPr>
          <p:cNvPr id="6" name="Rectangle 5">
            <a:extLst>
              <a:ext uri="{FF2B5EF4-FFF2-40B4-BE49-F238E27FC236}">
                <a16:creationId xmlns:a16="http://schemas.microsoft.com/office/drawing/2014/main" id="{B82C611F-8A99-4993-A06F-EEA85781475A}"/>
              </a:ext>
            </a:extLst>
          </p:cNvPr>
          <p:cNvSpPr/>
          <p:nvPr/>
        </p:nvSpPr>
        <p:spPr>
          <a:xfrm>
            <a:off x="2300396" y="3626831"/>
            <a:ext cx="1146483" cy="253916"/>
          </a:xfrm>
          <a:prstGeom prst="rect">
            <a:avLst/>
          </a:prstGeom>
        </p:spPr>
        <p:txBody>
          <a:bodyPr wrap="square">
            <a:spAutoFit/>
          </a:bodyPr>
          <a:lstStyle/>
          <a:p>
            <a:pPr algn="ctr" eaLnBrk="1" hangingPunct="1">
              <a:defRPr/>
            </a:pPr>
            <a:r>
              <a:rPr lang="en-US" sz="1050" b="1" kern="0" dirty="0">
                <a:latin typeface="Times" panose="02020603050405020304" pitchFamily="18" charset="0"/>
                <a:cs typeface="Times" panose="02020603050405020304" pitchFamily="18" charset="0"/>
              </a:rPr>
              <a:t>Data Structure</a:t>
            </a:r>
            <a:endParaRPr lang="en-US" sz="800" b="1" kern="0" dirty="0">
              <a:latin typeface="Times" panose="02020603050405020304" pitchFamily="18" charset="0"/>
              <a:cs typeface="Times" panose="02020603050405020304" pitchFamily="18" charset="0"/>
            </a:endParaRPr>
          </a:p>
        </p:txBody>
      </p:sp>
      <p:cxnSp>
        <p:nvCxnSpPr>
          <p:cNvPr id="48" name="Connector: Curved 47">
            <a:extLst>
              <a:ext uri="{FF2B5EF4-FFF2-40B4-BE49-F238E27FC236}">
                <a16:creationId xmlns:a16="http://schemas.microsoft.com/office/drawing/2014/main" id="{B2702231-6767-4DA9-BFAC-B7C6A4925147}"/>
              </a:ext>
            </a:extLst>
          </p:cNvPr>
          <p:cNvCxnSpPr>
            <a:cxnSpLocks/>
            <a:stCxn id="69" idx="6"/>
            <a:endCxn id="87" idx="2"/>
          </p:cNvCxnSpPr>
          <p:nvPr/>
        </p:nvCxnSpPr>
        <p:spPr bwMode="auto">
          <a:xfrm>
            <a:off x="5059363" y="3762311"/>
            <a:ext cx="494694" cy="449463"/>
          </a:xfrm>
          <a:prstGeom prst="curvedConnector3">
            <a:avLst>
              <a:gd name="adj1" fmla="val 50000"/>
            </a:avLst>
          </a:prstGeom>
          <a:ln w="31750">
            <a:solidFill>
              <a:schemeClr val="tx1"/>
            </a:solidFill>
            <a:prstDash val="solid"/>
            <a:headEnd type="none"/>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81252669"/>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a:extLst>
              <a:ext uri="{FF2B5EF4-FFF2-40B4-BE49-F238E27FC236}">
                <a16:creationId xmlns:a16="http://schemas.microsoft.com/office/drawing/2014/main" id="{3E88CD71-2DB2-44C6-9BE8-4FA382A6C2A4}"/>
              </a:ext>
            </a:extLst>
          </p:cNvPr>
          <p:cNvSpPr>
            <a:spLocks noGrp="1" noChangeArrowheads="1"/>
          </p:cNvSpPr>
          <p:nvPr>
            <p:ph type="title"/>
          </p:nvPr>
        </p:nvSpPr>
        <p:spPr>
          <a:xfrm>
            <a:off x="925512" y="513590"/>
            <a:ext cx="7292975" cy="457200"/>
          </a:xfrm>
        </p:spPr>
        <p:txBody>
          <a:bodyPr/>
          <a:lstStyle/>
          <a:p>
            <a:pPr algn="ctr"/>
            <a:r>
              <a:rPr lang="en-US" altLang="en-US" sz="2400" dirty="0">
                <a:solidFill>
                  <a:srgbClr val="FF0000"/>
                </a:solidFill>
                <a:latin typeface="Times" panose="02020603050405020304" pitchFamily="18" charset="0"/>
                <a:cs typeface="Times" panose="02020603050405020304" pitchFamily="18" charset="0"/>
              </a:rPr>
              <a:t>M</a:t>
            </a:r>
            <a:r>
              <a:rPr lang="en-US" altLang="en-US" sz="2400" dirty="0">
                <a:latin typeface="Times" panose="02020603050405020304" pitchFamily="18" charset="0"/>
                <a:cs typeface="Times" panose="02020603050405020304" pitchFamily="18" charset="0"/>
              </a:rPr>
              <a:t>arkov </a:t>
            </a:r>
            <a:r>
              <a:rPr lang="en-US" altLang="en-US" sz="2400" dirty="0">
                <a:solidFill>
                  <a:srgbClr val="FF0000"/>
                </a:solidFill>
                <a:latin typeface="Times" panose="02020603050405020304" pitchFamily="18" charset="0"/>
                <a:cs typeface="Times" panose="02020603050405020304" pitchFamily="18" charset="0"/>
              </a:rPr>
              <a:t>C</a:t>
            </a:r>
            <a:r>
              <a:rPr lang="en-US" altLang="en-US" sz="2400" dirty="0">
                <a:latin typeface="Times" panose="02020603050405020304" pitchFamily="18" charset="0"/>
                <a:cs typeface="Times" panose="02020603050405020304" pitchFamily="18" charset="0"/>
              </a:rPr>
              <a:t>ognitive </a:t>
            </a:r>
            <a:r>
              <a:rPr lang="en-US" altLang="en-US" sz="2400" dirty="0">
                <a:solidFill>
                  <a:srgbClr val="FF0000"/>
                </a:solidFill>
                <a:latin typeface="Times" panose="02020603050405020304" pitchFamily="18" charset="0"/>
                <a:cs typeface="Times" panose="02020603050405020304" pitchFamily="18" charset="0"/>
              </a:rPr>
              <a:t>K</a:t>
            </a:r>
            <a:r>
              <a:rPr lang="en-US" altLang="en-US" sz="2400" dirty="0">
                <a:latin typeface="Times" panose="02020603050405020304" pitchFamily="18" charset="0"/>
                <a:cs typeface="Times" panose="02020603050405020304" pitchFamily="18" charset="0"/>
              </a:rPr>
              <a:t>nowledge </a:t>
            </a:r>
            <a:r>
              <a:rPr lang="en-US" altLang="en-US" sz="2400" dirty="0">
                <a:solidFill>
                  <a:srgbClr val="FF0000"/>
                </a:solidFill>
                <a:latin typeface="Times" panose="02020603050405020304" pitchFamily="18" charset="0"/>
                <a:cs typeface="Times" panose="02020603050405020304" pitchFamily="18" charset="0"/>
              </a:rPr>
              <a:t>S</a:t>
            </a:r>
            <a:r>
              <a:rPr lang="en-US" altLang="en-US" sz="2400" dirty="0">
                <a:latin typeface="Times" panose="02020603050405020304" pitchFamily="18" charset="0"/>
                <a:cs typeface="Times" panose="02020603050405020304" pitchFamily="18" charset="0"/>
              </a:rPr>
              <a:t>tate </a:t>
            </a:r>
            <a:r>
              <a:rPr lang="en-US" altLang="en-US" sz="2400" dirty="0">
                <a:solidFill>
                  <a:srgbClr val="FF0000"/>
                </a:solidFill>
                <a:latin typeface="Times" panose="02020603050405020304" pitchFamily="18" charset="0"/>
                <a:cs typeface="Times" panose="02020603050405020304" pitchFamily="18" charset="0"/>
              </a:rPr>
              <a:t>N</a:t>
            </a:r>
            <a:r>
              <a:rPr lang="en-US" altLang="en-US" sz="2400" dirty="0">
                <a:latin typeface="Times" panose="02020603050405020304" pitchFamily="18" charset="0"/>
                <a:cs typeface="Times" panose="02020603050405020304" pitchFamily="18" charset="0"/>
              </a:rPr>
              <a:t>etwork (</a:t>
            </a:r>
            <a:r>
              <a:rPr lang="en-US" altLang="en-US" sz="2400" i="1" dirty="0">
                <a:solidFill>
                  <a:srgbClr val="FF0000"/>
                </a:solidFill>
                <a:latin typeface="Times" panose="02020603050405020304" pitchFamily="18" charset="0"/>
                <a:cs typeface="Times" panose="02020603050405020304" pitchFamily="18" charset="0"/>
              </a:rPr>
              <a:t>MCKSN</a:t>
            </a:r>
            <a:r>
              <a:rPr lang="en-US" altLang="en-US" sz="2400" dirty="0">
                <a:latin typeface="Times" panose="02020603050405020304" pitchFamily="18" charset="0"/>
                <a:cs typeface="Times" panose="02020603050405020304" pitchFamily="18" charset="0"/>
              </a:rPr>
              <a:t>)</a:t>
            </a:r>
            <a:endParaRPr lang="en-US" altLang="en-US" sz="2000" dirty="0">
              <a:solidFill>
                <a:srgbClr val="FF0000"/>
              </a:solidFill>
              <a:latin typeface="Times New Roman" panose="02020603050405020304" pitchFamily="18" charset="0"/>
              <a:cs typeface="Times New Roman" panose="02020603050405020304" pitchFamily="18" charset="0"/>
            </a:endParaRPr>
          </a:p>
        </p:txBody>
      </p:sp>
      <p:sp>
        <p:nvSpPr>
          <p:cNvPr id="10" name="Freeform: Shape 9">
            <a:extLst>
              <a:ext uri="{FF2B5EF4-FFF2-40B4-BE49-F238E27FC236}">
                <a16:creationId xmlns:a16="http://schemas.microsoft.com/office/drawing/2014/main" id="{D00BB211-1EBC-4AB3-BB7E-4205C6FD67F7}"/>
              </a:ext>
            </a:extLst>
          </p:cNvPr>
          <p:cNvSpPr/>
          <p:nvPr/>
        </p:nvSpPr>
        <p:spPr>
          <a:xfrm>
            <a:off x="4819648" y="3231328"/>
            <a:ext cx="2308451" cy="471632"/>
          </a:xfrm>
          <a:custGeom>
            <a:avLst/>
            <a:gdLst>
              <a:gd name="connsiteX0" fmla="*/ 0 w 5418667"/>
              <a:gd name="connsiteY0" fmla="*/ 0 h 1029546"/>
              <a:gd name="connsiteX1" fmla="*/ 5418667 w 5418667"/>
              <a:gd name="connsiteY1" fmla="*/ 0 h 1029546"/>
              <a:gd name="connsiteX2" fmla="*/ 5418667 w 5418667"/>
              <a:gd name="connsiteY2" fmla="*/ 1029546 h 1029546"/>
              <a:gd name="connsiteX3" fmla="*/ 0 w 5418667"/>
              <a:gd name="connsiteY3" fmla="*/ 1029546 h 1029546"/>
              <a:gd name="connsiteX4" fmla="*/ 0 w 5418667"/>
              <a:gd name="connsiteY4" fmla="*/ 0 h 10295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18667" h="1029546">
                <a:moveTo>
                  <a:pt x="0" y="0"/>
                </a:moveTo>
                <a:lnTo>
                  <a:pt x="5418667" y="0"/>
                </a:lnTo>
                <a:lnTo>
                  <a:pt x="5418667" y="1029546"/>
                </a:lnTo>
                <a:lnTo>
                  <a:pt x="0" y="1029546"/>
                </a:lnTo>
                <a:lnTo>
                  <a:pt x="0" y="0"/>
                </a:lnTo>
                <a:close/>
              </a:path>
            </a:pathLst>
          </a:custGeom>
          <a:solidFill>
            <a:srgbClr val="FF9999"/>
          </a:solidFill>
          <a:ln>
            <a:solidFill>
              <a:schemeClr val="tx1"/>
            </a:solidFill>
          </a:ln>
          <a:scene3d>
            <a:camera prst="orthographicFront"/>
            <a:lightRig rig="threePt" dir="t"/>
          </a:scene3d>
          <a:sp3d>
            <a:bevelT w="152400" h="50800" prst="softRound"/>
          </a:sp3d>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lIns="30956" tIns="30956" rIns="30956" bIns="30956" spcCol="1270" anchor="ctr"/>
          <a:lstStyle/>
          <a:p>
            <a:pPr algn="ctr" defTabSz="2166938">
              <a:lnSpc>
                <a:spcPct val="90000"/>
              </a:lnSpc>
              <a:spcAft>
                <a:spcPct val="35000"/>
              </a:spcAft>
              <a:defRPr/>
            </a:pPr>
            <a:r>
              <a:rPr lang="en-US" sz="1400" b="1" dirty="0">
                <a:solidFill>
                  <a:schemeClr val="tx1"/>
                </a:solidFill>
                <a:latin typeface="Times" panose="02020603050405020304" pitchFamily="18" charset="0"/>
                <a:cs typeface="Times" panose="02020603050405020304" pitchFamily="18" charset="0"/>
              </a:rPr>
              <a:t>Markov Network</a:t>
            </a:r>
          </a:p>
        </p:txBody>
      </p:sp>
      <p:sp>
        <p:nvSpPr>
          <p:cNvPr id="11" name="Freeform: Shape 10">
            <a:extLst>
              <a:ext uri="{FF2B5EF4-FFF2-40B4-BE49-F238E27FC236}">
                <a16:creationId xmlns:a16="http://schemas.microsoft.com/office/drawing/2014/main" id="{6E3EC9F0-6528-4197-BB8F-8A2A50D2A5F5}"/>
              </a:ext>
            </a:extLst>
          </p:cNvPr>
          <p:cNvSpPr/>
          <p:nvPr/>
        </p:nvSpPr>
        <p:spPr>
          <a:xfrm>
            <a:off x="2057399" y="3231329"/>
            <a:ext cx="2308451" cy="471632"/>
          </a:xfrm>
          <a:custGeom>
            <a:avLst/>
            <a:gdLst>
              <a:gd name="connsiteX0" fmla="*/ 0 w 5418667"/>
              <a:gd name="connsiteY0" fmla="*/ 0 h 1029546"/>
              <a:gd name="connsiteX1" fmla="*/ 5418667 w 5418667"/>
              <a:gd name="connsiteY1" fmla="*/ 0 h 1029546"/>
              <a:gd name="connsiteX2" fmla="*/ 5418667 w 5418667"/>
              <a:gd name="connsiteY2" fmla="*/ 1029546 h 1029546"/>
              <a:gd name="connsiteX3" fmla="*/ 0 w 5418667"/>
              <a:gd name="connsiteY3" fmla="*/ 1029546 h 1029546"/>
              <a:gd name="connsiteX4" fmla="*/ 0 w 5418667"/>
              <a:gd name="connsiteY4" fmla="*/ 0 h 10295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18667" h="1029546">
                <a:moveTo>
                  <a:pt x="0" y="0"/>
                </a:moveTo>
                <a:lnTo>
                  <a:pt x="5418667" y="0"/>
                </a:lnTo>
                <a:lnTo>
                  <a:pt x="5418667" y="1029546"/>
                </a:lnTo>
                <a:lnTo>
                  <a:pt x="0" y="1029546"/>
                </a:lnTo>
                <a:lnTo>
                  <a:pt x="0" y="0"/>
                </a:lnTo>
                <a:close/>
              </a:path>
            </a:pathLst>
          </a:custGeom>
          <a:solidFill>
            <a:schemeClr val="bg1">
              <a:lumMod val="95000"/>
            </a:schemeClr>
          </a:solidFill>
          <a:ln>
            <a:solidFill>
              <a:schemeClr val="tx1"/>
            </a:solidFill>
          </a:ln>
          <a:scene3d>
            <a:camera prst="orthographicFront"/>
            <a:lightRig rig="threePt" dir="t"/>
          </a:scene3d>
          <a:sp3d>
            <a:bevelT w="152400" h="50800" prst="softRound"/>
          </a:sp3d>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lIns="30956" tIns="30956" rIns="30956" bIns="30956" spcCol="1270" anchor="ctr"/>
          <a:lstStyle/>
          <a:p>
            <a:pPr algn="ctr" defTabSz="2166938">
              <a:lnSpc>
                <a:spcPct val="90000"/>
              </a:lnSpc>
              <a:spcAft>
                <a:spcPct val="35000"/>
              </a:spcAft>
              <a:defRPr/>
            </a:pPr>
            <a:endParaRPr lang="en-US" sz="1400" b="1" dirty="0">
              <a:solidFill>
                <a:schemeClr val="tx1"/>
              </a:solidFill>
              <a:latin typeface="Times" panose="02020603050405020304" pitchFamily="18" charset="0"/>
              <a:cs typeface="Times" panose="02020603050405020304" pitchFamily="18" charset="0"/>
            </a:endParaRPr>
          </a:p>
          <a:p>
            <a:pPr algn="ctr" defTabSz="2166938">
              <a:lnSpc>
                <a:spcPct val="90000"/>
              </a:lnSpc>
              <a:spcAft>
                <a:spcPct val="35000"/>
              </a:spcAft>
              <a:defRPr/>
            </a:pPr>
            <a:r>
              <a:rPr lang="en-US" sz="1400" b="1" dirty="0">
                <a:solidFill>
                  <a:schemeClr val="tx1"/>
                </a:solidFill>
                <a:latin typeface="Times" panose="02020603050405020304" pitchFamily="18" charset="0"/>
                <a:cs typeface="Times" panose="02020603050405020304" pitchFamily="18" charset="0"/>
              </a:rPr>
              <a:t>Generating Skill Inference Rules </a:t>
            </a:r>
          </a:p>
          <a:p>
            <a:pPr algn="ctr" defTabSz="2166938">
              <a:lnSpc>
                <a:spcPct val="90000"/>
              </a:lnSpc>
              <a:spcAft>
                <a:spcPct val="35000"/>
              </a:spcAft>
              <a:defRPr/>
            </a:pPr>
            <a:endParaRPr lang="en-US" sz="1400" b="1" dirty="0">
              <a:solidFill>
                <a:schemeClr val="tx1"/>
              </a:solidFill>
              <a:latin typeface="Times" panose="02020603050405020304" pitchFamily="18" charset="0"/>
              <a:cs typeface="Times" panose="02020603050405020304" pitchFamily="18" charset="0"/>
            </a:endParaRPr>
          </a:p>
        </p:txBody>
      </p:sp>
      <p:sp>
        <p:nvSpPr>
          <p:cNvPr id="12" name="Freeform: Shape 11">
            <a:extLst>
              <a:ext uri="{FF2B5EF4-FFF2-40B4-BE49-F238E27FC236}">
                <a16:creationId xmlns:a16="http://schemas.microsoft.com/office/drawing/2014/main" id="{2C5A2E7A-EBFE-4684-AE3F-BCA2C133ED7C}"/>
              </a:ext>
            </a:extLst>
          </p:cNvPr>
          <p:cNvSpPr/>
          <p:nvPr/>
        </p:nvSpPr>
        <p:spPr>
          <a:xfrm>
            <a:off x="3417773" y="2269969"/>
            <a:ext cx="2308451" cy="471632"/>
          </a:xfrm>
          <a:custGeom>
            <a:avLst/>
            <a:gdLst>
              <a:gd name="connsiteX0" fmla="*/ 0 w 5418667"/>
              <a:gd name="connsiteY0" fmla="*/ 0 h 1029546"/>
              <a:gd name="connsiteX1" fmla="*/ 5418667 w 5418667"/>
              <a:gd name="connsiteY1" fmla="*/ 0 h 1029546"/>
              <a:gd name="connsiteX2" fmla="*/ 5418667 w 5418667"/>
              <a:gd name="connsiteY2" fmla="*/ 1029546 h 1029546"/>
              <a:gd name="connsiteX3" fmla="*/ 0 w 5418667"/>
              <a:gd name="connsiteY3" fmla="*/ 1029546 h 1029546"/>
              <a:gd name="connsiteX4" fmla="*/ 0 w 5418667"/>
              <a:gd name="connsiteY4" fmla="*/ 0 h 10295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18667" h="1029546">
                <a:moveTo>
                  <a:pt x="0" y="0"/>
                </a:moveTo>
                <a:lnTo>
                  <a:pt x="5418667" y="0"/>
                </a:lnTo>
                <a:lnTo>
                  <a:pt x="5418667" y="1029546"/>
                </a:lnTo>
                <a:lnTo>
                  <a:pt x="0" y="1029546"/>
                </a:lnTo>
                <a:lnTo>
                  <a:pt x="0" y="0"/>
                </a:lnTo>
                <a:close/>
              </a:path>
            </a:pathLst>
          </a:custGeom>
          <a:solidFill>
            <a:schemeClr val="accent5">
              <a:lumMod val="40000"/>
              <a:lumOff val="60000"/>
            </a:schemeClr>
          </a:solidFill>
          <a:ln>
            <a:solidFill>
              <a:schemeClr val="tx1"/>
            </a:solidFill>
          </a:ln>
          <a:scene3d>
            <a:camera prst="orthographicFront"/>
            <a:lightRig rig="threePt" dir="t"/>
          </a:scene3d>
          <a:sp3d>
            <a:bevelT w="152400" h="50800" prst="softRound"/>
          </a:sp3d>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lIns="30956" tIns="30956" rIns="30956" bIns="30956" spcCol="1270" anchor="ctr"/>
          <a:lstStyle/>
          <a:p>
            <a:pPr algn="ctr" defTabSz="2166938">
              <a:lnSpc>
                <a:spcPct val="90000"/>
              </a:lnSpc>
              <a:spcAft>
                <a:spcPct val="35000"/>
              </a:spcAft>
              <a:defRPr/>
            </a:pPr>
            <a:r>
              <a:rPr lang="en-US" sz="1400" b="1" dirty="0">
                <a:solidFill>
                  <a:schemeClr val="tx1"/>
                </a:solidFill>
                <a:latin typeface="Times" panose="02020603050405020304" pitchFamily="18" charset="0"/>
                <a:cs typeface="Times" panose="02020603050405020304" pitchFamily="18" charset="0"/>
              </a:rPr>
              <a:t>Markov Cognitive Knowledge State Network</a:t>
            </a:r>
          </a:p>
        </p:txBody>
      </p:sp>
      <p:cxnSp>
        <p:nvCxnSpPr>
          <p:cNvPr id="13" name="Straight Connector 12">
            <a:extLst>
              <a:ext uri="{FF2B5EF4-FFF2-40B4-BE49-F238E27FC236}">
                <a16:creationId xmlns:a16="http://schemas.microsoft.com/office/drawing/2014/main" id="{DA7C6E68-56B1-4C55-A026-4D56DF293438}"/>
              </a:ext>
            </a:extLst>
          </p:cNvPr>
          <p:cNvCxnSpPr>
            <a:cxnSpLocks/>
          </p:cNvCxnSpPr>
          <p:nvPr/>
        </p:nvCxnSpPr>
        <p:spPr>
          <a:xfrm flipH="1">
            <a:off x="3367086" y="2963041"/>
            <a:ext cx="2595562" cy="0"/>
          </a:xfrm>
          <a:prstGeom prst="line">
            <a:avLst/>
          </a:prstGeom>
          <a:ln w="85725"/>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74F9C394-B36B-41F6-9831-16C1DE347885}"/>
              </a:ext>
            </a:extLst>
          </p:cNvPr>
          <p:cNvCxnSpPr>
            <a:cxnSpLocks/>
          </p:cNvCxnSpPr>
          <p:nvPr/>
        </p:nvCxnSpPr>
        <p:spPr>
          <a:xfrm>
            <a:off x="3384548" y="2943991"/>
            <a:ext cx="4763" cy="287337"/>
          </a:xfrm>
          <a:prstGeom prst="line">
            <a:avLst/>
          </a:prstGeom>
          <a:ln w="85725">
            <a:tailEnd type="stealth"/>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D7DEBA51-E06B-4EAB-B7E0-1817ED32F21D}"/>
              </a:ext>
            </a:extLst>
          </p:cNvPr>
          <p:cNvCxnSpPr>
            <a:cxnSpLocks/>
          </p:cNvCxnSpPr>
          <p:nvPr/>
        </p:nvCxnSpPr>
        <p:spPr>
          <a:xfrm>
            <a:off x="5943598" y="2959866"/>
            <a:ext cx="6350" cy="287337"/>
          </a:xfrm>
          <a:prstGeom prst="line">
            <a:avLst/>
          </a:prstGeom>
          <a:ln w="85725">
            <a:tailEnd type="stealth"/>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2943EBB4-CED4-4A15-B677-DE04C1EB27DD}"/>
              </a:ext>
            </a:extLst>
          </p:cNvPr>
          <p:cNvCxnSpPr>
            <a:cxnSpLocks/>
          </p:cNvCxnSpPr>
          <p:nvPr/>
        </p:nvCxnSpPr>
        <p:spPr>
          <a:xfrm>
            <a:off x="4537073" y="2742378"/>
            <a:ext cx="0" cy="201613"/>
          </a:xfrm>
          <a:prstGeom prst="line">
            <a:avLst/>
          </a:prstGeom>
          <a:ln w="85725">
            <a:tailEnd type="none"/>
          </a:ln>
        </p:spPr>
        <p:style>
          <a:lnRef idx="1">
            <a:schemeClr val="accent1"/>
          </a:lnRef>
          <a:fillRef idx="0">
            <a:schemeClr val="accent1"/>
          </a:fillRef>
          <a:effectRef idx="0">
            <a:schemeClr val="accent1"/>
          </a:effectRef>
          <a:fontRef idx="minor">
            <a:schemeClr val="tx1"/>
          </a:fontRef>
        </p:style>
      </p:cxnSp>
      <p:sp>
        <p:nvSpPr>
          <p:cNvPr id="6" name="Slide Number Placeholder 5">
            <a:extLst>
              <a:ext uri="{FF2B5EF4-FFF2-40B4-BE49-F238E27FC236}">
                <a16:creationId xmlns:a16="http://schemas.microsoft.com/office/drawing/2014/main" id="{39B47AF5-7782-4E7D-B064-17E7417E4EF6}"/>
              </a:ext>
            </a:extLst>
          </p:cNvPr>
          <p:cNvSpPr>
            <a:spLocks noGrp="1"/>
          </p:cNvSpPr>
          <p:nvPr>
            <p:ph type="sldNum" sz="quarter" idx="12"/>
          </p:nvPr>
        </p:nvSpPr>
        <p:spPr/>
        <p:txBody>
          <a:bodyPr/>
          <a:lstStyle/>
          <a:p>
            <a:pPr>
              <a:defRPr/>
            </a:pPr>
            <a:fld id="{46C95EAB-5877-4365-885A-A60EB0348E4F}" type="slidenum">
              <a:rPr lang="en-US" altLang="en-US" smtClean="0"/>
              <a:pPr>
                <a:defRPr/>
              </a:pPr>
              <a:t>50</a:t>
            </a:fld>
            <a:endParaRPr lang="en-US" altLang="en-US"/>
          </a:p>
        </p:txBody>
      </p:sp>
      <p:pic>
        <p:nvPicPr>
          <p:cNvPr id="17" name="Picture 16">
            <a:extLst>
              <a:ext uri="{FF2B5EF4-FFF2-40B4-BE49-F238E27FC236}">
                <a16:creationId xmlns:a16="http://schemas.microsoft.com/office/drawing/2014/main" id="{63615960-D811-4A11-8EE2-67A72BE50A8D}"/>
              </a:ext>
            </a:extLst>
          </p:cNvPr>
          <p:cNvPicPr>
            <a:picLocks noChangeAspect="1"/>
          </p:cNvPicPr>
          <p:nvPr/>
        </p:nvPicPr>
        <p:blipFill>
          <a:blip r:embed="rId2"/>
          <a:stretch>
            <a:fillRect/>
          </a:stretch>
        </p:blipFill>
        <p:spPr>
          <a:xfrm>
            <a:off x="8418" y="530024"/>
            <a:ext cx="709926" cy="503438"/>
          </a:xfrm>
          <a:prstGeom prst="rect">
            <a:avLst/>
          </a:prstGeom>
        </p:spPr>
      </p:pic>
      <p:sp>
        <p:nvSpPr>
          <p:cNvPr id="15" name="Content Placeholder 2">
            <a:extLst>
              <a:ext uri="{FF2B5EF4-FFF2-40B4-BE49-F238E27FC236}">
                <a16:creationId xmlns:a16="http://schemas.microsoft.com/office/drawing/2014/main" id="{53C63003-2D83-4BEF-8DB6-C7A83DE90184}"/>
              </a:ext>
            </a:extLst>
          </p:cNvPr>
          <p:cNvSpPr>
            <a:spLocks noGrp="1" noChangeArrowheads="1"/>
          </p:cNvSpPr>
          <p:nvPr>
            <p:ph idx="1"/>
          </p:nvPr>
        </p:nvSpPr>
        <p:spPr>
          <a:xfrm>
            <a:off x="373292" y="4296571"/>
            <a:ext cx="8397416" cy="1461267"/>
          </a:xfrm>
        </p:spPr>
        <p:txBody>
          <a:bodyPr/>
          <a:lstStyle/>
          <a:p>
            <a:pPr algn="just">
              <a:lnSpc>
                <a:spcPct val="150000"/>
              </a:lnSpc>
              <a:buFont typeface="Wingdings" panose="05000000000000000000" pitchFamily="2" charset="2"/>
              <a:buChar char="q"/>
            </a:pPr>
            <a:r>
              <a:rPr lang="en-US" altLang="en-US" sz="1600" dirty="0">
                <a:latin typeface="Times New Roman" panose="02020603050405020304" pitchFamily="18" charset="0"/>
                <a:cs typeface="Times New Roman" panose="02020603050405020304" pitchFamily="18" charset="0"/>
              </a:rPr>
              <a:t>knowledge is represented as </a:t>
            </a:r>
            <a:r>
              <a:rPr lang="en-US" altLang="en-US" sz="1600" b="1" dirty="0">
                <a:latin typeface="Times New Roman" panose="02020603050405020304" pitchFamily="18" charset="0"/>
                <a:cs typeface="Times New Roman" panose="02020603050405020304" pitchFamily="18" charset="0"/>
              </a:rPr>
              <a:t>skill inference rules</a:t>
            </a:r>
            <a:r>
              <a:rPr lang="en-US" altLang="en-US" sz="1600" dirty="0">
                <a:latin typeface="Times New Roman" panose="02020603050405020304" pitchFamily="18" charset="0"/>
                <a:cs typeface="Times New Roman" panose="02020603050405020304" pitchFamily="18" charset="0"/>
              </a:rPr>
              <a:t>, and new facts are derived by using logic equivalencies.</a:t>
            </a:r>
          </a:p>
          <a:p>
            <a:pPr algn="just">
              <a:lnSpc>
                <a:spcPct val="150000"/>
              </a:lnSpc>
              <a:buFont typeface="Wingdings" panose="05000000000000000000" pitchFamily="2" charset="2"/>
              <a:buChar char="q"/>
            </a:pPr>
            <a:r>
              <a:rPr lang="en-US" altLang="en-US" sz="1600" dirty="0">
                <a:latin typeface="Times New Roman" panose="02020603050405020304" pitchFamily="18" charset="0"/>
                <a:cs typeface="Times New Roman" panose="02020603050405020304" pitchFamily="18" charset="0"/>
              </a:rPr>
              <a:t>The </a:t>
            </a:r>
            <a:r>
              <a:rPr lang="en-US" altLang="en-US" sz="1600" b="1" dirty="0">
                <a:latin typeface="Times New Roman" panose="02020603050405020304" pitchFamily="18" charset="0"/>
                <a:cs typeface="Times New Roman" panose="02020603050405020304" pitchFamily="18" charset="0"/>
              </a:rPr>
              <a:t>facts</a:t>
            </a:r>
            <a:r>
              <a:rPr lang="en-US" altLang="en-US" sz="1600" dirty="0">
                <a:latin typeface="Times New Roman" panose="02020603050405020304" pitchFamily="18" charset="0"/>
                <a:cs typeface="Times New Roman" panose="02020603050405020304" pitchFamily="18" charset="0"/>
              </a:rPr>
              <a:t> are seen as random variables in </a:t>
            </a:r>
            <a:r>
              <a:rPr lang="en-US" altLang="en-US" sz="1600" b="1" dirty="0">
                <a:latin typeface="Times New Roman" panose="02020603050405020304" pitchFamily="18" charset="0"/>
                <a:cs typeface="Times New Roman" panose="02020603050405020304" pitchFamily="18" charset="0"/>
              </a:rPr>
              <a:t>Markov Network </a:t>
            </a:r>
            <a:r>
              <a:rPr lang="en-US" altLang="en-US" sz="1600" dirty="0">
                <a:latin typeface="Times New Roman" panose="02020603050405020304" pitchFamily="18" charset="0"/>
                <a:cs typeface="Times New Roman" panose="02020603050405020304" pitchFamily="18" charset="0"/>
              </a:rPr>
              <a:t>to express propositional logic rules. </a:t>
            </a:r>
          </a:p>
        </p:txBody>
      </p:sp>
    </p:spTree>
    <p:extLst>
      <p:ext uri="{BB962C8B-B14F-4D97-AF65-F5344CB8AC3E}">
        <p14:creationId xmlns:p14="http://schemas.microsoft.com/office/powerpoint/2010/main" val="2347009192"/>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 name="Rectangle 76">
            <a:extLst>
              <a:ext uri="{FF2B5EF4-FFF2-40B4-BE49-F238E27FC236}">
                <a16:creationId xmlns:a16="http://schemas.microsoft.com/office/drawing/2014/main" id="{86CAD188-FCC9-4C41-8A5D-23CD8035F5C4}"/>
              </a:ext>
            </a:extLst>
          </p:cNvPr>
          <p:cNvSpPr/>
          <p:nvPr/>
        </p:nvSpPr>
        <p:spPr>
          <a:xfrm>
            <a:off x="2147362" y="3812203"/>
            <a:ext cx="737212" cy="261610"/>
          </a:xfrm>
          <a:prstGeom prst="rect">
            <a:avLst/>
          </a:prstGeom>
        </p:spPr>
        <p:txBody>
          <a:bodyPr wrap="square">
            <a:spAutoFit/>
          </a:bodyPr>
          <a:lstStyle/>
          <a:p>
            <a:pPr lvl="0" algn="ctr" fontAlgn="base">
              <a:spcBef>
                <a:spcPct val="0"/>
              </a:spcBef>
              <a:spcAft>
                <a:spcPct val="0"/>
              </a:spcAft>
              <a:defRPr/>
            </a:pPr>
            <a:r>
              <a:rPr lang="en-AU" sz="1100" b="1" kern="0" dirty="0">
                <a:latin typeface="Times" panose="02020603050405020304" pitchFamily="18" charset="0"/>
                <a:cs typeface="Times" panose="02020603050405020304" pitchFamily="18" charset="0"/>
              </a:rPr>
              <a:t>Apply</a:t>
            </a:r>
            <a:endParaRPr lang="en-US" sz="1100" b="1" kern="0" baseline="-25000" dirty="0">
              <a:latin typeface="Times" panose="02020603050405020304" pitchFamily="18" charset="0"/>
              <a:cs typeface="Times" panose="02020603050405020304" pitchFamily="18" charset="0"/>
            </a:endParaRPr>
          </a:p>
        </p:txBody>
      </p:sp>
      <p:sp>
        <p:nvSpPr>
          <p:cNvPr id="78" name="Oval 77">
            <a:extLst>
              <a:ext uri="{FF2B5EF4-FFF2-40B4-BE49-F238E27FC236}">
                <a16:creationId xmlns:a16="http://schemas.microsoft.com/office/drawing/2014/main" id="{71DE06C7-875B-4877-BB12-88A8E5A9BBC0}"/>
              </a:ext>
            </a:extLst>
          </p:cNvPr>
          <p:cNvSpPr/>
          <p:nvPr/>
        </p:nvSpPr>
        <p:spPr>
          <a:xfrm>
            <a:off x="648656" y="3318516"/>
            <a:ext cx="1096291" cy="321913"/>
          </a:xfrm>
          <a:prstGeom prst="ellipse">
            <a:avLst/>
          </a:prstGeom>
          <a:noFill/>
          <a:ln cap="rnd">
            <a:solidFill>
              <a:schemeClr val="tx1"/>
            </a:solidFill>
          </a:ln>
          <a:effectLst>
            <a:outerShdw blurRad="39000" dist="25400" dir="5400000" rotWithShape="0">
              <a:srgbClr val="000000">
                <a:alpha val="38000"/>
              </a:srgbClr>
            </a:outerShdw>
          </a:effectLst>
          <a:scene3d>
            <a:camera prst="orthographicFront" fov="0">
              <a:rot lat="0" lon="0" rev="0"/>
            </a:camera>
            <a:lightRig rig="threePt" dir="t">
              <a:rot lat="0" lon="0" rev="1800000"/>
            </a:lightRig>
          </a:scene3d>
          <a:sp3d prstMaterial="matte">
            <a:bevelT h="20000"/>
          </a:sp3d>
        </p:spPr>
        <p:txBody>
          <a:bodyPr rtlCol="0" anchor="ctr"/>
          <a:lstStyle/>
          <a:p>
            <a:pPr algn="ctr" fontAlgn="base">
              <a:spcBef>
                <a:spcPct val="0"/>
              </a:spcBef>
              <a:spcAft>
                <a:spcPct val="0"/>
              </a:spcAft>
              <a:defRPr/>
            </a:pPr>
            <a:r>
              <a:rPr lang="en-US" sz="1100" b="1" kern="0" dirty="0">
                <a:latin typeface="Times" panose="02020603050405020304" pitchFamily="18" charset="0"/>
                <a:cs typeface="Times" panose="02020603050405020304" pitchFamily="18" charset="0"/>
              </a:rPr>
              <a:t>Binary Tree</a:t>
            </a:r>
          </a:p>
        </p:txBody>
      </p:sp>
      <p:sp>
        <p:nvSpPr>
          <p:cNvPr id="79" name="Oval 78">
            <a:extLst>
              <a:ext uri="{FF2B5EF4-FFF2-40B4-BE49-F238E27FC236}">
                <a16:creationId xmlns:a16="http://schemas.microsoft.com/office/drawing/2014/main" id="{00953726-C16D-43AE-B4D2-AEC6930FB112}"/>
              </a:ext>
            </a:extLst>
          </p:cNvPr>
          <p:cNvSpPr/>
          <p:nvPr/>
        </p:nvSpPr>
        <p:spPr>
          <a:xfrm>
            <a:off x="-7132" y="4202021"/>
            <a:ext cx="1096291" cy="436469"/>
          </a:xfrm>
          <a:prstGeom prst="ellipse">
            <a:avLst/>
          </a:prstGeom>
          <a:noFill/>
          <a:ln cap="rnd">
            <a:solidFill>
              <a:schemeClr val="tx1"/>
            </a:solidFill>
          </a:ln>
          <a:effectLst>
            <a:outerShdw blurRad="39000" dist="25400" dir="5400000" rotWithShape="0">
              <a:srgbClr val="000000">
                <a:alpha val="38000"/>
              </a:srgbClr>
            </a:outerShdw>
          </a:effectLst>
          <a:scene3d>
            <a:camera prst="orthographicFront" fov="0">
              <a:rot lat="0" lon="0" rev="0"/>
            </a:camera>
            <a:lightRig rig="threePt" dir="t">
              <a:rot lat="0" lon="0" rev="1800000"/>
            </a:lightRig>
          </a:scene3d>
          <a:sp3d prstMaterial="matte">
            <a:bevelT h="20000"/>
          </a:sp3d>
        </p:spPr>
        <p:txBody>
          <a:bodyPr rtlCol="0" anchor="ctr"/>
          <a:lstStyle/>
          <a:p>
            <a:pPr algn="ctr" fontAlgn="base">
              <a:spcBef>
                <a:spcPct val="0"/>
              </a:spcBef>
              <a:spcAft>
                <a:spcPct val="0"/>
              </a:spcAft>
              <a:defRPr/>
            </a:pPr>
            <a:endParaRPr lang="en-US" sz="1100" b="1" kern="0" dirty="0">
              <a:latin typeface="Times" panose="02020603050405020304" pitchFamily="18" charset="0"/>
              <a:cs typeface="Times" panose="02020603050405020304" pitchFamily="18" charset="0"/>
            </a:endParaRPr>
          </a:p>
          <a:p>
            <a:pPr algn="ctr" fontAlgn="base">
              <a:spcBef>
                <a:spcPct val="0"/>
              </a:spcBef>
              <a:spcAft>
                <a:spcPct val="0"/>
              </a:spcAft>
              <a:defRPr/>
            </a:pPr>
            <a:r>
              <a:rPr lang="en-US" sz="1100" b="1" kern="0" dirty="0">
                <a:latin typeface="Times" panose="02020603050405020304" pitchFamily="18" charset="0"/>
                <a:cs typeface="Times" panose="02020603050405020304" pitchFamily="18" charset="0"/>
              </a:rPr>
              <a:t>Data Structure</a:t>
            </a:r>
          </a:p>
          <a:p>
            <a:pPr algn="ctr" fontAlgn="base">
              <a:spcBef>
                <a:spcPct val="0"/>
              </a:spcBef>
              <a:spcAft>
                <a:spcPct val="0"/>
              </a:spcAft>
              <a:defRPr/>
            </a:pPr>
            <a:endParaRPr lang="en-US" sz="1100" b="1" kern="0" dirty="0">
              <a:latin typeface="Times" panose="02020603050405020304" pitchFamily="18" charset="0"/>
              <a:cs typeface="Times" panose="02020603050405020304" pitchFamily="18" charset="0"/>
            </a:endParaRPr>
          </a:p>
        </p:txBody>
      </p:sp>
      <p:sp>
        <p:nvSpPr>
          <p:cNvPr id="80" name="Oval 79">
            <a:extLst>
              <a:ext uri="{FF2B5EF4-FFF2-40B4-BE49-F238E27FC236}">
                <a16:creationId xmlns:a16="http://schemas.microsoft.com/office/drawing/2014/main" id="{F19D94F9-42F1-470F-A062-D7E872B7A603}"/>
              </a:ext>
            </a:extLst>
          </p:cNvPr>
          <p:cNvSpPr/>
          <p:nvPr/>
        </p:nvSpPr>
        <p:spPr>
          <a:xfrm>
            <a:off x="2435385" y="4116013"/>
            <a:ext cx="1512840" cy="406017"/>
          </a:xfrm>
          <a:prstGeom prst="ellipse">
            <a:avLst/>
          </a:prstGeom>
          <a:noFill/>
          <a:ln w="25400" cap="rnd">
            <a:solidFill>
              <a:srgbClr val="00B050"/>
            </a:solidFill>
          </a:ln>
          <a:effectLst>
            <a:outerShdw blurRad="39000" dist="25400" dir="5400000" rotWithShape="0">
              <a:srgbClr val="000000">
                <a:alpha val="38000"/>
              </a:srgbClr>
            </a:outerShdw>
          </a:effectLst>
          <a:scene3d>
            <a:camera prst="orthographicFront" fov="0">
              <a:rot lat="0" lon="0" rev="0"/>
            </a:camera>
            <a:lightRig rig="threePt" dir="t">
              <a:rot lat="0" lon="0" rev="1800000"/>
            </a:lightRig>
          </a:scene3d>
          <a:sp3d prstMaterial="matte">
            <a:bevelT h="20000"/>
          </a:sp3d>
        </p:spPr>
        <p:txBody>
          <a:bodyPr rtlCol="0" anchor="ctr"/>
          <a:lstStyle/>
          <a:p>
            <a:pPr algn="ctr" fontAlgn="base">
              <a:spcBef>
                <a:spcPct val="0"/>
              </a:spcBef>
              <a:spcAft>
                <a:spcPct val="0"/>
              </a:spcAft>
              <a:defRPr/>
            </a:pPr>
            <a:r>
              <a:rPr lang="en-US" sz="1100" b="1" kern="0" dirty="0">
                <a:latin typeface="Times" panose="02020603050405020304" pitchFamily="18" charset="0"/>
                <a:cs typeface="Times" panose="02020603050405020304" pitchFamily="18" charset="0"/>
              </a:rPr>
              <a:t>Graph Traverse(GT)</a:t>
            </a:r>
            <a:endParaRPr lang="en-US" sz="1100" b="1" kern="0" dirty="0">
              <a:solidFill>
                <a:prstClr val="white"/>
              </a:solidFill>
              <a:latin typeface="Times" panose="02020603050405020304" pitchFamily="18" charset="0"/>
              <a:cs typeface="Times" panose="02020603050405020304" pitchFamily="18" charset="0"/>
            </a:endParaRPr>
          </a:p>
        </p:txBody>
      </p:sp>
      <p:sp>
        <p:nvSpPr>
          <p:cNvPr id="81" name="Oval 80">
            <a:extLst>
              <a:ext uri="{FF2B5EF4-FFF2-40B4-BE49-F238E27FC236}">
                <a16:creationId xmlns:a16="http://schemas.microsoft.com/office/drawing/2014/main" id="{15855063-7080-48B6-B0D7-F1AC6C2A2EBB}"/>
              </a:ext>
            </a:extLst>
          </p:cNvPr>
          <p:cNvSpPr/>
          <p:nvPr/>
        </p:nvSpPr>
        <p:spPr>
          <a:xfrm>
            <a:off x="1684878" y="3013977"/>
            <a:ext cx="1204867" cy="387253"/>
          </a:xfrm>
          <a:prstGeom prst="ellipse">
            <a:avLst/>
          </a:prstGeom>
          <a:noFill/>
          <a:ln w="25400" cap="rnd">
            <a:solidFill>
              <a:srgbClr val="00B050"/>
            </a:solidFill>
          </a:ln>
          <a:effectLst>
            <a:outerShdw blurRad="39000" dist="25400" dir="5400000" rotWithShape="0">
              <a:srgbClr val="000000">
                <a:alpha val="38000"/>
              </a:srgbClr>
            </a:outerShdw>
          </a:effectLst>
          <a:scene3d>
            <a:camera prst="orthographicFront" fov="0">
              <a:rot lat="0" lon="0" rev="0"/>
            </a:camera>
            <a:lightRig rig="threePt" dir="t">
              <a:rot lat="0" lon="0" rev="1800000"/>
            </a:lightRig>
          </a:scene3d>
          <a:sp3d prstMaterial="matte">
            <a:bevelT h="20000"/>
          </a:sp3d>
        </p:spPr>
        <p:txBody>
          <a:bodyPr rtlCol="0" anchor="ctr"/>
          <a:lstStyle/>
          <a:p>
            <a:pPr lvl="0" algn="ctr" fontAlgn="base">
              <a:spcBef>
                <a:spcPct val="0"/>
              </a:spcBef>
              <a:spcAft>
                <a:spcPct val="0"/>
              </a:spcAft>
              <a:defRPr/>
            </a:pPr>
            <a:endParaRPr lang="en-US" sz="1100" b="1" kern="0" dirty="0">
              <a:latin typeface="Times" panose="02020603050405020304" pitchFamily="18" charset="0"/>
              <a:cs typeface="Times" panose="02020603050405020304" pitchFamily="18" charset="0"/>
            </a:endParaRPr>
          </a:p>
          <a:p>
            <a:pPr lvl="0" algn="ctr" fontAlgn="base">
              <a:spcBef>
                <a:spcPct val="0"/>
              </a:spcBef>
              <a:spcAft>
                <a:spcPct val="0"/>
              </a:spcAft>
              <a:defRPr/>
            </a:pPr>
            <a:r>
              <a:rPr lang="en-US" sz="1100" b="1" kern="0" dirty="0">
                <a:latin typeface="Times" panose="02020603050405020304" pitchFamily="18" charset="0"/>
                <a:cs typeface="Times" panose="02020603050405020304" pitchFamily="18" charset="0"/>
              </a:rPr>
              <a:t>Graph(G)</a:t>
            </a:r>
          </a:p>
          <a:p>
            <a:pPr algn="ctr" fontAlgn="base">
              <a:spcBef>
                <a:spcPct val="0"/>
              </a:spcBef>
              <a:spcAft>
                <a:spcPct val="0"/>
              </a:spcAft>
              <a:defRPr/>
            </a:pPr>
            <a:endParaRPr lang="en-US" sz="1100" b="1" kern="0" dirty="0">
              <a:solidFill>
                <a:prstClr val="white"/>
              </a:solidFill>
              <a:latin typeface="Times" panose="02020603050405020304" pitchFamily="18" charset="0"/>
              <a:cs typeface="Times" panose="02020603050405020304" pitchFamily="18" charset="0"/>
            </a:endParaRPr>
          </a:p>
        </p:txBody>
      </p:sp>
      <p:sp>
        <p:nvSpPr>
          <p:cNvPr id="82" name="Oval 81">
            <a:extLst>
              <a:ext uri="{FF2B5EF4-FFF2-40B4-BE49-F238E27FC236}">
                <a16:creationId xmlns:a16="http://schemas.microsoft.com/office/drawing/2014/main" id="{1EB0DA22-330D-4B4E-A073-CBD18D3BA4FC}"/>
              </a:ext>
            </a:extLst>
          </p:cNvPr>
          <p:cNvSpPr/>
          <p:nvPr/>
        </p:nvSpPr>
        <p:spPr>
          <a:xfrm>
            <a:off x="660360" y="4857158"/>
            <a:ext cx="1306268" cy="405974"/>
          </a:xfrm>
          <a:prstGeom prst="ellipse">
            <a:avLst/>
          </a:prstGeom>
          <a:noFill/>
          <a:ln cap="rnd">
            <a:solidFill>
              <a:schemeClr val="tx1"/>
            </a:solidFill>
          </a:ln>
          <a:effectLst>
            <a:outerShdw blurRad="39000" dist="25400" dir="5400000" rotWithShape="0">
              <a:srgbClr val="000000">
                <a:alpha val="38000"/>
              </a:srgbClr>
            </a:outerShdw>
          </a:effectLst>
          <a:scene3d>
            <a:camera prst="orthographicFront" fov="0">
              <a:rot lat="0" lon="0" rev="0"/>
            </a:camera>
            <a:lightRig rig="threePt" dir="t">
              <a:rot lat="0" lon="0" rev="1800000"/>
            </a:lightRig>
          </a:scene3d>
          <a:sp3d prstMaterial="matte">
            <a:bevelT h="20000"/>
          </a:sp3d>
        </p:spPr>
        <p:txBody>
          <a:bodyPr rtlCol="0" anchor="ctr"/>
          <a:lstStyle/>
          <a:p>
            <a:pPr algn="ctr" fontAlgn="base">
              <a:spcBef>
                <a:spcPct val="0"/>
              </a:spcBef>
              <a:spcAft>
                <a:spcPct val="0"/>
              </a:spcAft>
              <a:defRPr/>
            </a:pPr>
            <a:endParaRPr lang="en-US" sz="1100" b="1" kern="0" dirty="0">
              <a:latin typeface="Times" panose="02020603050405020304" pitchFamily="18" charset="0"/>
              <a:cs typeface="Times" panose="02020603050405020304" pitchFamily="18" charset="0"/>
            </a:endParaRPr>
          </a:p>
          <a:p>
            <a:pPr algn="ctr" fontAlgn="base">
              <a:spcBef>
                <a:spcPct val="0"/>
              </a:spcBef>
              <a:spcAft>
                <a:spcPct val="0"/>
              </a:spcAft>
              <a:defRPr/>
            </a:pPr>
            <a:r>
              <a:rPr lang="en-US" sz="1100" b="1" kern="0" dirty="0">
                <a:latin typeface="Times" panose="02020603050405020304" pitchFamily="18" charset="0"/>
                <a:cs typeface="Times" panose="02020603050405020304" pitchFamily="18" charset="0"/>
              </a:rPr>
              <a:t>Algorithm</a:t>
            </a:r>
          </a:p>
          <a:p>
            <a:pPr lvl="0" algn="ctr" fontAlgn="base">
              <a:spcBef>
                <a:spcPct val="0"/>
              </a:spcBef>
              <a:spcAft>
                <a:spcPct val="0"/>
              </a:spcAft>
              <a:defRPr/>
            </a:pPr>
            <a:endParaRPr lang="en-US" sz="1100" b="1" kern="0" dirty="0">
              <a:latin typeface="Times" panose="02020603050405020304" pitchFamily="18" charset="0"/>
              <a:cs typeface="Times" panose="02020603050405020304" pitchFamily="18" charset="0"/>
            </a:endParaRPr>
          </a:p>
        </p:txBody>
      </p:sp>
      <p:cxnSp>
        <p:nvCxnSpPr>
          <p:cNvPr id="83" name="Connector: Curved 82">
            <a:extLst>
              <a:ext uri="{FF2B5EF4-FFF2-40B4-BE49-F238E27FC236}">
                <a16:creationId xmlns:a16="http://schemas.microsoft.com/office/drawing/2014/main" id="{426E9285-2AD7-4306-9C04-92A9F3D4BF20}"/>
              </a:ext>
            </a:extLst>
          </p:cNvPr>
          <p:cNvCxnSpPr>
            <a:cxnSpLocks/>
            <a:stCxn id="81" idx="4"/>
            <a:endCxn id="80" idx="0"/>
          </p:cNvCxnSpPr>
          <p:nvPr/>
        </p:nvCxnSpPr>
        <p:spPr>
          <a:xfrm rot="16200000" flipH="1">
            <a:off x="2382167" y="3306374"/>
            <a:ext cx="714783" cy="904493"/>
          </a:xfrm>
          <a:prstGeom prst="curvedConnector3">
            <a:avLst>
              <a:gd name="adj1" fmla="val 50000"/>
            </a:avLst>
          </a:prstGeom>
          <a:ln w="31750">
            <a:solidFill>
              <a:schemeClr val="tx1"/>
            </a:solidFill>
            <a:prstDash val="solid"/>
            <a:headEnd type="none"/>
            <a:tailEnd type="none"/>
          </a:ln>
        </p:spPr>
        <p:style>
          <a:lnRef idx="1">
            <a:schemeClr val="accent1"/>
          </a:lnRef>
          <a:fillRef idx="0">
            <a:schemeClr val="accent1"/>
          </a:fillRef>
          <a:effectRef idx="0">
            <a:schemeClr val="accent1"/>
          </a:effectRef>
          <a:fontRef idx="minor">
            <a:schemeClr val="tx1"/>
          </a:fontRef>
        </p:style>
      </p:cxnSp>
      <p:cxnSp>
        <p:nvCxnSpPr>
          <p:cNvPr id="84" name="Connector: Curved 83">
            <a:extLst>
              <a:ext uri="{FF2B5EF4-FFF2-40B4-BE49-F238E27FC236}">
                <a16:creationId xmlns:a16="http://schemas.microsoft.com/office/drawing/2014/main" id="{19F39EDA-9CD2-4AB0-B8C9-9E22B3455F4C}"/>
              </a:ext>
            </a:extLst>
          </p:cNvPr>
          <p:cNvCxnSpPr>
            <a:cxnSpLocks/>
            <a:stCxn id="79" idx="0"/>
            <a:endCxn id="78" idx="4"/>
          </p:cNvCxnSpPr>
          <p:nvPr/>
        </p:nvCxnSpPr>
        <p:spPr>
          <a:xfrm rot="5400000" flipH="1" flipV="1">
            <a:off x="588112" y="3593331"/>
            <a:ext cx="561592" cy="655788"/>
          </a:xfrm>
          <a:prstGeom prst="curvedConnector3">
            <a:avLst>
              <a:gd name="adj1" fmla="val 50000"/>
            </a:avLst>
          </a:prstGeom>
          <a:ln w="31750">
            <a:solidFill>
              <a:schemeClr val="tx1"/>
            </a:solidFill>
            <a:prstDash val="solid"/>
            <a:headEnd type="none"/>
            <a:tailEnd type="none"/>
          </a:ln>
        </p:spPr>
        <p:style>
          <a:lnRef idx="1">
            <a:schemeClr val="accent1"/>
          </a:lnRef>
          <a:fillRef idx="0">
            <a:schemeClr val="accent1"/>
          </a:fillRef>
          <a:effectRef idx="0">
            <a:schemeClr val="accent1"/>
          </a:effectRef>
          <a:fontRef idx="minor">
            <a:schemeClr val="tx1"/>
          </a:fontRef>
        </p:style>
      </p:cxnSp>
      <p:cxnSp>
        <p:nvCxnSpPr>
          <p:cNvPr id="85" name="Connector: Curved 84">
            <a:extLst>
              <a:ext uri="{FF2B5EF4-FFF2-40B4-BE49-F238E27FC236}">
                <a16:creationId xmlns:a16="http://schemas.microsoft.com/office/drawing/2014/main" id="{6127E341-5E7A-4438-85BC-01ABD56DCD35}"/>
              </a:ext>
            </a:extLst>
          </p:cNvPr>
          <p:cNvCxnSpPr>
            <a:cxnSpLocks/>
            <a:stCxn id="82" idx="6"/>
            <a:endCxn id="80" idx="4"/>
          </p:cNvCxnSpPr>
          <p:nvPr/>
        </p:nvCxnSpPr>
        <p:spPr>
          <a:xfrm flipV="1">
            <a:off x="1966628" y="4522030"/>
            <a:ext cx="1225177" cy="538115"/>
          </a:xfrm>
          <a:prstGeom prst="curvedConnector2">
            <a:avLst/>
          </a:prstGeom>
          <a:ln w="31750">
            <a:solidFill>
              <a:srgbClr val="FF0000"/>
            </a:solidFill>
            <a:prstDash val="sysDash"/>
            <a:headEnd type="none"/>
            <a:tailEnd type="none"/>
          </a:ln>
        </p:spPr>
        <p:style>
          <a:lnRef idx="1">
            <a:schemeClr val="accent1"/>
          </a:lnRef>
          <a:fillRef idx="0">
            <a:schemeClr val="accent1"/>
          </a:fillRef>
          <a:effectRef idx="0">
            <a:schemeClr val="accent1"/>
          </a:effectRef>
          <a:fontRef idx="minor">
            <a:schemeClr val="tx1"/>
          </a:fontRef>
        </p:style>
      </p:cxnSp>
      <p:cxnSp>
        <p:nvCxnSpPr>
          <p:cNvPr id="86" name="Connector: Curved 85">
            <a:extLst>
              <a:ext uri="{FF2B5EF4-FFF2-40B4-BE49-F238E27FC236}">
                <a16:creationId xmlns:a16="http://schemas.microsoft.com/office/drawing/2014/main" id="{EBBEF2BC-F281-4085-B5C3-4ABF31A59A59}"/>
              </a:ext>
            </a:extLst>
          </p:cNvPr>
          <p:cNvCxnSpPr>
            <a:cxnSpLocks/>
            <a:stCxn id="79" idx="4"/>
            <a:endCxn id="82" idx="2"/>
          </p:cNvCxnSpPr>
          <p:nvPr/>
        </p:nvCxnSpPr>
        <p:spPr>
          <a:xfrm rot="16200000" flipH="1">
            <a:off x="389860" y="4789644"/>
            <a:ext cx="421655" cy="119346"/>
          </a:xfrm>
          <a:prstGeom prst="curvedConnector2">
            <a:avLst/>
          </a:prstGeom>
          <a:ln w="31750">
            <a:solidFill>
              <a:srgbClr val="FF0000"/>
            </a:solidFill>
            <a:prstDash val="sysDash"/>
            <a:headEnd type="none"/>
            <a:tailEnd type="none"/>
          </a:ln>
        </p:spPr>
        <p:style>
          <a:lnRef idx="1">
            <a:schemeClr val="accent1"/>
          </a:lnRef>
          <a:fillRef idx="0">
            <a:schemeClr val="accent1"/>
          </a:fillRef>
          <a:effectRef idx="0">
            <a:schemeClr val="accent1"/>
          </a:effectRef>
          <a:fontRef idx="minor">
            <a:schemeClr val="tx1"/>
          </a:fontRef>
        </p:style>
      </p:cxnSp>
      <p:cxnSp>
        <p:nvCxnSpPr>
          <p:cNvPr id="87" name="Connector: Curved 86">
            <a:extLst>
              <a:ext uri="{FF2B5EF4-FFF2-40B4-BE49-F238E27FC236}">
                <a16:creationId xmlns:a16="http://schemas.microsoft.com/office/drawing/2014/main" id="{1CE7C354-00C3-4EE3-AF49-EF40D847FF86}"/>
              </a:ext>
            </a:extLst>
          </p:cNvPr>
          <p:cNvCxnSpPr>
            <a:cxnSpLocks/>
            <a:stCxn id="78" idx="4"/>
            <a:endCxn id="82" idx="0"/>
          </p:cNvCxnSpPr>
          <p:nvPr/>
        </p:nvCxnSpPr>
        <p:spPr>
          <a:xfrm rot="16200000" flipH="1">
            <a:off x="646784" y="4190447"/>
            <a:ext cx="1216729" cy="116692"/>
          </a:xfrm>
          <a:prstGeom prst="curvedConnector3">
            <a:avLst>
              <a:gd name="adj1" fmla="val 50000"/>
            </a:avLst>
          </a:prstGeom>
          <a:ln w="31750">
            <a:solidFill>
              <a:schemeClr val="tx1"/>
            </a:solidFill>
            <a:prstDash val="solid"/>
            <a:headEnd type="none"/>
            <a:tailEnd type="none"/>
          </a:ln>
        </p:spPr>
        <p:style>
          <a:lnRef idx="1">
            <a:schemeClr val="accent1"/>
          </a:lnRef>
          <a:fillRef idx="0">
            <a:schemeClr val="accent1"/>
          </a:fillRef>
          <a:effectRef idx="0">
            <a:schemeClr val="accent1"/>
          </a:effectRef>
          <a:fontRef idx="minor">
            <a:schemeClr val="tx1"/>
          </a:fontRef>
        </p:style>
      </p:cxnSp>
      <p:cxnSp>
        <p:nvCxnSpPr>
          <p:cNvPr id="88" name="Connector: Curved 87">
            <a:extLst>
              <a:ext uri="{FF2B5EF4-FFF2-40B4-BE49-F238E27FC236}">
                <a16:creationId xmlns:a16="http://schemas.microsoft.com/office/drawing/2014/main" id="{06EAF748-13D0-4748-879A-DBD91498D697}"/>
              </a:ext>
            </a:extLst>
          </p:cNvPr>
          <p:cNvCxnSpPr>
            <a:cxnSpLocks/>
            <a:stCxn id="81" idx="0"/>
          </p:cNvCxnSpPr>
          <p:nvPr/>
        </p:nvCxnSpPr>
        <p:spPr>
          <a:xfrm rot="16200000" flipH="1" flipV="1">
            <a:off x="641412" y="2618151"/>
            <a:ext cx="1250075" cy="2041725"/>
          </a:xfrm>
          <a:prstGeom prst="curvedConnector4">
            <a:avLst>
              <a:gd name="adj1" fmla="val -18287"/>
              <a:gd name="adj2" fmla="val 102351"/>
            </a:avLst>
          </a:prstGeom>
          <a:ln w="31750">
            <a:solidFill>
              <a:srgbClr val="FF0000"/>
            </a:solidFill>
            <a:prstDash val="sysDash"/>
            <a:headEnd type="none"/>
            <a:tailEnd type="none"/>
          </a:ln>
        </p:spPr>
        <p:style>
          <a:lnRef idx="1">
            <a:schemeClr val="accent1"/>
          </a:lnRef>
          <a:fillRef idx="0">
            <a:schemeClr val="accent1"/>
          </a:fillRef>
          <a:effectRef idx="0">
            <a:schemeClr val="accent1"/>
          </a:effectRef>
          <a:fontRef idx="minor">
            <a:schemeClr val="tx1"/>
          </a:fontRef>
        </p:style>
      </p:cxnSp>
      <p:sp>
        <p:nvSpPr>
          <p:cNvPr id="89" name="Rectangle 88">
            <a:extLst>
              <a:ext uri="{FF2B5EF4-FFF2-40B4-BE49-F238E27FC236}">
                <a16:creationId xmlns:a16="http://schemas.microsoft.com/office/drawing/2014/main" id="{943E99EE-0CF1-4473-8A09-019796026E0C}"/>
              </a:ext>
            </a:extLst>
          </p:cNvPr>
          <p:cNvSpPr/>
          <p:nvPr/>
        </p:nvSpPr>
        <p:spPr>
          <a:xfrm>
            <a:off x="509931" y="3648650"/>
            <a:ext cx="553358" cy="261610"/>
          </a:xfrm>
          <a:prstGeom prst="rect">
            <a:avLst/>
          </a:prstGeom>
        </p:spPr>
        <p:txBody>
          <a:bodyPr wrap="none">
            <a:spAutoFit/>
          </a:bodyPr>
          <a:lstStyle/>
          <a:p>
            <a:pPr lvl="0" algn="ctr" fontAlgn="base">
              <a:spcBef>
                <a:spcPct val="0"/>
              </a:spcBef>
              <a:spcAft>
                <a:spcPct val="0"/>
              </a:spcAft>
              <a:defRPr/>
            </a:pPr>
            <a:r>
              <a:rPr lang="en-AU" sz="1100" b="1" kern="0" dirty="0">
                <a:latin typeface="Times" panose="02020603050405020304" pitchFamily="18" charset="0"/>
                <a:cs typeface="Times" panose="02020603050405020304" pitchFamily="18" charset="0"/>
              </a:rPr>
              <a:t>Apply</a:t>
            </a:r>
            <a:endParaRPr lang="en-US" sz="1100" b="1" kern="0" baseline="-25000" dirty="0">
              <a:latin typeface="Times" panose="02020603050405020304" pitchFamily="18" charset="0"/>
              <a:cs typeface="Times" panose="02020603050405020304" pitchFamily="18" charset="0"/>
            </a:endParaRPr>
          </a:p>
        </p:txBody>
      </p:sp>
      <p:sp>
        <p:nvSpPr>
          <p:cNvPr id="90" name="Rectangle 89">
            <a:extLst>
              <a:ext uri="{FF2B5EF4-FFF2-40B4-BE49-F238E27FC236}">
                <a16:creationId xmlns:a16="http://schemas.microsoft.com/office/drawing/2014/main" id="{57B7D093-C406-49BD-9580-ABE34CAC94B6}"/>
              </a:ext>
            </a:extLst>
          </p:cNvPr>
          <p:cNvSpPr/>
          <p:nvPr/>
        </p:nvSpPr>
        <p:spPr>
          <a:xfrm>
            <a:off x="1184710" y="3944968"/>
            <a:ext cx="670376" cy="261610"/>
          </a:xfrm>
          <a:prstGeom prst="rect">
            <a:avLst/>
          </a:prstGeom>
        </p:spPr>
        <p:txBody>
          <a:bodyPr wrap="none">
            <a:spAutoFit/>
          </a:bodyPr>
          <a:lstStyle/>
          <a:p>
            <a:pPr lvl="0" algn="ctr" fontAlgn="base">
              <a:spcBef>
                <a:spcPct val="0"/>
              </a:spcBef>
              <a:spcAft>
                <a:spcPct val="0"/>
              </a:spcAft>
              <a:defRPr/>
            </a:pPr>
            <a:r>
              <a:rPr lang="en-AU" sz="1100" b="1" kern="0" dirty="0">
                <a:latin typeface="Times" panose="02020603050405020304" pitchFamily="18" charset="0"/>
                <a:cs typeface="Times" panose="02020603050405020304" pitchFamily="18" charset="0"/>
              </a:rPr>
              <a:t>Analyze</a:t>
            </a:r>
            <a:endParaRPr lang="en-US" sz="1100" b="1" kern="0" baseline="-25000" dirty="0">
              <a:latin typeface="Times" panose="02020603050405020304" pitchFamily="18" charset="0"/>
              <a:cs typeface="Times" panose="02020603050405020304" pitchFamily="18" charset="0"/>
            </a:endParaRPr>
          </a:p>
        </p:txBody>
      </p:sp>
      <p:sp>
        <p:nvSpPr>
          <p:cNvPr id="91" name="Oval 90">
            <a:extLst>
              <a:ext uri="{FF2B5EF4-FFF2-40B4-BE49-F238E27FC236}">
                <a16:creationId xmlns:a16="http://schemas.microsoft.com/office/drawing/2014/main" id="{D9B1AFFF-1EB4-46B7-812E-B83BF148F96B}"/>
              </a:ext>
            </a:extLst>
          </p:cNvPr>
          <p:cNvSpPr/>
          <p:nvPr/>
        </p:nvSpPr>
        <p:spPr>
          <a:xfrm>
            <a:off x="4279976" y="4183190"/>
            <a:ext cx="1085010" cy="338840"/>
          </a:xfrm>
          <a:prstGeom prst="ellipse">
            <a:avLst/>
          </a:prstGeom>
          <a:noFill/>
          <a:ln cap="rnd">
            <a:solidFill>
              <a:schemeClr val="tx1"/>
            </a:solidFill>
          </a:ln>
          <a:effectLst>
            <a:outerShdw blurRad="39000" dist="25400" dir="5400000" rotWithShape="0">
              <a:srgbClr val="000000">
                <a:alpha val="38000"/>
              </a:srgbClr>
            </a:outerShdw>
          </a:effectLst>
          <a:scene3d>
            <a:camera prst="orthographicFront" fov="0">
              <a:rot lat="0" lon="0" rev="0"/>
            </a:camera>
            <a:lightRig rig="threePt" dir="t">
              <a:rot lat="0" lon="0" rev="1800000"/>
            </a:lightRig>
          </a:scene3d>
          <a:sp3d prstMaterial="matte">
            <a:bevelT h="20000"/>
          </a:sp3d>
        </p:spPr>
        <p:txBody>
          <a:bodyPr rtlCol="0" anchor="ctr"/>
          <a:lstStyle/>
          <a:p>
            <a:pPr lvl="0" algn="ctr" fontAlgn="base">
              <a:spcBef>
                <a:spcPct val="0"/>
              </a:spcBef>
              <a:spcAft>
                <a:spcPct val="0"/>
              </a:spcAft>
              <a:defRPr/>
            </a:pPr>
            <a:r>
              <a:rPr lang="en-US" sz="1100" b="1" kern="0" dirty="0">
                <a:latin typeface="Times" panose="02020603050405020304" pitchFamily="18" charset="0"/>
                <a:cs typeface="Times" panose="02020603050405020304" pitchFamily="18" charset="0"/>
              </a:rPr>
              <a:t>Heapsort</a:t>
            </a:r>
          </a:p>
        </p:txBody>
      </p:sp>
      <p:sp>
        <p:nvSpPr>
          <p:cNvPr id="92" name="Oval 91">
            <a:extLst>
              <a:ext uri="{FF2B5EF4-FFF2-40B4-BE49-F238E27FC236}">
                <a16:creationId xmlns:a16="http://schemas.microsoft.com/office/drawing/2014/main" id="{88455D3C-22F2-4FCB-9B8B-60DDD8965459}"/>
              </a:ext>
            </a:extLst>
          </p:cNvPr>
          <p:cNvSpPr/>
          <p:nvPr/>
        </p:nvSpPr>
        <p:spPr>
          <a:xfrm>
            <a:off x="2763841" y="4814726"/>
            <a:ext cx="1222414" cy="388952"/>
          </a:xfrm>
          <a:prstGeom prst="ellipse">
            <a:avLst/>
          </a:prstGeom>
          <a:noFill/>
          <a:ln cap="rnd">
            <a:solidFill>
              <a:schemeClr val="tx1"/>
            </a:solidFill>
          </a:ln>
          <a:effectLst>
            <a:outerShdw blurRad="39000" dist="25400" dir="5400000" rotWithShape="0">
              <a:srgbClr val="000000">
                <a:alpha val="38000"/>
              </a:srgbClr>
            </a:outerShdw>
          </a:effectLst>
          <a:scene3d>
            <a:camera prst="orthographicFront" fov="0">
              <a:rot lat="0" lon="0" rev="0"/>
            </a:camera>
            <a:lightRig rig="threePt" dir="t">
              <a:rot lat="0" lon="0" rev="1800000"/>
            </a:lightRig>
          </a:scene3d>
          <a:sp3d prstMaterial="matte">
            <a:bevelT h="20000"/>
          </a:sp3d>
        </p:spPr>
        <p:txBody>
          <a:bodyPr rtlCol="0" anchor="ctr"/>
          <a:lstStyle/>
          <a:p>
            <a:pPr algn="ctr" fontAlgn="base">
              <a:spcBef>
                <a:spcPct val="0"/>
              </a:spcBef>
              <a:spcAft>
                <a:spcPct val="0"/>
              </a:spcAft>
              <a:defRPr/>
            </a:pPr>
            <a:endParaRPr lang="en-US" sz="1100" b="1" kern="0" dirty="0">
              <a:latin typeface="Times" panose="02020603050405020304" pitchFamily="18" charset="0"/>
              <a:cs typeface="Times" panose="02020603050405020304" pitchFamily="18" charset="0"/>
            </a:endParaRPr>
          </a:p>
          <a:p>
            <a:pPr algn="ctr" fontAlgn="base">
              <a:spcBef>
                <a:spcPct val="0"/>
              </a:spcBef>
              <a:spcAft>
                <a:spcPct val="0"/>
              </a:spcAft>
              <a:defRPr/>
            </a:pPr>
            <a:r>
              <a:rPr lang="en-US" sz="1100" b="1" kern="0" dirty="0">
                <a:latin typeface="Times" panose="02020603050405020304" pitchFamily="18" charset="0"/>
                <a:cs typeface="Times" panose="02020603050405020304" pitchFamily="18" charset="0"/>
              </a:rPr>
              <a:t>Insertion sort</a:t>
            </a:r>
          </a:p>
          <a:p>
            <a:pPr algn="ctr" fontAlgn="base">
              <a:spcBef>
                <a:spcPct val="0"/>
              </a:spcBef>
              <a:spcAft>
                <a:spcPct val="0"/>
              </a:spcAft>
              <a:defRPr/>
            </a:pPr>
            <a:endParaRPr lang="en-US" sz="1100" b="1" kern="0" dirty="0">
              <a:latin typeface="Times" panose="02020603050405020304" pitchFamily="18" charset="0"/>
              <a:cs typeface="Times" panose="02020603050405020304" pitchFamily="18" charset="0"/>
            </a:endParaRPr>
          </a:p>
        </p:txBody>
      </p:sp>
      <p:cxnSp>
        <p:nvCxnSpPr>
          <p:cNvPr id="93" name="Connector: Curved 92">
            <a:extLst>
              <a:ext uri="{FF2B5EF4-FFF2-40B4-BE49-F238E27FC236}">
                <a16:creationId xmlns:a16="http://schemas.microsoft.com/office/drawing/2014/main" id="{D79F0EA1-1EAD-4A8A-8D5D-23E3BA7C9C34}"/>
              </a:ext>
            </a:extLst>
          </p:cNvPr>
          <p:cNvCxnSpPr>
            <a:cxnSpLocks/>
            <a:stCxn id="80" idx="6"/>
            <a:endCxn id="100" idx="4"/>
          </p:cNvCxnSpPr>
          <p:nvPr/>
        </p:nvCxnSpPr>
        <p:spPr>
          <a:xfrm flipH="1" flipV="1">
            <a:off x="3898486" y="3775814"/>
            <a:ext cx="49739" cy="543208"/>
          </a:xfrm>
          <a:prstGeom prst="curvedConnector4">
            <a:avLst>
              <a:gd name="adj1" fmla="val -459599"/>
              <a:gd name="adj2" fmla="val 68686"/>
            </a:avLst>
          </a:prstGeom>
          <a:ln w="31750">
            <a:solidFill>
              <a:schemeClr val="tx1"/>
            </a:solidFill>
            <a:prstDash val="solid"/>
            <a:headEnd type="none"/>
            <a:tailEnd type="none"/>
          </a:ln>
        </p:spPr>
        <p:style>
          <a:lnRef idx="1">
            <a:schemeClr val="accent1"/>
          </a:lnRef>
          <a:fillRef idx="0">
            <a:schemeClr val="accent1"/>
          </a:fillRef>
          <a:effectRef idx="0">
            <a:schemeClr val="accent1"/>
          </a:effectRef>
          <a:fontRef idx="minor">
            <a:schemeClr val="tx1"/>
          </a:fontRef>
        </p:style>
      </p:cxnSp>
      <p:cxnSp>
        <p:nvCxnSpPr>
          <p:cNvPr id="94" name="Connector: Curved 93">
            <a:extLst>
              <a:ext uri="{FF2B5EF4-FFF2-40B4-BE49-F238E27FC236}">
                <a16:creationId xmlns:a16="http://schemas.microsoft.com/office/drawing/2014/main" id="{E45C2A36-CAD3-4190-98C2-170E99F21E44}"/>
              </a:ext>
            </a:extLst>
          </p:cNvPr>
          <p:cNvCxnSpPr>
            <a:cxnSpLocks/>
            <a:stCxn id="82" idx="4"/>
            <a:endCxn id="91" idx="4"/>
          </p:cNvCxnSpPr>
          <p:nvPr/>
        </p:nvCxnSpPr>
        <p:spPr>
          <a:xfrm rot="5400000" flipH="1" flipV="1">
            <a:off x="2697436" y="3138087"/>
            <a:ext cx="741102" cy="3508987"/>
          </a:xfrm>
          <a:prstGeom prst="curvedConnector3">
            <a:avLst>
              <a:gd name="adj1" fmla="val -30846"/>
            </a:avLst>
          </a:prstGeom>
          <a:ln w="31750">
            <a:solidFill>
              <a:schemeClr val="tx1"/>
            </a:solidFill>
            <a:prstDash val="solid"/>
            <a:headEnd type="none"/>
            <a:tailEnd type="none"/>
          </a:ln>
        </p:spPr>
        <p:style>
          <a:lnRef idx="1">
            <a:schemeClr val="accent1"/>
          </a:lnRef>
          <a:fillRef idx="0">
            <a:schemeClr val="accent1"/>
          </a:fillRef>
          <a:effectRef idx="0">
            <a:schemeClr val="accent1"/>
          </a:effectRef>
          <a:fontRef idx="minor">
            <a:schemeClr val="tx1"/>
          </a:fontRef>
        </p:style>
      </p:cxnSp>
      <p:cxnSp>
        <p:nvCxnSpPr>
          <p:cNvPr id="95" name="Connector: Curved 94">
            <a:extLst>
              <a:ext uri="{FF2B5EF4-FFF2-40B4-BE49-F238E27FC236}">
                <a16:creationId xmlns:a16="http://schemas.microsoft.com/office/drawing/2014/main" id="{EAFFD09D-82E5-4823-8CC2-260F1FC0D674}"/>
              </a:ext>
            </a:extLst>
          </p:cNvPr>
          <p:cNvCxnSpPr>
            <a:cxnSpLocks/>
            <a:stCxn id="100" idx="6"/>
            <a:endCxn id="91" idx="0"/>
          </p:cNvCxnSpPr>
          <p:nvPr/>
        </p:nvCxnSpPr>
        <p:spPr>
          <a:xfrm>
            <a:off x="4440990" y="3609011"/>
            <a:ext cx="381491" cy="574179"/>
          </a:xfrm>
          <a:prstGeom prst="curvedConnector2">
            <a:avLst/>
          </a:prstGeom>
          <a:ln w="31750">
            <a:solidFill>
              <a:srgbClr val="FF0000"/>
            </a:solidFill>
            <a:prstDash val="sysDash"/>
            <a:headEnd type="none"/>
            <a:tailEnd type="none"/>
          </a:ln>
        </p:spPr>
        <p:style>
          <a:lnRef idx="1">
            <a:schemeClr val="accent1"/>
          </a:lnRef>
          <a:fillRef idx="0">
            <a:schemeClr val="accent1"/>
          </a:fillRef>
          <a:effectRef idx="0">
            <a:schemeClr val="accent1"/>
          </a:effectRef>
          <a:fontRef idx="minor">
            <a:schemeClr val="tx1"/>
          </a:fontRef>
        </p:style>
      </p:cxnSp>
      <p:cxnSp>
        <p:nvCxnSpPr>
          <p:cNvPr id="96" name="Connector: Curved 95">
            <a:extLst>
              <a:ext uri="{FF2B5EF4-FFF2-40B4-BE49-F238E27FC236}">
                <a16:creationId xmlns:a16="http://schemas.microsoft.com/office/drawing/2014/main" id="{28586677-0E85-4CB5-86B5-AF3D4E80CF11}"/>
              </a:ext>
            </a:extLst>
          </p:cNvPr>
          <p:cNvCxnSpPr>
            <a:cxnSpLocks/>
            <a:stCxn id="82" idx="5"/>
            <a:endCxn id="92" idx="4"/>
          </p:cNvCxnSpPr>
          <p:nvPr/>
        </p:nvCxnSpPr>
        <p:spPr>
          <a:xfrm rot="16200000" flipH="1">
            <a:off x="2575188" y="4403818"/>
            <a:ext cx="12700" cy="1599719"/>
          </a:xfrm>
          <a:prstGeom prst="curvedConnector3">
            <a:avLst>
              <a:gd name="adj1" fmla="val 2268142"/>
            </a:avLst>
          </a:prstGeom>
          <a:ln w="31750">
            <a:solidFill>
              <a:schemeClr val="tx1"/>
            </a:solidFill>
            <a:prstDash val="solid"/>
            <a:headEnd type="none"/>
            <a:tailEnd type="none"/>
          </a:ln>
        </p:spPr>
        <p:style>
          <a:lnRef idx="1">
            <a:schemeClr val="accent1"/>
          </a:lnRef>
          <a:fillRef idx="0">
            <a:schemeClr val="accent1"/>
          </a:fillRef>
          <a:effectRef idx="0">
            <a:schemeClr val="accent1"/>
          </a:effectRef>
          <a:fontRef idx="minor">
            <a:schemeClr val="tx1"/>
          </a:fontRef>
        </p:style>
      </p:cxnSp>
      <p:cxnSp>
        <p:nvCxnSpPr>
          <p:cNvPr id="97" name="Connector: Curved 96">
            <a:extLst>
              <a:ext uri="{FF2B5EF4-FFF2-40B4-BE49-F238E27FC236}">
                <a16:creationId xmlns:a16="http://schemas.microsoft.com/office/drawing/2014/main" id="{CAED8E05-BE67-42FA-BE18-704FC01E0C8D}"/>
              </a:ext>
            </a:extLst>
          </p:cNvPr>
          <p:cNvCxnSpPr>
            <a:cxnSpLocks/>
            <a:stCxn id="92" idx="7"/>
            <a:endCxn id="91" idx="3"/>
          </p:cNvCxnSpPr>
          <p:nvPr/>
        </p:nvCxnSpPr>
        <p:spPr>
          <a:xfrm rot="5400000" flipH="1" flipV="1">
            <a:off x="3923415" y="4356231"/>
            <a:ext cx="399279" cy="631635"/>
          </a:xfrm>
          <a:prstGeom prst="curvedConnector3">
            <a:avLst>
              <a:gd name="adj1" fmla="val 50000"/>
            </a:avLst>
          </a:prstGeom>
          <a:ln w="31750">
            <a:solidFill>
              <a:srgbClr val="FF0000"/>
            </a:solidFill>
            <a:prstDash val="sysDash"/>
            <a:headEnd type="none"/>
            <a:tailEnd type="none"/>
          </a:ln>
        </p:spPr>
        <p:style>
          <a:lnRef idx="1">
            <a:schemeClr val="accent1"/>
          </a:lnRef>
          <a:fillRef idx="0">
            <a:schemeClr val="accent1"/>
          </a:fillRef>
          <a:effectRef idx="0">
            <a:schemeClr val="accent1"/>
          </a:effectRef>
          <a:fontRef idx="minor">
            <a:schemeClr val="tx1"/>
          </a:fontRef>
        </p:style>
      </p:cxnSp>
      <p:cxnSp>
        <p:nvCxnSpPr>
          <p:cNvPr id="98" name="Connector: Curved 97">
            <a:extLst>
              <a:ext uri="{FF2B5EF4-FFF2-40B4-BE49-F238E27FC236}">
                <a16:creationId xmlns:a16="http://schemas.microsoft.com/office/drawing/2014/main" id="{BCD172AD-9C13-4C68-BF42-384AAB3A2C19}"/>
              </a:ext>
            </a:extLst>
          </p:cNvPr>
          <p:cNvCxnSpPr>
            <a:cxnSpLocks/>
            <a:stCxn id="78" idx="6"/>
            <a:endCxn id="92" idx="2"/>
          </p:cNvCxnSpPr>
          <p:nvPr/>
        </p:nvCxnSpPr>
        <p:spPr>
          <a:xfrm>
            <a:off x="1744947" y="3479473"/>
            <a:ext cx="1018894" cy="1529729"/>
          </a:xfrm>
          <a:prstGeom prst="curvedConnector3">
            <a:avLst>
              <a:gd name="adj1" fmla="val 50000"/>
            </a:avLst>
          </a:prstGeom>
          <a:ln w="31750">
            <a:solidFill>
              <a:srgbClr val="FF0000"/>
            </a:solidFill>
            <a:prstDash val="sysDash"/>
            <a:headEnd type="none"/>
            <a:tailEnd type="none"/>
          </a:ln>
        </p:spPr>
        <p:style>
          <a:lnRef idx="1">
            <a:schemeClr val="accent1"/>
          </a:lnRef>
          <a:fillRef idx="0">
            <a:schemeClr val="accent1"/>
          </a:fillRef>
          <a:effectRef idx="0">
            <a:schemeClr val="accent1"/>
          </a:effectRef>
          <a:fontRef idx="minor">
            <a:schemeClr val="tx1"/>
          </a:fontRef>
        </p:style>
      </p:cxnSp>
      <p:sp>
        <p:nvSpPr>
          <p:cNvPr id="99" name="Rectangle 98">
            <a:extLst>
              <a:ext uri="{FF2B5EF4-FFF2-40B4-BE49-F238E27FC236}">
                <a16:creationId xmlns:a16="http://schemas.microsoft.com/office/drawing/2014/main" id="{36A3EF42-4F33-444A-8678-3B4FDC966FFE}"/>
              </a:ext>
            </a:extLst>
          </p:cNvPr>
          <p:cNvSpPr/>
          <p:nvPr/>
        </p:nvSpPr>
        <p:spPr>
          <a:xfrm>
            <a:off x="3423266" y="3819355"/>
            <a:ext cx="591830" cy="261610"/>
          </a:xfrm>
          <a:prstGeom prst="rect">
            <a:avLst/>
          </a:prstGeom>
        </p:spPr>
        <p:txBody>
          <a:bodyPr wrap="none">
            <a:spAutoFit/>
          </a:bodyPr>
          <a:lstStyle/>
          <a:p>
            <a:pPr lvl="0" algn="ctr" fontAlgn="base">
              <a:spcBef>
                <a:spcPct val="0"/>
              </a:spcBef>
              <a:spcAft>
                <a:spcPct val="0"/>
              </a:spcAft>
              <a:defRPr/>
            </a:pPr>
            <a:r>
              <a:rPr lang="en-AU" sz="1100" b="1" kern="0" dirty="0">
                <a:latin typeface="Times" panose="02020603050405020304" pitchFamily="18" charset="0"/>
                <a:cs typeface="Times" panose="02020603050405020304" pitchFamily="18" charset="0"/>
              </a:rPr>
              <a:t>Create</a:t>
            </a:r>
            <a:endParaRPr lang="en-US" sz="1100" b="1" kern="0" baseline="-25000" dirty="0">
              <a:latin typeface="Times" panose="02020603050405020304" pitchFamily="18" charset="0"/>
              <a:cs typeface="Times" panose="02020603050405020304" pitchFamily="18" charset="0"/>
            </a:endParaRPr>
          </a:p>
        </p:txBody>
      </p:sp>
      <p:sp>
        <p:nvSpPr>
          <p:cNvPr id="100" name="Oval 99">
            <a:extLst>
              <a:ext uri="{FF2B5EF4-FFF2-40B4-BE49-F238E27FC236}">
                <a16:creationId xmlns:a16="http://schemas.microsoft.com/office/drawing/2014/main" id="{144CEA76-D4E9-4FEC-B4AE-93AD79B26134}"/>
              </a:ext>
            </a:extLst>
          </p:cNvPr>
          <p:cNvSpPr/>
          <p:nvPr/>
        </p:nvSpPr>
        <p:spPr>
          <a:xfrm>
            <a:off x="3355981" y="3442208"/>
            <a:ext cx="1085009" cy="333606"/>
          </a:xfrm>
          <a:prstGeom prst="ellipse">
            <a:avLst/>
          </a:prstGeom>
          <a:noFill/>
          <a:ln w="25400" cap="rnd">
            <a:solidFill>
              <a:srgbClr val="00B050"/>
            </a:solidFill>
          </a:ln>
          <a:effectLst>
            <a:outerShdw blurRad="39000" dist="25400" dir="5400000" rotWithShape="0">
              <a:srgbClr val="000000">
                <a:alpha val="38000"/>
              </a:srgbClr>
            </a:outerShdw>
          </a:effectLst>
          <a:scene3d>
            <a:camera prst="orthographicFront" fov="0">
              <a:rot lat="0" lon="0" rev="0"/>
            </a:camera>
            <a:lightRig rig="threePt" dir="t">
              <a:rot lat="0" lon="0" rev="1800000"/>
            </a:lightRig>
          </a:scene3d>
          <a:sp3d prstMaterial="matte">
            <a:bevelT h="20000"/>
          </a:sp3d>
        </p:spPr>
        <p:txBody>
          <a:bodyPr rtlCol="0" anchor="ctr"/>
          <a:lstStyle/>
          <a:p>
            <a:pPr lvl="0" algn="ctr" fontAlgn="base">
              <a:spcBef>
                <a:spcPct val="0"/>
              </a:spcBef>
              <a:spcAft>
                <a:spcPct val="0"/>
              </a:spcAft>
              <a:defRPr/>
            </a:pPr>
            <a:endParaRPr lang="en-US" sz="1100" b="1" kern="0" dirty="0">
              <a:latin typeface="Times" panose="02020603050405020304" pitchFamily="18" charset="0"/>
              <a:cs typeface="Times" panose="02020603050405020304" pitchFamily="18" charset="0"/>
            </a:endParaRPr>
          </a:p>
          <a:p>
            <a:pPr lvl="0" algn="ctr" fontAlgn="base">
              <a:spcBef>
                <a:spcPct val="0"/>
              </a:spcBef>
              <a:spcAft>
                <a:spcPct val="0"/>
              </a:spcAft>
              <a:defRPr/>
            </a:pPr>
            <a:r>
              <a:rPr lang="en-US" sz="1100" b="1" kern="0" dirty="0">
                <a:latin typeface="Times" panose="02020603050405020304" pitchFamily="18" charset="0"/>
                <a:cs typeface="Times" panose="02020603050405020304" pitchFamily="18" charset="0"/>
              </a:rPr>
              <a:t>BFS</a:t>
            </a:r>
          </a:p>
          <a:p>
            <a:pPr algn="ctr" fontAlgn="base">
              <a:spcBef>
                <a:spcPct val="0"/>
              </a:spcBef>
              <a:spcAft>
                <a:spcPct val="0"/>
              </a:spcAft>
              <a:defRPr/>
            </a:pPr>
            <a:endParaRPr lang="en-US" sz="1100" b="1" kern="0" dirty="0">
              <a:solidFill>
                <a:prstClr val="white"/>
              </a:solidFill>
              <a:latin typeface="Times" panose="02020603050405020304" pitchFamily="18" charset="0"/>
              <a:cs typeface="Times" panose="02020603050405020304" pitchFamily="18" charset="0"/>
            </a:endParaRPr>
          </a:p>
        </p:txBody>
      </p:sp>
      <p:cxnSp>
        <p:nvCxnSpPr>
          <p:cNvPr id="101" name="Connector: Curved 100">
            <a:extLst>
              <a:ext uri="{FF2B5EF4-FFF2-40B4-BE49-F238E27FC236}">
                <a16:creationId xmlns:a16="http://schemas.microsoft.com/office/drawing/2014/main" id="{F6F46034-D209-4F3B-B567-DEE6A1045BAD}"/>
              </a:ext>
            </a:extLst>
          </p:cNvPr>
          <p:cNvCxnSpPr>
            <a:cxnSpLocks/>
            <a:stCxn id="81" idx="7"/>
            <a:endCxn id="100" idx="0"/>
          </p:cNvCxnSpPr>
          <p:nvPr/>
        </p:nvCxnSpPr>
        <p:spPr>
          <a:xfrm rot="16200000" flipH="1">
            <a:off x="3120131" y="2663853"/>
            <a:ext cx="371519" cy="1185190"/>
          </a:xfrm>
          <a:prstGeom prst="curvedConnector3">
            <a:avLst>
              <a:gd name="adj1" fmla="val -76796"/>
            </a:avLst>
          </a:prstGeom>
          <a:ln w="31750">
            <a:solidFill>
              <a:srgbClr val="FF0000"/>
            </a:solidFill>
            <a:prstDash val="sysDash"/>
            <a:headEnd type="none"/>
            <a:tailEnd type="none"/>
          </a:ln>
        </p:spPr>
        <p:style>
          <a:lnRef idx="1">
            <a:schemeClr val="accent1"/>
          </a:lnRef>
          <a:fillRef idx="0">
            <a:schemeClr val="accent1"/>
          </a:fillRef>
          <a:effectRef idx="0">
            <a:schemeClr val="accent1"/>
          </a:effectRef>
          <a:fontRef idx="minor">
            <a:schemeClr val="tx1"/>
          </a:fontRef>
        </p:style>
      </p:cxnSp>
      <p:sp>
        <p:nvSpPr>
          <p:cNvPr id="102" name="Rectangle 101">
            <a:extLst>
              <a:ext uri="{FF2B5EF4-FFF2-40B4-BE49-F238E27FC236}">
                <a16:creationId xmlns:a16="http://schemas.microsoft.com/office/drawing/2014/main" id="{2E716444-5DA8-465B-8A6A-A25D213969EF}"/>
              </a:ext>
            </a:extLst>
          </p:cNvPr>
          <p:cNvSpPr/>
          <p:nvPr/>
        </p:nvSpPr>
        <p:spPr>
          <a:xfrm rot="885244">
            <a:off x="3205037" y="2528224"/>
            <a:ext cx="651919" cy="261610"/>
          </a:xfrm>
          <a:prstGeom prst="rect">
            <a:avLst/>
          </a:prstGeom>
        </p:spPr>
        <p:txBody>
          <a:bodyPr wrap="square">
            <a:spAutoFit/>
          </a:bodyPr>
          <a:lstStyle/>
          <a:p>
            <a:pPr lvl="0" algn="ctr" fontAlgn="base">
              <a:spcBef>
                <a:spcPct val="0"/>
              </a:spcBef>
              <a:spcAft>
                <a:spcPct val="0"/>
              </a:spcAft>
              <a:defRPr/>
            </a:pPr>
            <a:r>
              <a:rPr lang="en-AU" sz="1100" b="1" kern="0" dirty="0">
                <a:latin typeface="Times" panose="02020603050405020304" pitchFamily="18" charset="0"/>
                <a:cs typeface="Times" panose="02020603050405020304" pitchFamily="18" charset="0"/>
              </a:rPr>
              <a:t>Apply</a:t>
            </a:r>
            <a:endParaRPr lang="en-US" sz="1100" b="1" kern="0" baseline="-25000" dirty="0">
              <a:latin typeface="Times" panose="02020603050405020304" pitchFamily="18" charset="0"/>
              <a:cs typeface="Times" panose="02020603050405020304" pitchFamily="18" charset="0"/>
            </a:endParaRPr>
          </a:p>
        </p:txBody>
      </p:sp>
      <p:sp>
        <p:nvSpPr>
          <p:cNvPr id="103" name="Rectangle 102">
            <a:extLst>
              <a:ext uri="{FF2B5EF4-FFF2-40B4-BE49-F238E27FC236}">
                <a16:creationId xmlns:a16="http://schemas.microsoft.com/office/drawing/2014/main" id="{FE6E7ABA-3750-462C-990C-3ABFB716E2D6}"/>
              </a:ext>
            </a:extLst>
          </p:cNvPr>
          <p:cNvSpPr/>
          <p:nvPr/>
        </p:nvSpPr>
        <p:spPr>
          <a:xfrm>
            <a:off x="2870662" y="5640328"/>
            <a:ext cx="670376" cy="261610"/>
          </a:xfrm>
          <a:prstGeom prst="rect">
            <a:avLst/>
          </a:prstGeom>
        </p:spPr>
        <p:txBody>
          <a:bodyPr wrap="none">
            <a:spAutoFit/>
          </a:bodyPr>
          <a:lstStyle/>
          <a:p>
            <a:pPr lvl="0" algn="ctr" fontAlgn="base">
              <a:spcBef>
                <a:spcPct val="0"/>
              </a:spcBef>
              <a:spcAft>
                <a:spcPct val="0"/>
              </a:spcAft>
              <a:defRPr/>
            </a:pPr>
            <a:r>
              <a:rPr lang="en-AU" sz="1100" b="1" kern="0" dirty="0">
                <a:latin typeface="Times" panose="02020603050405020304" pitchFamily="18" charset="0"/>
                <a:cs typeface="Times" panose="02020603050405020304" pitchFamily="18" charset="0"/>
              </a:rPr>
              <a:t>Analyze</a:t>
            </a:r>
            <a:endParaRPr lang="en-US" sz="1100" b="1" kern="0" baseline="-25000" dirty="0">
              <a:latin typeface="Times" panose="02020603050405020304" pitchFamily="18" charset="0"/>
              <a:cs typeface="Times" panose="02020603050405020304" pitchFamily="18" charset="0"/>
            </a:endParaRPr>
          </a:p>
        </p:txBody>
      </p:sp>
      <p:sp>
        <p:nvSpPr>
          <p:cNvPr id="104" name="Rectangle 103">
            <a:extLst>
              <a:ext uri="{FF2B5EF4-FFF2-40B4-BE49-F238E27FC236}">
                <a16:creationId xmlns:a16="http://schemas.microsoft.com/office/drawing/2014/main" id="{11221F8D-5E3F-42E1-8689-D4F7B3318CF6}"/>
              </a:ext>
            </a:extLst>
          </p:cNvPr>
          <p:cNvSpPr/>
          <p:nvPr/>
        </p:nvSpPr>
        <p:spPr>
          <a:xfrm>
            <a:off x="2273845" y="5203677"/>
            <a:ext cx="553358" cy="261610"/>
          </a:xfrm>
          <a:prstGeom prst="rect">
            <a:avLst/>
          </a:prstGeom>
        </p:spPr>
        <p:txBody>
          <a:bodyPr wrap="none">
            <a:spAutoFit/>
          </a:bodyPr>
          <a:lstStyle/>
          <a:p>
            <a:pPr lvl="0" algn="ctr" fontAlgn="base">
              <a:spcBef>
                <a:spcPct val="0"/>
              </a:spcBef>
              <a:spcAft>
                <a:spcPct val="0"/>
              </a:spcAft>
              <a:defRPr/>
            </a:pPr>
            <a:r>
              <a:rPr lang="en-AU" sz="1100" b="1" kern="0" dirty="0">
                <a:latin typeface="Times" panose="02020603050405020304" pitchFamily="18" charset="0"/>
                <a:cs typeface="Times" panose="02020603050405020304" pitchFamily="18" charset="0"/>
              </a:rPr>
              <a:t>Apply</a:t>
            </a:r>
            <a:endParaRPr lang="en-US" sz="1100" b="1" kern="0" baseline="-25000" dirty="0">
              <a:latin typeface="Times" panose="02020603050405020304" pitchFamily="18" charset="0"/>
              <a:cs typeface="Times" panose="02020603050405020304" pitchFamily="18" charset="0"/>
            </a:endParaRPr>
          </a:p>
        </p:txBody>
      </p:sp>
      <mc:AlternateContent xmlns:mc="http://schemas.openxmlformats.org/markup-compatibility/2006">
        <mc:Choice xmlns:a14="http://schemas.microsoft.com/office/drawing/2010/main" Requires="a14">
          <p:sp>
            <p:nvSpPr>
              <p:cNvPr id="119" name="Rectangle 118">
                <a:extLst>
                  <a:ext uri="{FF2B5EF4-FFF2-40B4-BE49-F238E27FC236}">
                    <a16:creationId xmlns:a16="http://schemas.microsoft.com/office/drawing/2014/main" id="{0BF97C5A-B87A-4F70-A601-008376180993}"/>
                  </a:ext>
                </a:extLst>
              </p:cNvPr>
              <p:cNvSpPr/>
              <p:nvPr/>
            </p:nvSpPr>
            <p:spPr>
              <a:xfrm>
                <a:off x="5255185" y="3690054"/>
                <a:ext cx="753530" cy="24429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
                        <a:rPr lang="en-US" b="1" i="1" smtClean="0">
                          <a:solidFill>
                            <a:schemeClr val="tx1"/>
                          </a:solidFill>
                          <a:latin typeface="Cambria Math" panose="02040503050406030204" pitchFamily="18" charset="0"/>
                          <a:ea typeface="Cambria Math" panose="02040503050406030204" pitchFamily="18" charset="0"/>
                        </a:rPr>
                        <m:t>≈</m:t>
                      </m:r>
                    </m:oMath>
                  </m:oMathPara>
                </a14:m>
                <a:endParaRPr lang="en-US" sz="1400" b="1" dirty="0">
                  <a:latin typeface="Times" panose="02020603050405020304" pitchFamily="18" charset="0"/>
                  <a:cs typeface="Times" panose="02020603050405020304" pitchFamily="18" charset="0"/>
                </a:endParaRPr>
              </a:p>
            </p:txBody>
          </p:sp>
        </mc:Choice>
        <mc:Fallback>
          <p:sp>
            <p:nvSpPr>
              <p:cNvPr id="119" name="Rectangle 118">
                <a:extLst>
                  <a:ext uri="{FF2B5EF4-FFF2-40B4-BE49-F238E27FC236}">
                    <a16:creationId xmlns:a16="http://schemas.microsoft.com/office/drawing/2014/main" id="{0BF97C5A-B87A-4F70-A601-008376180993}"/>
                  </a:ext>
                </a:extLst>
              </p:cNvPr>
              <p:cNvSpPr>
                <a:spLocks noRot="1" noChangeAspect="1" noMove="1" noResize="1" noEditPoints="1" noAdjustHandles="1" noChangeArrowheads="1" noChangeShapeType="1" noTextEdit="1"/>
              </p:cNvSpPr>
              <p:nvPr/>
            </p:nvSpPr>
            <p:spPr>
              <a:xfrm>
                <a:off x="5255185" y="3690054"/>
                <a:ext cx="753530" cy="244298"/>
              </a:xfrm>
              <a:prstGeom prst="rect">
                <a:avLst/>
              </a:prstGeom>
              <a:blipFill>
                <a:blip r:embed="rId3"/>
                <a:stretch>
                  <a:fillRect b="-21429"/>
                </a:stretch>
              </a:blipFill>
              <a:ln>
                <a:solidFill>
                  <a:schemeClr val="bg1"/>
                </a:solidFill>
              </a:ln>
            </p:spPr>
            <p:txBody>
              <a:bodyPr/>
              <a:lstStyle/>
              <a:p>
                <a:r>
                  <a:rPr lang="en-US">
                    <a:noFill/>
                  </a:rPr>
                  <a:t> </a:t>
                </a:r>
              </a:p>
            </p:txBody>
          </p:sp>
        </mc:Fallback>
      </mc:AlternateContent>
      <p:sp>
        <p:nvSpPr>
          <p:cNvPr id="154" name="Rectangle 153">
            <a:extLst>
              <a:ext uri="{FF2B5EF4-FFF2-40B4-BE49-F238E27FC236}">
                <a16:creationId xmlns:a16="http://schemas.microsoft.com/office/drawing/2014/main" id="{640AF43F-8147-4D60-B291-8682485E2486}"/>
              </a:ext>
            </a:extLst>
          </p:cNvPr>
          <p:cNvSpPr/>
          <p:nvPr/>
        </p:nvSpPr>
        <p:spPr>
          <a:xfrm>
            <a:off x="270640" y="538751"/>
            <a:ext cx="8752651" cy="1669944"/>
          </a:xfrm>
          <a:prstGeom prst="rect">
            <a:avLst/>
          </a:prstGeom>
        </p:spPr>
        <p:txBody>
          <a:bodyPr wrap="square">
            <a:spAutoFit/>
          </a:bodyPr>
          <a:lstStyle/>
          <a:p>
            <a:pPr algn="just">
              <a:lnSpc>
                <a:spcPct val="200000"/>
              </a:lnSpc>
            </a:pPr>
            <a:r>
              <a:rPr lang="en-US" sz="1800" dirty="0">
                <a:latin typeface="Times" panose="02020603050405020304" pitchFamily="18" charset="0"/>
                <a:cs typeface="Times" panose="02020603050405020304" pitchFamily="18" charset="0"/>
              </a:rPr>
              <a:t>Converting </a:t>
            </a:r>
            <a:r>
              <a:rPr lang="en-US" sz="1800" b="1" i="1" dirty="0">
                <a:latin typeface="Times" panose="02020603050405020304" pitchFamily="18" charset="0"/>
                <a:cs typeface="Times" panose="02020603050405020304" pitchFamily="18" charset="0"/>
              </a:rPr>
              <a:t>SKM</a:t>
            </a:r>
            <a:r>
              <a:rPr lang="en-US" sz="1800" dirty="0">
                <a:latin typeface="Times" panose="02020603050405020304" pitchFamily="18" charset="0"/>
                <a:cs typeface="Times" panose="02020603050405020304" pitchFamily="18" charset="0"/>
              </a:rPr>
              <a:t> into </a:t>
            </a:r>
            <a:r>
              <a:rPr lang="en-US" sz="1800" b="1" i="1" dirty="0">
                <a:latin typeface="Times" panose="02020603050405020304" pitchFamily="18" charset="0"/>
                <a:cs typeface="Times" panose="02020603050405020304" pitchFamily="18" charset="0"/>
              </a:rPr>
              <a:t>MCKSN</a:t>
            </a:r>
            <a:r>
              <a:rPr lang="en-US" sz="1800" dirty="0">
                <a:latin typeface="Times" panose="02020603050405020304" pitchFamily="18" charset="0"/>
                <a:cs typeface="Times" panose="02020603050405020304" pitchFamily="18" charset="0"/>
              </a:rPr>
              <a:t> through </a:t>
            </a:r>
            <a:r>
              <a:rPr lang="en-US" sz="1800" i="1" dirty="0">
                <a:latin typeface="Times" panose="02020603050405020304" pitchFamily="18" charset="0"/>
                <a:cs typeface="Times" panose="02020603050405020304" pitchFamily="18" charset="0"/>
              </a:rPr>
              <a:t>CSD(</a:t>
            </a:r>
            <a:r>
              <a:rPr lang="en-US" sz="1800" b="1" dirty="0">
                <a:latin typeface="Times" panose="02020603050405020304" pitchFamily="18" charset="0"/>
                <a:cs typeface="Times" panose="02020603050405020304" pitchFamily="18" charset="0"/>
              </a:rPr>
              <a:t>facts)</a:t>
            </a:r>
            <a:r>
              <a:rPr lang="en-US" sz="1800" dirty="0">
                <a:latin typeface="Times" panose="02020603050405020304" pitchFamily="18" charset="0"/>
                <a:cs typeface="Times" panose="02020603050405020304" pitchFamily="18" charset="0"/>
              </a:rPr>
              <a:t> and </a:t>
            </a:r>
            <a:r>
              <a:rPr lang="en-US" sz="1800" i="1" dirty="0">
                <a:latin typeface="Times" panose="02020603050405020304" pitchFamily="18" charset="0"/>
                <a:cs typeface="Times" panose="02020603050405020304" pitchFamily="18" charset="0"/>
              </a:rPr>
              <a:t>SIR</a:t>
            </a:r>
            <a:r>
              <a:rPr lang="en-US" sz="1800" dirty="0">
                <a:latin typeface="Times" panose="02020603050405020304" pitchFamily="18" charset="0"/>
                <a:cs typeface="Times" panose="02020603050405020304" pitchFamily="18" charset="0"/>
              </a:rPr>
              <a:t> where the facts describe cognitive relationships between two nodes and the </a:t>
            </a:r>
            <a:r>
              <a:rPr lang="en-US" sz="1800" i="1" dirty="0">
                <a:latin typeface="Times" panose="02020603050405020304" pitchFamily="18" charset="0"/>
                <a:cs typeface="Times" panose="02020603050405020304" pitchFamily="18" charset="0"/>
              </a:rPr>
              <a:t>SIR</a:t>
            </a:r>
            <a:r>
              <a:rPr lang="en-US" sz="1800" dirty="0">
                <a:latin typeface="Times" panose="02020603050405020304" pitchFamily="18" charset="0"/>
                <a:cs typeface="Times" panose="02020603050405020304" pitchFamily="18" charset="0"/>
              </a:rPr>
              <a:t> describe cognitive relationships among three nodes which is form a </a:t>
            </a:r>
            <a:r>
              <a:rPr lang="en-US" sz="1800" b="1" i="1" dirty="0">
                <a:latin typeface="Times" panose="02020603050405020304" pitchFamily="18" charset="0"/>
                <a:cs typeface="Times" panose="02020603050405020304" pitchFamily="18" charset="0"/>
              </a:rPr>
              <a:t>clique</a:t>
            </a:r>
            <a:r>
              <a:rPr lang="en-US" sz="1800" dirty="0">
                <a:latin typeface="Times" panose="02020603050405020304" pitchFamily="18" charset="0"/>
                <a:cs typeface="Times" panose="02020603050405020304" pitchFamily="18" charset="0"/>
              </a:rPr>
              <a:t> in </a:t>
            </a:r>
            <a:r>
              <a:rPr lang="en-US" sz="1800" b="1" i="1" dirty="0">
                <a:latin typeface="Times" panose="02020603050405020304" pitchFamily="18" charset="0"/>
                <a:cs typeface="Times" panose="02020603050405020304" pitchFamily="18" charset="0"/>
              </a:rPr>
              <a:t>MCKSN</a:t>
            </a:r>
            <a:r>
              <a:rPr lang="en-US" sz="1800" dirty="0">
                <a:latin typeface="Times" panose="02020603050405020304" pitchFamily="18" charset="0"/>
                <a:cs typeface="Times" panose="02020603050405020304" pitchFamily="18" charset="0"/>
              </a:rPr>
              <a:t>. </a:t>
            </a:r>
          </a:p>
        </p:txBody>
      </p:sp>
      <p:sp>
        <p:nvSpPr>
          <p:cNvPr id="106" name="Oval 105">
            <a:extLst>
              <a:ext uri="{FF2B5EF4-FFF2-40B4-BE49-F238E27FC236}">
                <a16:creationId xmlns:a16="http://schemas.microsoft.com/office/drawing/2014/main" id="{F8C68E84-069B-4F09-BF8B-C294A37591F3}"/>
              </a:ext>
            </a:extLst>
          </p:cNvPr>
          <p:cNvSpPr/>
          <p:nvPr/>
        </p:nvSpPr>
        <p:spPr>
          <a:xfrm>
            <a:off x="6338630" y="3318516"/>
            <a:ext cx="1459390" cy="398253"/>
          </a:xfrm>
          <a:prstGeom prst="ellipse">
            <a:avLst/>
          </a:prstGeom>
          <a:noFill/>
          <a:ln w="25400" cap="rnd">
            <a:solidFill>
              <a:srgbClr val="00B050"/>
            </a:solidFill>
          </a:ln>
          <a:effectLst>
            <a:outerShdw blurRad="39000" dist="25400" dir="5400000" rotWithShape="0">
              <a:srgbClr val="000000">
                <a:alpha val="38000"/>
              </a:srgbClr>
            </a:outerShdw>
          </a:effectLst>
          <a:scene3d>
            <a:camera prst="orthographicFront" fov="0">
              <a:rot lat="0" lon="0" rev="0"/>
            </a:camera>
            <a:lightRig rig="threePt" dir="t">
              <a:rot lat="0" lon="0" rev="1800000"/>
            </a:lightRig>
          </a:scene3d>
          <a:sp3d prstMaterial="matte">
            <a:bevelT h="20000"/>
          </a:sp3d>
        </p:spPr>
        <p:txBody>
          <a:bodyPr rtlCol="0" anchor="ctr"/>
          <a:lstStyle/>
          <a:p>
            <a:pPr algn="ctr" fontAlgn="base">
              <a:spcBef>
                <a:spcPct val="0"/>
              </a:spcBef>
              <a:spcAft>
                <a:spcPct val="0"/>
              </a:spcAft>
              <a:defRPr/>
            </a:pPr>
            <a:r>
              <a:rPr lang="en-US" sz="1100" b="1" kern="0" dirty="0">
                <a:latin typeface="Times" panose="02020603050405020304" pitchFamily="18" charset="0"/>
                <a:cs typeface="Times" panose="02020603050405020304" pitchFamily="18" charset="0"/>
              </a:rPr>
              <a:t>Apply(G,GT)</a:t>
            </a:r>
          </a:p>
        </p:txBody>
      </p:sp>
      <p:sp>
        <p:nvSpPr>
          <p:cNvPr id="56" name="Slide Number Placeholder 55">
            <a:extLst>
              <a:ext uri="{FF2B5EF4-FFF2-40B4-BE49-F238E27FC236}">
                <a16:creationId xmlns:a16="http://schemas.microsoft.com/office/drawing/2014/main" id="{85FE9200-5645-462D-962A-DDF5B06E0E09}"/>
              </a:ext>
            </a:extLst>
          </p:cNvPr>
          <p:cNvSpPr>
            <a:spLocks noGrp="1"/>
          </p:cNvSpPr>
          <p:nvPr>
            <p:ph type="sldNum" sz="quarter" idx="12"/>
          </p:nvPr>
        </p:nvSpPr>
        <p:spPr/>
        <p:txBody>
          <a:bodyPr/>
          <a:lstStyle/>
          <a:p>
            <a:pPr>
              <a:defRPr/>
            </a:pPr>
            <a:fld id="{46C95EAB-5877-4365-885A-A60EB0348E4F}" type="slidenum">
              <a:rPr lang="en-US" altLang="en-US" smtClean="0"/>
              <a:pPr>
                <a:defRPr/>
              </a:pPr>
              <a:t>51</a:t>
            </a:fld>
            <a:endParaRPr lang="en-US" altLang="en-US"/>
          </a:p>
        </p:txBody>
      </p:sp>
      <p:sp>
        <p:nvSpPr>
          <p:cNvPr id="107" name="Rectangle 106">
            <a:extLst>
              <a:ext uri="{FF2B5EF4-FFF2-40B4-BE49-F238E27FC236}">
                <a16:creationId xmlns:a16="http://schemas.microsoft.com/office/drawing/2014/main" id="{072126DA-4D80-4037-8DD0-8384734BE41C}"/>
              </a:ext>
            </a:extLst>
          </p:cNvPr>
          <p:cNvSpPr/>
          <p:nvPr/>
        </p:nvSpPr>
        <p:spPr>
          <a:xfrm>
            <a:off x="1053619" y="5978557"/>
            <a:ext cx="1118682" cy="245786"/>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i="1" dirty="0">
                <a:solidFill>
                  <a:schemeClr val="tx1"/>
                </a:solidFill>
                <a:latin typeface="Times" panose="02020603050405020304" pitchFamily="18" charset="0"/>
                <a:cs typeface="Times" panose="02020603050405020304" pitchFamily="18" charset="0"/>
              </a:rPr>
              <a:t>SKM</a:t>
            </a:r>
          </a:p>
        </p:txBody>
      </p:sp>
      <p:sp>
        <p:nvSpPr>
          <p:cNvPr id="108" name="Rectangle 107">
            <a:extLst>
              <a:ext uri="{FF2B5EF4-FFF2-40B4-BE49-F238E27FC236}">
                <a16:creationId xmlns:a16="http://schemas.microsoft.com/office/drawing/2014/main" id="{CA9D38F2-7A5E-4407-A3ED-A7DCF16941AD}"/>
              </a:ext>
            </a:extLst>
          </p:cNvPr>
          <p:cNvSpPr/>
          <p:nvPr/>
        </p:nvSpPr>
        <p:spPr>
          <a:xfrm>
            <a:off x="5877770" y="5901938"/>
            <a:ext cx="1645740" cy="288061"/>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i="1" dirty="0">
                <a:solidFill>
                  <a:schemeClr val="tx1"/>
                </a:solidFill>
                <a:latin typeface="Times" panose="02020603050405020304" pitchFamily="18" charset="0"/>
                <a:cs typeface="Times" panose="02020603050405020304" pitchFamily="18" charset="0"/>
              </a:rPr>
              <a:t>MCKSN</a:t>
            </a:r>
          </a:p>
        </p:txBody>
      </p:sp>
    </p:spTree>
    <p:extLst>
      <p:ext uri="{BB962C8B-B14F-4D97-AF65-F5344CB8AC3E}">
        <p14:creationId xmlns:p14="http://schemas.microsoft.com/office/powerpoint/2010/main" val="3739027445"/>
      </p:ext>
    </p:extLst>
  </p:cSld>
  <p:clrMapOvr>
    <a:masterClrMapping/>
  </p:clrMapOvr>
  <p:transition>
    <p:cut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81"/>
                                        </p:tgtEl>
                                        <p:attrNameLst>
                                          <p:attrName>style.visibility</p:attrName>
                                        </p:attrNameLst>
                                      </p:cBhvr>
                                      <p:to>
                                        <p:strVal val="visible"/>
                                      </p:to>
                                    </p:set>
                                    <p:animEffect transition="in" filter="barn(inVertical)">
                                      <p:cBhvr>
                                        <p:cTn id="7" dur="500"/>
                                        <p:tgtEl>
                                          <p:spTgt spid="81"/>
                                        </p:tgtEl>
                                      </p:cBhvr>
                                    </p:animEffect>
                                  </p:childTnLst>
                                </p:cTn>
                              </p:par>
                              <p:par>
                                <p:cTn id="8" presetID="16" presetClass="entr" presetSubtype="21" fill="hold" nodeType="withEffect">
                                  <p:stCondLst>
                                    <p:cond delay="0"/>
                                  </p:stCondLst>
                                  <p:childTnLst>
                                    <p:set>
                                      <p:cBhvr>
                                        <p:cTn id="9" dur="1" fill="hold">
                                          <p:stCondLst>
                                            <p:cond delay="0"/>
                                          </p:stCondLst>
                                        </p:cTn>
                                        <p:tgtEl>
                                          <p:spTgt spid="83"/>
                                        </p:tgtEl>
                                        <p:attrNameLst>
                                          <p:attrName>style.visibility</p:attrName>
                                        </p:attrNameLst>
                                      </p:cBhvr>
                                      <p:to>
                                        <p:strVal val="visible"/>
                                      </p:to>
                                    </p:set>
                                    <p:animEffect transition="in" filter="barn(inVertical)">
                                      <p:cBhvr>
                                        <p:cTn id="10" dur="500"/>
                                        <p:tgtEl>
                                          <p:spTgt spid="83"/>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80"/>
                                        </p:tgtEl>
                                        <p:attrNameLst>
                                          <p:attrName>style.visibility</p:attrName>
                                        </p:attrNameLst>
                                      </p:cBhvr>
                                      <p:to>
                                        <p:strVal val="visible"/>
                                      </p:to>
                                    </p:set>
                                    <p:animEffect transition="in" filter="barn(inVertical)">
                                      <p:cBhvr>
                                        <p:cTn id="13" dur="500"/>
                                        <p:tgtEl>
                                          <p:spTgt spid="80"/>
                                        </p:tgtEl>
                                      </p:cBhvr>
                                    </p:animEffect>
                                  </p:childTnLst>
                                </p:cTn>
                              </p:par>
                              <p:par>
                                <p:cTn id="14" presetID="16" presetClass="entr" presetSubtype="21" fill="hold" grpId="0" nodeType="withEffect">
                                  <p:stCondLst>
                                    <p:cond delay="0"/>
                                  </p:stCondLst>
                                  <p:childTnLst>
                                    <p:set>
                                      <p:cBhvr>
                                        <p:cTn id="15" dur="1" fill="hold">
                                          <p:stCondLst>
                                            <p:cond delay="0"/>
                                          </p:stCondLst>
                                        </p:cTn>
                                        <p:tgtEl>
                                          <p:spTgt spid="106"/>
                                        </p:tgtEl>
                                        <p:attrNameLst>
                                          <p:attrName>style.visibility</p:attrName>
                                        </p:attrNameLst>
                                      </p:cBhvr>
                                      <p:to>
                                        <p:strVal val="visible"/>
                                      </p:to>
                                    </p:set>
                                    <p:animEffect transition="in" filter="barn(inVertical)">
                                      <p:cBhvr>
                                        <p:cTn id="16" dur="500"/>
                                        <p:tgtEl>
                                          <p:spTgt spid="10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0" grpId="0" animBg="1"/>
      <p:bldP spid="81" grpId="0" animBg="1"/>
      <p:bldP spid="106" grpId="0" animBg="1"/>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 name="Rectangle 76">
            <a:extLst>
              <a:ext uri="{FF2B5EF4-FFF2-40B4-BE49-F238E27FC236}">
                <a16:creationId xmlns:a16="http://schemas.microsoft.com/office/drawing/2014/main" id="{86CAD188-FCC9-4C41-8A5D-23CD8035F5C4}"/>
              </a:ext>
            </a:extLst>
          </p:cNvPr>
          <p:cNvSpPr/>
          <p:nvPr/>
        </p:nvSpPr>
        <p:spPr>
          <a:xfrm>
            <a:off x="2360646" y="3814163"/>
            <a:ext cx="737212" cy="261610"/>
          </a:xfrm>
          <a:prstGeom prst="rect">
            <a:avLst/>
          </a:prstGeom>
        </p:spPr>
        <p:txBody>
          <a:bodyPr wrap="square">
            <a:spAutoFit/>
          </a:bodyPr>
          <a:lstStyle/>
          <a:p>
            <a:pPr lvl="0" algn="ctr" fontAlgn="base">
              <a:spcBef>
                <a:spcPct val="0"/>
              </a:spcBef>
              <a:spcAft>
                <a:spcPct val="0"/>
              </a:spcAft>
              <a:defRPr/>
            </a:pPr>
            <a:r>
              <a:rPr lang="en-AU" sz="1100" b="1" kern="0" dirty="0">
                <a:latin typeface="Times" panose="02020603050405020304" pitchFamily="18" charset="0"/>
                <a:cs typeface="Times" panose="02020603050405020304" pitchFamily="18" charset="0"/>
              </a:rPr>
              <a:t>Apply</a:t>
            </a:r>
            <a:endParaRPr lang="en-US" sz="1100" b="1" kern="0" baseline="-25000" dirty="0">
              <a:latin typeface="Times" panose="02020603050405020304" pitchFamily="18" charset="0"/>
              <a:cs typeface="Times" panose="02020603050405020304" pitchFamily="18" charset="0"/>
            </a:endParaRPr>
          </a:p>
        </p:txBody>
      </p:sp>
      <p:sp>
        <p:nvSpPr>
          <p:cNvPr id="78" name="Oval 77">
            <a:extLst>
              <a:ext uri="{FF2B5EF4-FFF2-40B4-BE49-F238E27FC236}">
                <a16:creationId xmlns:a16="http://schemas.microsoft.com/office/drawing/2014/main" id="{71DE06C7-875B-4877-BB12-88A8E5A9BBC0}"/>
              </a:ext>
            </a:extLst>
          </p:cNvPr>
          <p:cNvSpPr/>
          <p:nvPr/>
        </p:nvSpPr>
        <p:spPr>
          <a:xfrm>
            <a:off x="648656" y="3318516"/>
            <a:ext cx="1096291" cy="321913"/>
          </a:xfrm>
          <a:prstGeom prst="ellipse">
            <a:avLst/>
          </a:prstGeom>
          <a:noFill/>
          <a:ln cap="rnd">
            <a:solidFill>
              <a:schemeClr val="tx1"/>
            </a:solidFill>
          </a:ln>
          <a:effectLst>
            <a:outerShdw blurRad="39000" dist="25400" dir="5400000" rotWithShape="0">
              <a:srgbClr val="000000">
                <a:alpha val="38000"/>
              </a:srgbClr>
            </a:outerShdw>
          </a:effectLst>
          <a:scene3d>
            <a:camera prst="orthographicFront" fov="0">
              <a:rot lat="0" lon="0" rev="0"/>
            </a:camera>
            <a:lightRig rig="threePt" dir="t">
              <a:rot lat="0" lon="0" rev="1800000"/>
            </a:lightRig>
          </a:scene3d>
          <a:sp3d prstMaterial="matte">
            <a:bevelT h="20000"/>
          </a:sp3d>
        </p:spPr>
        <p:txBody>
          <a:bodyPr rtlCol="0" anchor="ctr"/>
          <a:lstStyle/>
          <a:p>
            <a:pPr algn="ctr" fontAlgn="base">
              <a:spcBef>
                <a:spcPct val="0"/>
              </a:spcBef>
              <a:spcAft>
                <a:spcPct val="0"/>
              </a:spcAft>
              <a:defRPr/>
            </a:pPr>
            <a:r>
              <a:rPr lang="en-US" sz="1100" b="1" kern="0" dirty="0">
                <a:latin typeface="Times" panose="02020603050405020304" pitchFamily="18" charset="0"/>
                <a:cs typeface="Times" panose="02020603050405020304" pitchFamily="18" charset="0"/>
              </a:rPr>
              <a:t>Binary Tree</a:t>
            </a:r>
          </a:p>
        </p:txBody>
      </p:sp>
      <p:sp>
        <p:nvSpPr>
          <p:cNvPr id="79" name="Oval 78">
            <a:extLst>
              <a:ext uri="{FF2B5EF4-FFF2-40B4-BE49-F238E27FC236}">
                <a16:creationId xmlns:a16="http://schemas.microsoft.com/office/drawing/2014/main" id="{00953726-C16D-43AE-B4D2-AEC6930FB112}"/>
              </a:ext>
            </a:extLst>
          </p:cNvPr>
          <p:cNvSpPr/>
          <p:nvPr/>
        </p:nvSpPr>
        <p:spPr>
          <a:xfrm>
            <a:off x="-7132" y="4202021"/>
            <a:ext cx="1096291" cy="436469"/>
          </a:xfrm>
          <a:prstGeom prst="ellipse">
            <a:avLst/>
          </a:prstGeom>
          <a:noFill/>
          <a:ln cap="rnd">
            <a:solidFill>
              <a:schemeClr val="tx1"/>
            </a:solidFill>
          </a:ln>
          <a:effectLst>
            <a:outerShdw blurRad="39000" dist="25400" dir="5400000" rotWithShape="0">
              <a:srgbClr val="000000">
                <a:alpha val="38000"/>
              </a:srgbClr>
            </a:outerShdw>
          </a:effectLst>
          <a:scene3d>
            <a:camera prst="orthographicFront" fov="0">
              <a:rot lat="0" lon="0" rev="0"/>
            </a:camera>
            <a:lightRig rig="threePt" dir="t">
              <a:rot lat="0" lon="0" rev="1800000"/>
            </a:lightRig>
          </a:scene3d>
          <a:sp3d prstMaterial="matte">
            <a:bevelT h="20000"/>
          </a:sp3d>
        </p:spPr>
        <p:txBody>
          <a:bodyPr rtlCol="0" anchor="ctr"/>
          <a:lstStyle/>
          <a:p>
            <a:pPr algn="ctr" fontAlgn="base">
              <a:spcBef>
                <a:spcPct val="0"/>
              </a:spcBef>
              <a:spcAft>
                <a:spcPct val="0"/>
              </a:spcAft>
              <a:defRPr/>
            </a:pPr>
            <a:endParaRPr lang="en-US" sz="1100" b="1" kern="0" dirty="0">
              <a:latin typeface="Times" panose="02020603050405020304" pitchFamily="18" charset="0"/>
              <a:cs typeface="Times" panose="02020603050405020304" pitchFamily="18" charset="0"/>
            </a:endParaRPr>
          </a:p>
          <a:p>
            <a:pPr algn="ctr" fontAlgn="base">
              <a:spcBef>
                <a:spcPct val="0"/>
              </a:spcBef>
              <a:spcAft>
                <a:spcPct val="0"/>
              </a:spcAft>
              <a:defRPr/>
            </a:pPr>
            <a:r>
              <a:rPr lang="en-US" sz="1100" b="1" kern="0" dirty="0">
                <a:latin typeface="Times" panose="02020603050405020304" pitchFamily="18" charset="0"/>
                <a:cs typeface="Times" panose="02020603050405020304" pitchFamily="18" charset="0"/>
              </a:rPr>
              <a:t>Data Structure</a:t>
            </a:r>
          </a:p>
          <a:p>
            <a:pPr algn="ctr" fontAlgn="base">
              <a:spcBef>
                <a:spcPct val="0"/>
              </a:spcBef>
              <a:spcAft>
                <a:spcPct val="0"/>
              </a:spcAft>
              <a:defRPr/>
            </a:pPr>
            <a:endParaRPr lang="en-US" sz="1100" b="1" kern="0" dirty="0">
              <a:latin typeface="Times" panose="02020603050405020304" pitchFamily="18" charset="0"/>
              <a:cs typeface="Times" panose="02020603050405020304" pitchFamily="18" charset="0"/>
            </a:endParaRPr>
          </a:p>
        </p:txBody>
      </p:sp>
      <p:sp>
        <p:nvSpPr>
          <p:cNvPr id="80" name="Oval 79">
            <a:extLst>
              <a:ext uri="{FF2B5EF4-FFF2-40B4-BE49-F238E27FC236}">
                <a16:creationId xmlns:a16="http://schemas.microsoft.com/office/drawing/2014/main" id="{F19D94F9-42F1-470F-A062-D7E872B7A603}"/>
              </a:ext>
            </a:extLst>
          </p:cNvPr>
          <p:cNvSpPr/>
          <p:nvPr/>
        </p:nvSpPr>
        <p:spPr>
          <a:xfrm>
            <a:off x="2435385" y="4116013"/>
            <a:ext cx="1512840" cy="406017"/>
          </a:xfrm>
          <a:prstGeom prst="ellipse">
            <a:avLst/>
          </a:prstGeom>
          <a:noFill/>
          <a:ln w="25400" cap="rnd">
            <a:solidFill>
              <a:srgbClr val="00B050"/>
            </a:solidFill>
          </a:ln>
          <a:effectLst>
            <a:outerShdw blurRad="39000" dist="25400" dir="5400000" rotWithShape="0">
              <a:srgbClr val="000000">
                <a:alpha val="38000"/>
              </a:srgbClr>
            </a:outerShdw>
          </a:effectLst>
          <a:scene3d>
            <a:camera prst="orthographicFront" fov="0">
              <a:rot lat="0" lon="0" rev="0"/>
            </a:camera>
            <a:lightRig rig="threePt" dir="t">
              <a:rot lat="0" lon="0" rev="1800000"/>
            </a:lightRig>
          </a:scene3d>
          <a:sp3d prstMaterial="matte">
            <a:bevelT h="20000"/>
          </a:sp3d>
        </p:spPr>
        <p:txBody>
          <a:bodyPr rtlCol="0" anchor="ctr"/>
          <a:lstStyle/>
          <a:p>
            <a:pPr algn="ctr" fontAlgn="base">
              <a:spcBef>
                <a:spcPct val="0"/>
              </a:spcBef>
              <a:spcAft>
                <a:spcPct val="0"/>
              </a:spcAft>
              <a:defRPr/>
            </a:pPr>
            <a:r>
              <a:rPr lang="en-US" sz="1100" b="1" kern="0" dirty="0">
                <a:latin typeface="Times" panose="02020603050405020304" pitchFamily="18" charset="0"/>
                <a:cs typeface="Times" panose="02020603050405020304" pitchFamily="18" charset="0"/>
              </a:rPr>
              <a:t>Graph Traverse(GT)</a:t>
            </a:r>
            <a:endParaRPr lang="en-US" sz="1100" b="1" kern="0" dirty="0">
              <a:solidFill>
                <a:prstClr val="white"/>
              </a:solidFill>
              <a:latin typeface="Times" panose="02020603050405020304" pitchFamily="18" charset="0"/>
              <a:cs typeface="Times" panose="02020603050405020304" pitchFamily="18" charset="0"/>
            </a:endParaRPr>
          </a:p>
        </p:txBody>
      </p:sp>
      <p:sp>
        <p:nvSpPr>
          <p:cNvPr id="81" name="Oval 80">
            <a:extLst>
              <a:ext uri="{FF2B5EF4-FFF2-40B4-BE49-F238E27FC236}">
                <a16:creationId xmlns:a16="http://schemas.microsoft.com/office/drawing/2014/main" id="{15855063-7080-48B6-B0D7-F1AC6C2A2EBB}"/>
              </a:ext>
            </a:extLst>
          </p:cNvPr>
          <p:cNvSpPr/>
          <p:nvPr/>
        </p:nvSpPr>
        <p:spPr>
          <a:xfrm>
            <a:off x="1684878" y="3013977"/>
            <a:ext cx="1204867" cy="387253"/>
          </a:xfrm>
          <a:prstGeom prst="ellipse">
            <a:avLst/>
          </a:prstGeom>
          <a:noFill/>
          <a:ln w="25400" cap="rnd">
            <a:solidFill>
              <a:srgbClr val="00B050"/>
            </a:solidFill>
          </a:ln>
          <a:effectLst>
            <a:outerShdw blurRad="39000" dist="25400" dir="5400000" rotWithShape="0">
              <a:srgbClr val="000000">
                <a:alpha val="38000"/>
              </a:srgbClr>
            </a:outerShdw>
          </a:effectLst>
          <a:scene3d>
            <a:camera prst="orthographicFront" fov="0">
              <a:rot lat="0" lon="0" rev="0"/>
            </a:camera>
            <a:lightRig rig="threePt" dir="t">
              <a:rot lat="0" lon="0" rev="1800000"/>
            </a:lightRig>
          </a:scene3d>
          <a:sp3d prstMaterial="matte">
            <a:bevelT h="20000"/>
          </a:sp3d>
        </p:spPr>
        <p:txBody>
          <a:bodyPr rtlCol="0" anchor="ctr"/>
          <a:lstStyle/>
          <a:p>
            <a:pPr lvl="0" algn="ctr" fontAlgn="base">
              <a:spcBef>
                <a:spcPct val="0"/>
              </a:spcBef>
              <a:spcAft>
                <a:spcPct val="0"/>
              </a:spcAft>
              <a:defRPr/>
            </a:pPr>
            <a:endParaRPr lang="en-US" sz="1100" b="1" kern="0" dirty="0">
              <a:latin typeface="Times" panose="02020603050405020304" pitchFamily="18" charset="0"/>
              <a:cs typeface="Times" panose="02020603050405020304" pitchFamily="18" charset="0"/>
            </a:endParaRPr>
          </a:p>
          <a:p>
            <a:pPr lvl="0" algn="ctr" fontAlgn="base">
              <a:spcBef>
                <a:spcPct val="0"/>
              </a:spcBef>
              <a:spcAft>
                <a:spcPct val="0"/>
              </a:spcAft>
              <a:defRPr/>
            </a:pPr>
            <a:r>
              <a:rPr lang="en-US" sz="1100" b="1" kern="0" dirty="0">
                <a:latin typeface="Times" panose="02020603050405020304" pitchFamily="18" charset="0"/>
                <a:cs typeface="Times" panose="02020603050405020304" pitchFamily="18" charset="0"/>
              </a:rPr>
              <a:t>Graph(G)</a:t>
            </a:r>
          </a:p>
          <a:p>
            <a:pPr algn="ctr" fontAlgn="base">
              <a:spcBef>
                <a:spcPct val="0"/>
              </a:spcBef>
              <a:spcAft>
                <a:spcPct val="0"/>
              </a:spcAft>
              <a:defRPr/>
            </a:pPr>
            <a:endParaRPr lang="en-US" sz="1100" b="1" kern="0" dirty="0">
              <a:solidFill>
                <a:prstClr val="white"/>
              </a:solidFill>
              <a:latin typeface="Times" panose="02020603050405020304" pitchFamily="18" charset="0"/>
              <a:cs typeface="Times" panose="02020603050405020304" pitchFamily="18" charset="0"/>
            </a:endParaRPr>
          </a:p>
        </p:txBody>
      </p:sp>
      <p:sp>
        <p:nvSpPr>
          <p:cNvPr id="82" name="Oval 81">
            <a:extLst>
              <a:ext uri="{FF2B5EF4-FFF2-40B4-BE49-F238E27FC236}">
                <a16:creationId xmlns:a16="http://schemas.microsoft.com/office/drawing/2014/main" id="{1EB0DA22-330D-4B4E-A073-CBD18D3BA4FC}"/>
              </a:ext>
            </a:extLst>
          </p:cNvPr>
          <p:cNvSpPr/>
          <p:nvPr/>
        </p:nvSpPr>
        <p:spPr>
          <a:xfrm>
            <a:off x="660360" y="4857158"/>
            <a:ext cx="1306268" cy="405974"/>
          </a:xfrm>
          <a:prstGeom prst="ellipse">
            <a:avLst/>
          </a:prstGeom>
          <a:noFill/>
          <a:ln cap="rnd">
            <a:solidFill>
              <a:schemeClr val="tx1"/>
            </a:solidFill>
          </a:ln>
          <a:effectLst>
            <a:outerShdw blurRad="39000" dist="25400" dir="5400000" rotWithShape="0">
              <a:srgbClr val="000000">
                <a:alpha val="38000"/>
              </a:srgbClr>
            </a:outerShdw>
          </a:effectLst>
          <a:scene3d>
            <a:camera prst="orthographicFront" fov="0">
              <a:rot lat="0" lon="0" rev="0"/>
            </a:camera>
            <a:lightRig rig="threePt" dir="t">
              <a:rot lat="0" lon="0" rev="1800000"/>
            </a:lightRig>
          </a:scene3d>
          <a:sp3d prstMaterial="matte">
            <a:bevelT h="20000"/>
          </a:sp3d>
        </p:spPr>
        <p:txBody>
          <a:bodyPr rtlCol="0" anchor="ctr"/>
          <a:lstStyle/>
          <a:p>
            <a:pPr algn="ctr" fontAlgn="base">
              <a:spcBef>
                <a:spcPct val="0"/>
              </a:spcBef>
              <a:spcAft>
                <a:spcPct val="0"/>
              </a:spcAft>
              <a:defRPr/>
            </a:pPr>
            <a:endParaRPr lang="en-US" sz="1100" b="1" kern="0" dirty="0">
              <a:latin typeface="Times" panose="02020603050405020304" pitchFamily="18" charset="0"/>
              <a:cs typeface="Times" panose="02020603050405020304" pitchFamily="18" charset="0"/>
            </a:endParaRPr>
          </a:p>
          <a:p>
            <a:pPr algn="ctr" fontAlgn="base">
              <a:spcBef>
                <a:spcPct val="0"/>
              </a:spcBef>
              <a:spcAft>
                <a:spcPct val="0"/>
              </a:spcAft>
              <a:defRPr/>
            </a:pPr>
            <a:r>
              <a:rPr lang="en-US" sz="1100" b="1" kern="0" dirty="0">
                <a:latin typeface="Times" panose="02020603050405020304" pitchFamily="18" charset="0"/>
                <a:cs typeface="Times" panose="02020603050405020304" pitchFamily="18" charset="0"/>
              </a:rPr>
              <a:t>Algorithm</a:t>
            </a:r>
          </a:p>
          <a:p>
            <a:pPr lvl="0" algn="ctr" fontAlgn="base">
              <a:spcBef>
                <a:spcPct val="0"/>
              </a:spcBef>
              <a:spcAft>
                <a:spcPct val="0"/>
              </a:spcAft>
              <a:defRPr/>
            </a:pPr>
            <a:endParaRPr lang="en-US" sz="1100" b="1" kern="0" dirty="0">
              <a:latin typeface="Times" panose="02020603050405020304" pitchFamily="18" charset="0"/>
              <a:cs typeface="Times" panose="02020603050405020304" pitchFamily="18" charset="0"/>
            </a:endParaRPr>
          </a:p>
        </p:txBody>
      </p:sp>
      <p:cxnSp>
        <p:nvCxnSpPr>
          <p:cNvPr id="83" name="Connector: Curved 82">
            <a:extLst>
              <a:ext uri="{FF2B5EF4-FFF2-40B4-BE49-F238E27FC236}">
                <a16:creationId xmlns:a16="http://schemas.microsoft.com/office/drawing/2014/main" id="{426E9285-2AD7-4306-9C04-92A9F3D4BF20}"/>
              </a:ext>
            </a:extLst>
          </p:cNvPr>
          <p:cNvCxnSpPr>
            <a:cxnSpLocks/>
            <a:stCxn id="81" idx="4"/>
            <a:endCxn id="80" idx="0"/>
          </p:cNvCxnSpPr>
          <p:nvPr/>
        </p:nvCxnSpPr>
        <p:spPr>
          <a:xfrm rot="16200000" flipH="1">
            <a:off x="2382167" y="3306374"/>
            <a:ext cx="714783" cy="904493"/>
          </a:xfrm>
          <a:prstGeom prst="curvedConnector3">
            <a:avLst>
              <a:gd name="adj1" fmla="val 50000"/>
            </a:avLst>
          </a:prstGeom>
          <a:ln w="31750">
            <a:solidFill>
              <a:schemeClr val="tx1"/>
            </a:solidFill>
            <a:prstDash val="solid"/>
            <a:headEnd type="none"/>
            <a:tailEnd type="none"/>
          </a:ln>
        </p:spPr>
        <p:style>
          <a:lnRef idx="1">
            <a:schemeClr val="accent1"/>
          </a:lnRef>
          <a:fillRef idx="0">
            <a:schemeClr val="accent1"/>
          </a:fillRef>
          <a:effectRef idx="0">
            <a:schemeClr val="accent1"/>
          </a:effectRef>
          <a:fontRef idx="minor">
            <a:schemeClr val="tx1"/>
          </a:fontRef>
        </p:style>
      </p:cxnSp>
      <p:cxnSp>
        <p:nvCxnSpPr>
          <p:cNvPr id="84" name="Connector: Curved 83">
            <a:extLst>
              <a:ext uri="{FF2B5EF4-FFF2-40B4-BE49-F238E27FC236}">
                <a16:creationId xmlns:a16="http://schemas.microsoft.com/office/drawing/2014/main" id="{19F39EDA-9CD2-4AB0-B8C9-9E22B3455F4C}"/>
              </a:ext>
            </a:extLst>
          </p:cNvPr>
          <p:cNvCxnSpPr>
            <a:cxnSpLocks/>
            <a:stCxn id="79" idx="0"/>
            <a:endCxn id="78" idx="4"/>
          </p:cNvCxnSpPr>
          <p:nvPr/>
        </p:nvCxnSpPr>
        <p:spPr>
          <a:xfrm rot="5400000" flipH="1" flipV="1">
            <a:off x="588112" y="3593331"/>
            <a:ext cx="561592" cy="655788"/>
          </a:xfrm>
          <a:prstGeom prst="curvedConnector3">
            <a:avLst>
              <a:gd name="adj1" fmla="val 50000"/>
            </a:avLst>
          </a:prstGeom>
          <a:ln w="31750">
            <a:solidFill>
              <a:schemeClr val="tx1"/>
            </a:solidFill>
            <a:prstDash val="solid"/>
            <a:headEnd type="none"/>
            <a:tailEnd type="none"/>
          </a:ln>
        </p:spPr>
        <p:style>
          <a:lnRef idx="1">
            <a:schemeClr val="accent1"/>
          </a:lnRef>
          <a:fillRef idx="0">
            <a:schemeClr val="accent1"/>
          </a:fillRef>
          <a:effectRef idx="0">
            <a:schemeClr val="accent1"/>
          </a:effectRef>
          <a:fontRef idx="minor">
            <a:schemeClr val="tx1"/>
          </a:fontRef>
        </p:style>
      </p:cxnSp>
      <p:cxnSp>
        <p:nvCxnSpPr>
          <p:cNvPr id="85" name="Connector: Curved 84">
            <a:extLst>
              <a:ext uri="{FF2B5EF4-FFF2-40B4-BE49-F238E27FC236}">
                <a16:creationId xmlns:a16="http://schemas.microsoft.com/office/drawing/2014/main" id="{6127E341-5E7A-4438-85BC-01ABD56DCD35}"/>
              </a:ext>
            </a:extLst>
          </p:cNvPr>
          <p:cNvCxnSpPr>
            <a:cxnSpLocks/>
            <a:stCxn id="82" idx="6"/>
            <a:endCxn id="80" idx="4"/>
          </p:cNvCxnSpPr>
          <p:nvPr/>
        </p:nvCxnSpPr>
        <p:spPr>
          <a:xfrm flipV="1">
            <a:off x="1966628" y="4522030"/>
            <a:ext cx="1225177" cy="538115"/>
          </a:xfrm>
          <a:prstGeom prst="curvedConnector2">
            <a:avLst/>
          </a:prstGeom>
          <a:ln w="31750">
            <a:solidFill>
              <a:srgbClr val="FF0000"/>
            </a:solidFill>
            <a:prstDash val="sysDash"/>
            <a:headEnd type="none"/>
            <a:tailEnd type="none"/>
          </a:ln>
        </p:spPr>
        <p:style>
          <a:lnRef idx="1">
            <a:schemeClr val="accent1"/>
          </a:lnRef>
          <a:fillRef idx="0">
            <a:schemeClr val="accent1"/>
          </a:fillRef>
          <a:effectRef idx="0">
            <a:schemeClr val="accent1"/>
          </a:effectRef>
          <a:fontRef idx="minor">
            <a:schemeClr val="tx1"/>
          </a:fontRef>
        </p:style>
      </p:cxnSp>
      <p:cxnSp>
        <p:nvCxnSpPr>
          <p:cNvPr id="86" name="Connector: Curved 85">
            <a:extLst>
              <a:ext uri="{FF2B5EF4-FFF2-40B4-BE49-F238E27FC236}">
                <a16:creationId xmlns:a16="http://schemas.microsoft.com/office/drawing/2014/main" id="{EBBEF2BC-F281-4085-B5C3-4ABF31A59A59}"/>
              </a:ext>
            </a:extLst>
          </p:cNvPr>
          <p:cNvCxnSpPr>
            <a:cxnSpLocks/>
            <a:stCxn id="79" idx="4"/>
            <a:endCxn id="82" idx="2"/>
          </p:cNvCxnSpPr>
          <p:nvPr/>
        </p:nvCxnSpPr>
        <p:spPr>
          <a:xfrm rot="16200000" flipH="1">
            <a:off x="389860" y="4789644"/>
            <a:ext cx="421655" cy="119346"/>
          </a:xfrm>
          <a:prstGeom prst="curvedConnector2">
            <a:avLst/>
          </a:prstGeom>
          <a:ln w="31750">
            <a:solidFill>
              <a:srgbClr val="FF0000"/>
            </a:solidFill>
            <a:prstDash val="sysDash"/>
            <a:headEnd type="none"/>
            <a:tailEnd type="none"/>
          </a:ln>
        </p:spPr>
        <p:style>
          <a:lnRef idx="1">
            <a:schemeClr val="accent1"/>
          </a:lnRef>
          <a:fillRef idx="0">
            <a:schemeClr val="accent1"/>
          </a:fillRef>
          <a:effectRef idx="0">
            <a:schemeClr val="accent1"/>
          </a:effectRef>
          <a:fontRef idx="minor">
            <a:schemeClr val="tx1"/>
          </a:fontRef>
        </p:style>
      </p:cxnSp>
      <p:cxnSp>
        <p:nvCxnSpPr>
          <p:cNvPr id="87" name="Connector: Curved 86">
            <a:extLst>
              <a:ext uri="{FF2B5EF4-FFF2-40B4-BE49-F238E27FC236}">
                <a16:creationId xmlns:a16="http://schemas.microsoft.com/office/drawing/2014/main" id="{1CE7C354-00C3-4EE3-AF49-EF40D847FF86}"/>
              </a:ext>
            </a:extLst>
          </p:cNvPr>
          <p:cNvCxnSpPr>
            <a:cxnSpLocks/>
            <a:stCxn id="78" idx="4"/>
            <a:endCxn id="82" idx="0"/>
          </p:cNvCxnSpPr>
          <p:nvPr/>
        </p:nvCxnSpPr>
        <p:spPr>
          <a:xfrm rot="16200000" flipH="1">
            <a:off x="646784" y="4190447"/>
            <a:ext cx="1216729" cy="116692"/>
          </a:xfrm>
          <a:prstGeom prst="curvedConnector3">
            <a:avLst>
              <a:gd name="adj1" fmla="val 50000"/>
            </a:avLst>
          </a:prstGeom>
          <a:ln w="31750">
            <a:solidFill>
              <a:schemeClr val="tx1"/>
            </a:solidFill>
            <a:prstDash val="solid"/>
            <a:headEnd type="none"/>
            <a:tailEnd type="none"/>
          </a:ln>
        </p:spPr>
        <p:style>
          <a:lnRef idx="1">
            <a:schemeClr val="accent1"/>
          </a:lnRef>
          <a:fillRef idx="0">
            <a:schemeClr val="accent1"/>
          </a:fillRef>
          <a:effectRef idx="0">
            <a:schemeClr val="accent1"/>
          </a:effectRef>
          <a:fontRef idx="minor">
            <a:schemeClr val="tx1"/>
          </a:fontRef>
        </p:style>
      </p:cxnSp>
      <p:cxnSp>
        <p:nvCxnSpPr>
          <p:cNvPr id="88" name="Connector: Curved 87">
            <a:extLst>
              <a:ext uri="{FF2B5EF4-FFF2-40B4-BE49-F238E27FC236}">
                <a16:creationId xmlns:a16="http://schemas.microsoft.com/office/drawing/2014/main" id="{06EAF748-13D0-4748-879A-DBD91498D697}"/>
              </a:ext>
            </a:extLst>
          </p:cNvPr>
          <p:cNvCxnSpPr>
            <a:cxnSpLocks/>
            <a:stCxn id="81" idx="0"/>
          </p:cNvCxnSpPr>
          <p:nvPr/>
        </p:nvCxnSpPr>
        <p:spPr>
          <a:xfrm rot="16200000" flipH="1" flipV="1">
            <a:off x="641412" y="2618151"/>
            <a:ext cx="1250075" cy="2041725"/>
          </a:xfrm>
          <a:prstGeom prst="curvedConnector4">
            <a:avLst>
              <a:gd name="adj1" fmla="val -18287"/>
              <a:gd name="adj2" fmla="val 102351"/>
            </a:avLst>
          </a:prstGeom>
          <a:ln w="31750">
            <a:solidFill>
              <a:srgbClr val="FF0000"/>
            </a:solidFill>
            <a:prstDash val="sysDash"/>
            <a:headEnd type="none"/>
            <a:tailEnd type="none"/>
          </a:ln>
        </p:spPr>
        <p:style>
          <a:lnRef idx="1">
            <a:schemeClr val="accent1"/>
          </a:lnRef>
          <a:fillRef idx="0">
            <a:schemeClr val="accent1"/>
          </a:fillRef>
          <a:effectRef idx="0">
            <a:schemeClr val="accent1"/>
          </a:effectRef>
          <a:fontRef idx="minor">
            <a:schemeClr val="tx1"/>
          </a:fontRef>
        </p:style>
      </p:cxnSp>
      <p:sp>
        <p:nvSpPr>
          <p:cNvPr id="89" name="Rectangle 88">
            <a:extLst>
              <a:ext uri="{FF2B5EF4-FFF2-40B4-BE49-F238E27FC236}">
                <a16:creationId xmlns:a16="http://schemas.microsoft.com/office/drawing/2014/main" id="{943E99EE-0CF1-4473-8A09-019796026E0C}"/>
              </a:ext>
            </a:extLst>
          </p:cNvPr>
          <p:cNvSpPr/>
          <p:nvPr/>
        </p:nvSpPr>
        <p:spPr>
          <a:xfrm>
            <a:off x="509931" y="3648650"/>
            <a:ext cx="553358" cy="261610"/>
          </a:xfrm>
          <a:prstGeom prst="rect">
            <a:avLst/>
          </a:prstGeom>
        </p:spPr>
        <p:txBody>
          <a:bodyPr wrap="none">
            <a:spAutoFit/>
          </a:bodyPr>
          <a:lstStyle/>
          <a:p>
            <a:pPr lvl="0" algn="ctr" fontAlgn="base">
              <a:spcBef>
                <a:spcPct val="0"/>
              </a:spcBef>
              <a:spcAft>
                <a:spcPct val="0"/>
              </a:spcAft>
              <a:defRPr/>
            </a:pPr>
            <a:r>
              <a:rPr lang="en-AU" sz="1100" b="1" kern="0" dirty="0">
                <a:latin typeface="Times" panose="02020603050405020304" pitchFamily="18" charset="0"/>
                <a:cs typeface="Times" panose="02020603050405020304" pitchFamily="18" charset="0"/>
              </a:rPr>
              <a:t>Apply</a:t>
            </a:r>
            <a:endParaRPr lang="en-US" sz="1100" b="1" kern="0" baseline="-25000" dirty="0">
              <a:latin typeface="Times" panose="02020603050405020304" pitchFamily="18" charset="0"/>
              <a:cs typeface="Times" panose="02020603050405020304" pitchFamily="18" charset="0"/>
            </a:endParaRPr>
          </a:p>
        </p:txBody>
      </p:sp>
      <p:sp>
        <p:nvSpPr>
          <p:cNvPr id="90" name="Rectangle 89">
            <a:extLst>
              <a:ext uri="{FF2B5EF4-FFF2-40B4-BE49-F238E27FC236}">
                <a16:creationId xmlns:a16="http://schemas.microsoft.com/office/drawing/2014/main" id="{57B7D093-C406-49BD-9580-ABE34CAC94B6}"/>
              </a:ext>
            </a:extLst>
          </p:cNvPr>
          <p:cNvSpPr/>
          <p:nvPr/>
        </p:nvSpPr>
        <p:spPr>
          <a:xfrm>
            <a:off x="1184710" y="3944968"/>
            <a:ext cx="670376" cy="261610"/>
          </a:xfrm>
          <a:prstGeom prst="rect">
            <a:avLst/>
          </a:prstGeom>
        </p:spPr>
        <p:txBody>
          <a:bodyPr wrap="none">
            <a:spAutoFit/>
          </a:bodyPr>
          <a:lstStyle/>
          <a:p>
            <a:pPr lvl="0" algn="ctr" fontAlgn="base">
              <a:spcBef>
                <a:spcPct val="0"/>
              </a:spcBef>
              <a:spcAft>
                <a:spcPct val="0"/>
              </a:spcAft>
              <a:defRPr/>
            </a:pPr>
            <a:r>
              <a:rPr lang="en-AU" sz="1100" b="1" kern="0" dirty="0">
                <a:latin typeface="Times" panose="02020603050405020304" pitchFamily="18" charset="0"/>
                <a:cs typeface="Times" panose="02020603050405020304" pitchFamily="18" charset="0"/>
              </a:rPr>
              <a:t>Analyze</a:t>
            </a:r>
            <a:endParaRPr lang="en-US" sz="1100" b="1" kern="0" baseline="-25000" dirty="0">
              <a:latin typeface="Times" panose="02020603050405020304" pitchFamily="18" charset="0"/>
              <a:cs typeface="Times" panose="02020603050405020304" pitchFamily="18" charset="0"/>
            </a:endParaRPr>
          </a:p>
        </p:txBody>
      </p:sp>
      <p:sp>
        <p:nvSpPr>
          <p:cNvPr id="91" name="Oval 90">
            <a:extLst>
              <a:ext uri="{FF2B5EF4-FFF2-40B4-BE49-F238E27FC236}">
                <a16:creationId xmlns:a16="http://schemas.microsoft.com/office/drawing/2014/main" id="{D9B1AFFF-1EB4-46B7-812E-B83BF148F96B}"/>
              </a:ext>
            </a:extLst>
          </p:cNvPr>
          <p:cNvSpPr/>
          <p:nvPr/>
        </p:nvSpPr>
        <p:spPr>
          <a:xfrm>
            <a:off x="4279976" y="4183190"/>
            <a:ext cx="1085010" cy="338840"/>
          </a:xfrm>
          <a:prstGeom prst="ellipse">
            <a:avLst/>
          </a:prstGeom>
          <a:noFill/>
          <a:ln cap="rnd">
            <a:solidFill>
              <a:schemeClr val="tx1"/>
            </a:solidFill>
          </a:ln>
          <a:effectLst>
            <a:outerShdw blurRad="39000" dist="25400" dir="5400000" rotWithShape="0">
              <a:srgbClr val="000000">
                <a:alpha val="38000"/>
              </a:srgbClr>
            </a:outerShdw>
          </a:effectLst>
          <a:scene3d>
            <a:camera prst="orthographicFront" fov="0">
              <a:rot lat="0" lon="0" rev="0"/>
            </a:camera>
            <a:lightRig rig="threePt" dir="t">
              <a:rot lat="0" lon="0" rev="1800000"/>
            </a:lightRig>
          </a:scene3d>
          <a:sp3d prstMaterial="matte">
            <a:bevelT h="20000"/>
          </a:sp3d>
        </p:spPr>
        <p:txBody>
          <a:bodyPr rtlCol="0" anchor="ctr"/>
          <a:lstStyle/>
          <a:p>
            <a:pPr lvl="0" algn="ctr" fontAlgn="base">
              <a:spcBef>
                <a:spcPct val="0"/>
              </a:spcBef>
              <a:spcAft>
                <a:spcPct val="0"/>
              </a:spcAft>
              <a:defRPr/>
            </a:pPr>
            <a:r>
              <a:rPr lang="en-US" sz="1100" b="1" kern="0" dirty="0">
                <a:latin typeface="Times" panose="02020603050405020304" pitchFamily="18" charset="0"/>
                <a:cs typeface="Times" panose="02020603050405020304" pitchFamily="18" charset="0"/>
              </a:rPr>
              <a:t>Heapsort</a:t>
            </a:r>
          </a:p>
        </p:txBody>
      </p:sp>
      <p:sp>
        <p:nvSpPr>
          <p:cNvPr id="92" name="Oval 91">
            <a:extLst>
              <a:ext uri="{FF2B5EF4-FFF2-40B4-BE49-F238E27FC236}">
                <a16:creationId xmlns:a16="http://schemas.microsoft.com/office/drawing/2014/main" id="{88455D3C-22F2-4FCB-9B8B-60DDD8965459}"/>
              </a:ext>
            </a:extLst>
          </p:cNvPr>
          <p:cNvSpPr/>
          <p:nvPr/>
        </p:nvSpPr>
        <p:spPr>
          <a:xfrm>
            <a:off x="2763841" y="4814726"/>
            <a:ext cx="1222414" cy="388952"/>
          </a:xfrm>
          <a:prstGeom prst="ellipse">
            <a:avLst/>
          </a:prstGeom>
          <a:noFill/>
          <a:ln cap="rnd">
            <a:solidFill>
              <a:schemeClr val="tx1"/>
            </a:solidFill>
          </a:ln>
          <a:effectLst>
            <a:outerShdw blurRad="39000" dist="25400" dir="5400000" rotWithShape="0">
              <a:srgbClr val="000000">
                <a:alpha val="38000"/>
              </a:srgbClr>
            </a:outerShdw>
          </a:effectLst>
          <a:scene3d>
            <a:camera prst="orthographicFront" fov="0">
              <a:rot lat="0" lon="0" rev="0"/>
            </a:camera>
            <a:lightRig rig="threePt" dir="t">
              <a:rot lat="0" lon="0" rev="1800000"/>
            </a:lightRig>
          </a:scene3d>
          <a:sp3d prstMaterial="matte">
            <a:bevelT h="20000"/>
          </a:sp3d>
        </p:spPr>
        <p:txBody>
          <a:bodyPr rtlCol="0" anchor="ctr"/>
          <a:lstStyle/>
          <a:p>
            <a:pPr algn="ctr" fontAlgn="base">
              <a:spcBef>
                <a:spcPct val="0"/>
              </a:spcBef>
              <a:spcAft>
                <a:spcPct val="0"/>
              </a:spcAft>
              <a:defRPr/>
            </a:pPr>
            <a:endParaRPr lang="en-US" sz="1100" b="1" kern="0" dirty="0">
              <a:latin typeface="Times" panose="02020603050405020304" pitchFamily="18" charset="0"/>
              <a:cs typeface="Times" panose="02020603050405020304" pitchFamily="18" charset="0"/>
            </a:endParaRPr>
          </a:p>
          <a:p>
            <a:pPr algn="ctr" fontAlgn="base">
              <a:spcBef>
                <a:spcPct val="0"/>
              </a:spcBef>
              <a:spcAft>
                <a:spcPct val="0"/>
              </a:spcAft>
              <a:defRPr/>
            </a:pPr>
            <a:r>
              <a:rPr lang="en-US" sz="1100" b="1" kern="0" dirty="0">
                <a:latin typeface="Times" panose="02020603050405020304" pitchFamily="18" charset="0"/>
                <a:cs typeface="Times" panose="02020603050405020304" pitchFamily="18" charset="0"/>
              </a:rPr>
              <a:t>Insertion sort</a:t>
            </a:r>
          </a:p>
          <a:p>
            <a:pPr algn="ctr" fontAlgn="base">
              <a:spcBef>
                <a:spcPct val="0"/>
              </a:spcBef>
              <a:spcAft>
                <a:spcPct val="0"/>
              </a:spcAft>
              <a:defRPr/>
            </a:pPr>
            <a:endParaRPr lang="en-US" sz="1100" b="1" kern="0" dirty="0">
              <a:latin typeface="Times" panose="02020603050405020304" pitchFamily="18" charset="0"/>
              <a:cs typeface="Times" panose="02020603050405020304" pitchFamily="18" charset="0"/>
            </a:endParaRPr>
          </a:p>
        </p:txBody>
      </p:sp>
      <p:cxnSp>
        <p:nvCxnSpPr>
          <p:cNvPr id="93" name="Connector: Curved 92">
            <a:extLst>
              <a:ext uri="{FF2B5EF4-FFF2-40B4-BE49-F238E27FC236}">
                <a16:creationId xmlns:a16="http://schemas.microsoft.com/office/drawing/2014/main" id="{D79F0EA1-1EAD-4A8A-8D5D-23E3BA7C9C34}"/>
              </a:ext>
            </a:extLst>
          </p:cNvPr>
          <p:cNvCxnSpPr>
            <a:cxnSpLocks/>
            <a:stCxn id="80" idx="6"/>
            <a:endCxn id="100" idx="4"/>
          </p:cNvCxnSpPr>
          <p:nvPr/>
        </p:nvCxnSpPr>
        <p:spPr>
          <a:xfrm flipH="1" flipV="1">
            <a:off x="3898486" y="3775814"/>
            <a:ext cx="49739" cy="543208"/>
          </a:xfrm>
          <a:prstGeom prst="curvedConnector4">
            <a:avLst>
              <a:gd name="adj1" fmla="val -459599"/>
              <a:gd name="adj2" fmla="val 68686"/>
            </a:avLst>
          </a:prstGeom>
          <a:ln w="31750">
            <a:solidFill>
              <a:schemeClr val="tx1"/>
            </a:solidFill>
            <a:prstDash val="solid"/>
            <a:headEnd type="none"/>
            <a:tailEnd type="none"/>
          </a:ln>
        </p:spPr>
        <p:style>
          <a:lnRef idx="1">
            <a:schemeClr val="accent1"/>
          </a:lnRef>
          <a:fillRef idx="0">
            <a:schemeClr val="accent1"/>
          </a:fillRef>
          <a:effectRef idx="0">
            <a:schemeClr val="accent1"/>
          </a:effectRef>
          <a:fontRef idx="minor">
            <a:schemeClr val="tx1"/>
          </a:fontRef>
        </p:style>
      </p:cxnSp>
      <p:cxnSp>
        <p:nvCxnSpPr>
          <p:cNvPr id="94" name="Connector: Curved 93">
            <a:extLst>
              <a:ext uri="{FF2B5EF4-FFF2-40B4-BE49-F238E27FC236}">
                <a16:creationId xmlns:a16="http://schemas.microsoft.com/office/drawing/2014/main" id="{E45C2A36-CAD3-4190-98C2-170E99F21E44}"/>
              </a:ext>
            </a:extLst>
          </p:cNvPr>
          <p:cNvCxnSpPr>
            <a:cxnSpLocks/>
            <a:stCxn id="82" idx="4"/>
            <a:endCxn id="91" idx="4"/>
          </p:cNvCxnSpPr>
          <p:nvPr/>
        </p:nvCxnSpPr>
        <p:spPr>
          <a:xfrm rot="5400000" flipH="1" flipV="1">
            <a:off x="2697436" y="3138087"/>
            <a:ext cx="741102" cy="3508987"/>
          </a:xfrm>
          <a:prstGeom prst="curvedConnector3">
            <a:avLst>
              <a:gd name="adj1" fmla="val -30846"/>
            </a:avLst>
          </a:prstGeom>
          <a:ln w="31750">
            <a:solidFill>
              <a:schemeClr val="tx1"/>
            </a:solidFill>
            <a:prstDash val="solid"/>
            <a:headEnd type="none"/>
            <a:tailEnd type="none"/>
          </a:ln>
        </p:spPr>
        <p:style>
          <a:lnRef idx="1">
            <a:schemeClr val="accent1"/>
          </a:lnRef>
          <a:fillRef idx="0">
            <a:schemeClr val="accent1"/>
          </a:fillRef>
          <a:effectRef idx="0">
            <a:schemeClr val="accent1"/>
          </a:effectRef>
          <a:fontRef idx="minor">
            <a:schemeClr val="tx1"/>
          </a:fontRef>
        </p:style>
      </p:cxnSp>
      <p:cxnSp>
        <p:nvCxnSpPr>
          <p:cNvPr id="95" name="Connector: Curved 94">
            <a:extLst>
              <a:ext uri="{FF2B5EF4-FFF2-40B4-BE49-F238E27FC236}">
                <a16:creationId xmlns:a16="http://schemas.microsoft.com/office/drawing/2014/main" id="{EAFFD09D-82E5-4823-8CC2-260F1FC0D674}"/>
              </a:ext>
            </a:extLst>
          </p:cNvPr>
          <p:cNvCxnSpPr>
            <a:cxnSpLocks/>
            <a:stCxn id="100" idx="6"/>
            <a:endCxn id="91" idx="0"/>
          </p:cNvCxnSpPr>
          <p:nvPr/>
        </p:nvCxnSpPr>
        <p:spPr>
          <a:xfrm>
            <a:off x="4440990" y="3609011"/>
            <a:ext cx="381491" cy="574179"/>
          </a:xfrm>
          <a:prstGeom prst="curvedConnector2">
            <a:avLst/>
          </a:prstGeom>
          <a:ln w="31750">
            <a:solidFill>
              <a:srgbClr val="FF0000"/>
            </a:solidFill>
            <a:prstDash val="sysDash"/>
            <a:headEnd type="none"/>
            <a:tailEnd type="none"/>
          </a:ln>
        </p:spPr>
        <p:style>
          <a:lnRef idx="1">
            <a:schemeClr val="accent1"/>
          </a:lnRef>
          <a:fillRef idx="0">
            <a:schemeClr val="accent1"/>
          </a:fillRef>
          <a:effectRef idx="0">
            <a:schemeClr val="accent1"/>
          </a:effectRef>
          <a:fontRef idx="minor">
            <a:schemeClr val="tx1"/>
          </a:fontRef>
        </p:style>
      </p:cxnSp>
      <p:cxnSp>
        <p:nvCxnSpPr>
          <p:cNvPr id="96" name="Connector: Curved 95">
            <a:extLst>
              <a:ext uri="{FF2B5EF4-FFF2-40B4-BE49-F238E27FC236}">
                <a16:creationId xmlns:a16="http://schemas.microsoft.com/office/drawing/2014/main" id="{28586677-0E85-4CB5-86B5-AF3D4E80CF11}"/>
              </a:ext>
            </a:extLst>
          </p:cNvPr>
          <p:cNvCxnSpPr>
            <a:cxnSpLocks/>
            <a:stCxn id="82" idx="5"/>
            <a:endCxn id="92" idx="4"/>
          </p:cNvCxnSpPr>
          <p:nvPr/>
        </p:nvCxnSpPr>
        <p:spPr>
          <a:xfrm rot="16200000" flipH="1">
            <a:off x="2575188" y="4403818"/>
            <a:ext cx="12700" cy="1599719"/>
          </a:xfrm>
          <a:prstGeom prst="curvedConnector3">
            <a:avLst>
              <a:gd name="adj1" fmla="val 2268142"/>
            </a:avLst>
          </a:prstGeom>
          <a:ln w="31750">
            <a:solidFill>
              <a:schemeClr val="tx1"/>
            </a:solidFill>
            <a:prstDash val="solid"/>
            <a:headEnd type="none"/>
            <a:tailEnd type="none"/>
          </a:ln>
        </p:spPr>
        <p:style>
          <a:lnRef idx="1">
            <a:schemeClr val="accent1"/>
          </a:lnRef>
          <a:fillRef idx="0">
            <a:schemeClr val="accent1"/>
          </a:fillRef>
          <a:effectRef idx="0">
            <a:schemeClr val="accent1"/>
          </a:effectRef>
          <a:fontRef idx="minor">
            <a:schemeClr val="tx1"/>
          </a:fontRef>
        </p:style>
      </p:cxnSp>
      <p:cxnSp>
        <p:nvCxnSpPr>
          <p:cNvPr id="97" name="Connector: Curved 96">
            <a:extLst>
              <a:ext uri="{FF2B5EF4-FFF2-40B4-BE49-F238E27FC236}">
                <a16:creationId xmlns:a16="http://schemas.microsoft.com/office/drawing/2014/main" id="{CAED8E05-BE67-42FA-BE18-704FC01E0C8D}"/>
              </a:ext>
            </a:extLst>
          </p:cNvPr>
          <p:cNvCxnSpPr>
            <a:cxnSpLocks/>
            <a:stCxn id="92" idx="7"/>
            <a:endCxn id="91" idx="3"/>
          </p:cNvCxnSpPr>
          <p:nvPr/>
        </p:nvCxnSpPr>
        <p:spPr>
          <a:xfrm rot="5400000" flipH="1" flipV="1">
            <a:off x="3923415" y="4356231"/>
            <a:ext cx="399279" cy="631635"/>
          </a:xfrm>
          <a:prstGeom prst="curvedConnector3">
            <a:avLst>
              <a:gd name="adj1" fmla="val 50000"/>
            </a:avLst>
          </a:prstGeom>
          <a:ln w="31750">
            <a:solidFill>
              <a:srgbClr val="FF0000"/>
            </a:solidFill>
            <a:prstDash val="sysDash"/>
            <a:headEnd type="none"/>
            <a:tailEnd type="none"/>
          </a:ln>
        </p:spPr>
        <p:style>
          <a:lnRef idx="1">
            <a:schemeClr val="accent1"/>
          </a:lnRef>
          <a:fillRef idx="0">
            <a:schemeClr val="accent1"/>
          </a:fillRef>
          <a:effectRef idx="0">
            <a:schemeClr val="accent1"/>
          </a:effectRef>
          <a:fontRef idx="minor">
            <a:schemeClr val="tx1"/>
          </a:fontRef>
        </p:style>
      </p:cxnSp>
      <p:cxnSp>
        <p:nvCxnSpPr>
          <p:cNvPr id="98" name="Connector: Curved 97">
            <a:extLst>
              <a:ext uri="{FF2B5EF4-FFF2-40B4-BE49-F238E27FC236}">
                <a16:creationId xmlns:a16="http://schemas.microsoft.com/office/drawing/2014/main" id="{BCD172AD-9C13-4C68-BF42-384AAB3A2C19}"/>
              </a:ext>
            </a:extLst>
          </p:cNvPr>
          <p:cNvCxnSpPr>
            <a:cxnSpLocks/>
            <a:stCxn id="78" idx="6"/>
            <a:endCxn id="92" idx="2"/>
          </p:cNvCxnSpPr>
          <p:nvPr/>
        </p:nvCxnSpPr>
        <p:spPr>
          <a:xfrm>
            <a:off x="1744947" y="3479473"/>
            <a:ext cx="1018894" cy="1529729"/>
          </a:xfrm>
          <a:prstGeom prst="curvedConnector3">
            <a:avLst>
              <a:gd name="adj1" fmla="val 50000"/>
            </a:avLst>
          </a:prstGeom>
          <a:ln w="31750">
            <a:solidFill>
              <a:srgbClr val="FF0000"/>
            </a:solidFill>
            <a:prstDash val="sysDash"/>
            <a:headEnd type="none"/>
            <a:tailEnd type="none"/>
          </a:ln>
        </p:spPr>
        <p:style>
          <a:lnRef idx="1">
            <a:schemeClr val="accent1"/>
          </a:lnRef>
          <a:fillRef idx="0">
            <a:schemeClr val="accent1"/>
          </a:fillRef>
          <a:effectRef idx="0">
            <a:schemeClr val="accent1"/>
          </a:effectRef>
          <a:fontRef idx="minor">
            <a:schemeClr val="tx1"/>
          </a:fontRef>
        </p:style>
      </p:cxnSp>
      <p:sp>
        <p:nvSpPr>
          <p:cNvPr id="99" name="Rectangle 98">
            <a:extLst>
              <a:ext uri="{FF2B5EF4-FFF2-40B4-BE49-F238E27FC236}">
                <a16:creationId xmlns:a16="http://schemas.microsoft.com/office/drawing/2014/main" id="{36A3EF42-4F33-444A-8678-3B4FDC966FFE}"/>
              </a:ext>
            </a:extLst>
          </p:cNvPr>
          <p:cNvSpPr/>
          <p:nvPr/>
        </p:nvSpPr>
        <p:spPr>
          <a:xfrm>
            <a:off x="3350224" y="3785808"/>
            <a:ext cx="591830" cy="261610"/>
          </a:xfrm>
          <a:prstGeom prst="rect">
            <a:avLst/>
          </a:prstGeom>
        </p:spPr>
        <p:txBody>
          <a:bodyPr wrap="none">
            <a:spAutoFit/>
          </a:bodyPr>
          <a:lstStyle/>
          <a:p>
            <a:pPr lvl="0" algn="ctr" fontAlgn="base">
              <a:spcBef>
                <a:spcPct val="0"/>
              </a:spcBef>
              <a:spcAft>
                <a:spcPct val="0"/>
              </a:spcAft>
              <a:defRPr/>
            </a:pPr>
            <a:r>
              <a:rPr lang="en-AU" sz="1100" b="1" kern="0" dirty="0">
                <a:latin typeface="Times" panose="02020603050405020304" pitchFamily="18" charset="0"/>
                <a:cs typeface="Times" panose="02020603050405020304" pitchFamily="18" charset="0"/>
              </a:rPr>
              <a:t>Create</a:t>
            </a:r>
            <a:endParaRPr lang="en-US" sz="1100" b="1" kern="0" baseline="-25000" dirty="0">
              <a:latin typeface="Times" panose="02020603050405020304" pitchFamily="18" charset="0"/>
              <a:cs typeface="Times" panose="02020603050405020304" pitchFamily="18" charset="0"/>
            </a:endParaRPr>
          </a:p>
        </p:txBody>
      </p:sp>
      <p:sp>
        <p:nvSpPr>
          <p:cNvPr id="100" name="Oval 99">
            <a:extLst>
              <a:ext uri="{FF2B5EF4-FFF2-40B4-BE49-F238E27FC236}">
                <a16:creationId xmlns:a16="http://schemas.microsoft.com/office/drawing/2014/main" id="{144CEA76-D4E9-4FEC-B4AE-93AD79B26134}"/>
              </a:ext>
            </a:extLst>
          </p:cNvPr>
          <p:cNvSpPr/>
          <p:nvPr/>
        </p:nvSpPr>
        <p:spPr>
          <a:xfrm>
            <a:off x="3355981" y="3442208"/>
            <a:ext cx="1085009" cy="333606"/>
          </a:xfrm>
          <a:prstGeom prst="ellipse">
            <a:avLst/>
          </a:prstGeom>
          <a:noFill/>
          <a:ln w="25400" cap="rnd">
            <a:solidFill>
              <a:srgbClr val="00B050"/>
            </a:solidFill>
          </a:ln>
          <a:effectLst>
            <a:outerShdw blurRad="39000" dist="25400" dir="5400000" rotWithShape="0">
              <a:srgbClr val="000000">
                <a:alpha val="38000"/>
              </a:srgbClr>
            </a:outerShdw>
          </a:effectLst>
          <a:scene3d>
            <a:camera prst="orthographicFront" fov="0">
              <a:rot lat="0" lon="0" rev="0"/>
            </a:camera>
            <a:lightRig rig="threePt" dir="t">
              <a:rot lat="0" lon="0" rev="1800000"/>
            </a:lightRig>
          </a:scene3d>
          <a:sp3d prstMaterial="matte">
            <a:bevelT h="20000"/>
          </a:sp3d>
        </p:spPr>
        <p:txBody>
          <a:bodyPr rtlCol="0" anchor="ctr"/>
          <a:lstStyle/>
          <a:p>
            <a:pPr lvl="0" algn="ctr" fontAlgn="base">
              <a:spcBef>
                <a:spcPct val="0"/>
              </a:spcBef>
              <a:spcAft>
                <a:spcPct val="0"/>
              </a:spcAft>
              <a:defRPr/>
            </a:pPr>
            <a:endParaRPr lang="en-US" sz="1100" b="1" kern="0" dirty="0">
              <a:latin typeface="Times" panose="02020603050405020304" pitchFamily="18" charset="0"/>
              <a:cs typeface="Times" panose="02020603050405020304" pitchFamily="18" charset="0"/>
            </a:endParaRPr>
          </a:p>
          <a:p>
            <a:pPr lvl="0" algn="ctr" fontAlgn="base">
              <a:spcBef>
                <a:spcPct val="0"/>
              </a:spcBef>
              <a:spcAft>
                <a:spcPct val="0"/>
              </a:spcAft>
              <a:defRPr/>
            </a:pPr>
            <a:r>
              <a:rPr lang="en-US" sz="1100" b="1" kern="0" dirty="0">
                <a:latin typeface="Times" panose="02020603050405020304" pitchFamily="18" charset="0"/>
                <a:cs typeface="Times" panose="02020603050405020304" pitchFamily="18" charset="0"/>
              </a:rPr>
              <a:t>BFS</a:t>
            </a:r>
          </a:p>
          <a:p>
            <a:pPr algn="ctr" fontAlgn="base">
              <a:spcBef>
                <a:spcPct val="0"/>
              </a:spcBef>
              <a:spcAft>
                <a:spcPct val="0"/>
              </a:spcAft>
              <a:defRPr/>
            </a:pPr>
            <a:endParaRPr lang="en-US" sz="1100" b="1" kern="0" dirty="0">
              <a:solidFill>
                <a:prstClr val="white"/>
              </a:solidFill>
              <a:latin typeface="Times" panose="02020603050405020304" pitchFamily="18" charset="0"/>
              <a:cs typeface="Times" panose="02020603050405020304" pitchFamily="18" charset="0"/>
            </a:endParaRPr>
          </a:p>
        </p:txBody>
      </p:sp>
      <p:cxnSp>
        <p:nvCxnSpPr>
          <p:cNvPr id="101" name="Connector: Curved 100">
            <a:extLst>
              <a:ext uri="{FF2B5EF4-FFF2-40B4-BE49-F238E27FC236}">
                <a16:creationId xmlns:a16="http://schemas.microsoft.com/office/drawing/2014/main" id="{F6F46034-D209-4F3B-B567-DEE6A1045BAD}"/>
              </a:ext>
            </a:extLst>
          </p:cNvPr>
          <p:cNvCxnSpPr>
            <a:cxnSpLocks/>
            <a:stCxn id="81" idx="7"/>
            <a:endCxn id="100" idx="0"/>
          </p:cNvCxnSpPr>
          <p:nvPr/>
        </p:nvCxnSpPr>
        <p:spPr>
          <a:xfrm rot="16200000" flipH="1">
            <a:off x="3120131" y="2663853"/>
            <a:ext cx="371519" cy="1185190"/>
          </a:xfrm>
          <a:prstGeom prst="curvedConnector3">
            <a:avLst>
              <a:gd name="adj1" fmla="val -76796"/>
            </a:avLst>
          </a:prstGeom>
          <a:ln w="31750">
            <a:solidFill>
              <a:srgbClr val="FF0000"/>
            </a:solidFill>
            <a:prstDash val="sysDash"/>
            <a:headEnd type="none"/>
            <a:tailEnd type="none"/>
          </a:ln>
        </p:spPr>
        <p:style>
          <a:lnRef idx="1">
            <a:schemeClr val="accent1"/>
          </a:lnRef>
          <a:fillRef idx="0">
            <a:schemeClr val="accent1"/>
          </a:fillRef>
          <a:effectRef idx="0">
            <a:schemeClr val="accent1"/>
          </a:effectRef>
          <a:fontRef idx="minor">
            <a:schemeClr val="tx1"/>
          </a:fontRef>
        </p:style>
      </p:cxnSp>
      <p:sp>
        <p:nvSpPr>
          <p:cNvPr id="102" name="Rectangle 101">
            <a:extLst>
              <a:ext uri="{FF2B5EF4-FFF2-40B4-BE49-F238E27FC236}">
                <a16:creationId xmlns:a16="http://schemas.microsoft.com/office/drawing/2014/main" id="{2E716444-5DA8-465B-8A6A-A25D213969EF}"/>
              </a:ext>
            </a:extLst>
          </p:cNvPr>
          <p:cNvSpPr/>
          <p:nvPr/>
        </p:nvSpPr>
        <p:spPr>
          <a:xfrm rot="885244">
            <a:off x="3205037" y="2528224"/>
            <a:ext cx="651919" cy="261610"/>
          </a:xfrm>
          <a:prstGeom prst="rect">
            <a:avLst/>
          </a:prstGeom>
        </p:spPr>
        <p:txBody>
          <a:bodyPr wrap="square">
            <a:spAutoFit/>
          </a:bodyPr>
          <a:lstStyle/>
          <a:p>
            <a:pPr lvl="0" algn="ctr" fontAlgn="base">
              <a:spcBef>
                <a:spcPct val="0"/>
              </a:spcBef>
              <a:spcAft>
                <a:spcPct val="0"/>
              </a:spcAft>
              <a:defRPr/>
            </a:pPr>
            <a:r>
              <a:rPr lang="en-AU" sz="1100" b="1" kern="0" dirty="0">
                <a:latin typeface="Times" panose="02020603050405020304" pitchFamily="18" charset="0"/>
                <a:cs typeface="Times" panose="02020603050405020304" pitchFamily="18" charset="0"/>
              </a:rPr>
              <a:t>Apply</a:t>
            </a:r>
            <a:endParaRPr lang="en-US" sz="1100" b="1" kern="0" baseline="-25000" dirty="0">
              <a:latin typeface="Times" panose="02020603050405020304" pitchFamily="18" charset="0"/>
              <a:cs typeface="Times" panose="02020603050405020304" pitchFamily="18" charset="0"/>
            </a:endParaRPr>
          </a:p>
        </p:txBody>
      </p:sp>
      <p:sp>
        <p:nvSpPr>
          <p:cNvPr id="103" name="Rectangle 102">
            <a:extLst>
              <a:ext uri="{FF2B5EF4-FFF2-40B4-BE49-F238E27FC236}">
                <a16:creationId xmlns:a16="http://schemas.microsoft.com/office/drawing/2014/main" id="{FE6E7ABA-3750-462C-990C-3ABFB716E2D6}"/>
              </a:ext>
            </a:extLst>
          </p:cNvPr>
          <p:cNvSpPr/>
          <p:nvPr/>
        </p:nvSpPr>
        <p:spPr>
          <a:xfrm>
            <a:off x="2870662" y="5640328"/>
            <a:ext cx="670376" cy="261610"/>
          </a:xfrm>
          <a:prstGeom prst="rect">
            <a:avLst/>
          </a:prstGeom>
        </p:spPr>
        <p:txBody>
          <a:bodyPr wrap="none">
            <a:spAutoFit/>
          </a:bodyPr>
          <a:lstStyle/>
          <a:p>
            <a:pPr lvl="0" algn="ctr" fontAlgn="base">
              <a:spcBef>
                <a:spcPct val="0"/>
              </a:spcBef>
              <a:spcAft>
                <a:spcPct val="0"/>
              </a:spcAft>
              <a:defRPr/>
            </a:pPr>
            <a:r>
              <a:rPr lang="en-AU" sz="1100" b="1" kern="0" dirty="0">
                <a:latin typeface="Times" panose="02020603050405020304" pitchFamily="18" charset="0"/>
                <a:cs typeface="Times" panose="02020603050405020304" pitchFamily="18" charset="0"/>
              </a:rPr>
              <a:t>Analyze</a:t>
            </a:r>
            <a:endParaRPr lang="en-US" sz="1100" b="1" kern="0" baseline="-25000" dirty="0">
              <a:latin typeface="Times" panose="02020603050405020304" pitchFamily="18" charset="0"/>
              <a:cs typeface="Times" panose="02020603050405020304" pitchFamily="18" charset="0"/>
            </a:endParaRPr>
          </a:p>
        </p:txBody>
      </p:sp>
      <p:sp>
        <p:nvSpPr>
          <p:cNvPr id="104" name="Rectangle 103">
            <a:extLst>
              <a:ext uri="{FF2B5EF4-FFF2-40B4-BE49-F238E27FC236}">
                <a16:creationId xmlns:a16="http://schemas.microsoft.com/office/drawing/2014/main" id="{11221F8D-5E3F-42E1-8689-D4F7B3318CF6}"/>
              </a:ext>
            </a:extLst>
          </p:cNvPr>
          <p:cNvSpPr/>
          <p:nvPr/>
        </p:nvSpPr>
        <p:spPr>
          <a:xfrm>
            <a:off x="2273845" y="5203677"/>
            <a:ext cx="553358" cy="261610"/>
          </a:xfrm>
          <a:prstGeom prst="rect">
            <a:avLst/>
          </a:prstGeom>
        </p:spPr>
        <p:txBody>
          <a:bodyPr wrap="none">
            <a:spAutoFit/>
          </a:bodyPr>
          <a:lstStyle/>
          <a:p>
            <a:pPr lvl="0" algn="ctr" fontAlgn="base">
              <a:spcBef>
                <a:spcPct val="0"/>
              </a:spcBef>
              <a:spcAft>
                <a:spcPct val="0"/>
              </a:spcAft>
              <a:defRPr/>
            </a:pPr>
            <a:r>
              <a:rPr lang="en-AU" sz="1100" b="1" kern="0" dirty="0">
                <a:latin typeface="Times" panose="02020603050405020304" pitchFamily="18" charset="0"/>
                <a:cs typeface="Times" panose="02020603050405020304" pitchFamily="18" charset="0"/>
              </a:rPr>
              <a:t>Apply</a:t>
            </a:r>
            <a:endParaRPr lang="en-US" sz="1100" b="1" kern="0" baseline="-25000" dirty="0">
              <a:latin typeface="Times" panose="02020603050405020304" pitchFamily="18" charset="0"/>
              <a:cs typeface="Times" panose="02020603050405020304" pitchFamily="18" charset="0"/>
            </a:endParaRPr>
          </a:p>
        </p:txBody>
      </p:sp>
      <mc:AlternateContent xmlns:mc="http://schemas.openxmlformats.org/markup-compatibility/2006">
        <mc:Choice xmlns:a14="http://schemas.microsoft.com/office/drawing/2010/main" Requires="a14">
          <p:sp>
            <p:nvSpPr>
              <p:cNvPr id="119" name="Rectangle 118">
                <a:extLst>
                  <a:ext uri="{FF2B5EF4-FFF2-40B4-BE49-F238E27FC236}">
                    <a16:creationId xmlns:a16="http://schemas.microsoft.com/office/drawing/2014/main" id="{0BF97C5A-B87A-4F70-A601-008376180993}"/>
                  </a:ext>
                </a:extLst>
              </p:cNvPr>
              <p:cNvSpPr/>
              <p:nvPr/>
            </p:nvSpPr>
            <p:spPr>
              <a:xfrm>
                <a:off x="5092335" y="3723070"/>
                <a:ext cx="753530" cy="24429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
                        <a:rPr lang="en-US" sz="1800" b="1" i="1">
                          <a:solidFill>
                            <a:schemeClr val="tx1"/>
                          </a:solidFill>
                          <a:latin typeface="Cambria Math" panose="02040503050406030204" pitchFamily="18" charset="0"/>
                          <a:ea typeface="Cambria Math" panose="02040503050406030204" pitchFamily="18" charset="0"/>
                        </a:rPr>
                        <m:t>≈</m:t>
                      </m:r>
                    </m:oMath>
                  </m:oMathPara>
                </a14:m>
                <a:endParaRPr lang="en-US" sz="1800" b="1" dirty="0">
                  <a:latin typeface="Times" panose="02020603050405020304" pitchFamily="18" charset="0"/>
                  <a:cs typeface="Times" panose="02020603050405020304" pitchFamily="18" charset="0"/>
                </a:endParaRPr>
              </a:p>
            </p:txBody>
          </p:sp>
        </mc:Choice>
        <mc:Fallback>
          <p:sp>
            <p:nvSpPr>
              <p:cNvPr id="119" name="Rectangle 118">
                <a:extLst>
                  <a:ext uri="{FF2B5EF4-FFF2-40B4-BE49-F238E27FC236}">
                    <a16:creationId xmlns:a16="http://schemas.microsoft.com/office/drawing/2014/main" id="{0BF97C5A-B87A-4F70-A601-008376180993}"/>
                  </a:ext>
                </a:extLst>
              </p:cNvPr>
              <p:cNvSpPr>
                <a:spLocks noRot="1" noChangeAspect="1" noMove="1" noResize="1" noEditPoints="1" noAdjustHandles="1" noChangeArrowheads="1" noChangeShapeType="1" noTextEdit="1"/>
              </p:cNvSpPr>
              <p:nvPr/>
            </p:nvSpPr>
            <p:spPr>
              <a:xfrm>
                <a:off x="5092335" y="3723070"/>
                <a:ext cx="753530" cy="244298"/>
              </a:xfrm>
              <a:prstGeom prst="rect">
                <a:avLst/>
              </a:prstGeom>
              <a:blipFill>
                <a:blip r:embed="rId3"/>
                <a:stretch>
                  <a:fillRect b="-2381"/>
                </a:stretch>
              </a:blipFill>
              <a:ln>
                <a:solidFill>
                  <a:schemeClr val="bg1"/>
                </a:solidFill>
              </a:ln>
            </p:spPr>
            <p:txBody>
              <a:bodyPr/>
              <a:lstStyle/>
              <a:p>
                <a:r>
                  <a:rPr lang="en-US">
                    <a:noFill/>
                  </a:rPr>
                  <a:t> </a:t>
                </a:r>
              </a:p>
            </p:txBody>
          </p:sp>
        </mc:Fallback>
      </mc:AlternateContent>
      <p:sp>
        <p:nvSpPr>
          <p:cNvPr id="154" name="Rectangle 153">
            <a:extLst>
              <a:ext uri="{FF2B5EF4-FFF2-40B4-BE49-F238E27FC236}">
                <a16:creationId xmlns:a16="http://schemas.microsoft.com/office/drawing/2014/main" id="{640AF43F-8147-4D60-B291-8682485E2486}"/>
              </a:ext>
            </a:extLst>
          </p:cNvPr>
          <p:cNvSpPr/>
          <p:nvPr/>
        </p:nvSpPr>
        <p:spPr>
          <a:xfrm>
            <a:off x="270640" y="538751"/>
            <a:ext cx="8752651" cy="1669944"/>
          </a:xfrm>
          <a:prstGeom prst="rect">
            <a:avLst/>
          </a:prstGeom>
        </p:spPr>
        <p:txBody>
          <a:bodyPr wrap="square">
            <a:spAutoFit/>
          </a:bodyPr>
          <a:lstStyle/>
          <a:p>
            <a:pPr algn="just">
              <a:lnSpc>
                <a:spcPct val="200000"/>
              </a:lnSpc>
            </a:pPr>
            <a:r>
              <a:rPr lang="en-US" sz="1800" dirty="0">
                <a:latin typeface="Times" panose="02020603050405020304" pitchFamily="18" charset="0"/>
                <a:cs typeface="Times" panose="02020603050405020304" pitchFamily="18" charset="0"/>
              </a:rPr>
              <a:t>Converting </a:t>
            </a:r>
            <a:r>
              <a:rPr lang="en-US" sz="1800" b="1" i="1" dirty="0">
                <a:latin typeface="Times" panose="02020603050405020304" pitchFamily="18" charset="0"/>
                <a:cs typeface="Times" panose="02020603050405020304" pitchFamily="18" charset="0"/>
              </a:rPr>
              <a:t>SKM</a:t>
            </a:r>
            <a:r>
              <a:rPr lang="en-US" sz="1800" dirty="0">
                <a:latin typeface="Times" panose="02020603050405020304" pitchFamily="18" charset="0"/>
                <a:cs typeface="Times" panose="02020603050405020304" pitchFamily="18" charset="0"/>
              </a:rPr>
              <a:t> into </a:t>
            </a:r>
            <a:r>
              <a:rPr lang="en-US" sz="1800" b="1" i="1" dirty="0">
                <a:latin typeface="Times" panose="02020603050405020304" pitchFamily="18" charset="0"/>
                <a:cs typeface="Times" panose="02020603050405020304" pitchFamily="18" charset="0"/>
              </a:rPr>
              <a:t>MCKSN</a:t>
            </a:r>
            <a:r>
              <a:rPr lang="en-US" sz="1800" dirty="0">
                <a:latin typeface="Times" panose="02020603050405020304" pitchFamily="18" charset="0"/>
                <a:cs typeface="Times" panose="02020603050405020304" pitchFamily="18" charset="0"/>
              </a:rPr>
              <a:t> through </a:t>
            </a:r>
            <a:r>
              <a:rPr lang="en-US" sz="1800" i="1" dirty="0">
                <a:latin typeface="Times" panose="02020603050405020304" pitchFamily="18" charset="0"/>
                <a:cs typeface="Times" panose="02020603050405020304" pitchFamily="18" charset="0"/>
              </a:rPr>
              <a:t>CSD</a:t>
            </a:r>
            <a:r>
              <a:rPr lang="en-US" sz="1800" dirty="0">
                <a:latin typeface="Times" panose="02020603050405020304" pitchFamily="18" charset="0"/>
                <a:cs typeface="Times" panose="02020603050405020304" pitchFamily="18" charset="0"/>
              </a:rPr>
              <a:t> </a:t>
            </a:r>
            <a:r>
              <a:rPr lang="en-US" sz="1800" b="1" dirty="0">
                <a:latin typeface="Times" panose="02020603050405020304" pitchFamily="18" charset="0"/>
                <a:cs typeface="Times" panose="02020603050405020304" pitchFamily="18" charset="0"/>
              </a:rPr>
              <a:t>facts</a:t>
            </a:r>
            <a:r>
              <a:rPr lang="en-US" sz="1800" dirty="0">
                <a:latin typeface="Times" panose="02020603050405020304" pitchFamily="18" charset="0"/>
                <a:cs typeface="Times" panose="02020603050405020304" pitchFamily="18" charset="0"/>
              </a:rPr>
              <a:t> and </a:t>
            </a:r>
            <a:r>
              <a:rPr lang="en-US" sz="1800" i="1" dirty="0">
                <a:latin typeface="Times" panose="02020603050405020304" pitchFamily="18" charset="0"/>
                <a:cs typeface="Times" panose="02020603050405020304" pitchFamily="18" charset="0"/>
              </a:rPr>
              <a:t>SIR</a:t>
            </a:r>
            <a:r>
              <a:rPr lang="en-US" sz="1800" dirty="0">
                <a:latin typeface="Times" panose="02020603050405020304" pitchFamily="18" charset="0"/>
                <a:cs typeface="Times" panose="02020603050405020304" pitchFamily="18" charset="0"/>
              </a:rPr>
              <a:t> where the facts describe cognitive relationships between two nodes and the </a:t>
            </a:r>
            <a:r>
              <a:rPr lang="en-US" sz="1800" i="1" dirty="0">
                <a:latin typeface="Times" panose="02020603050405020304" pitchFamily="18" charset="0"/>
                <a:cs typeface="Times" panose="02020603050405020304" pitchFamily="18" charset="0"/>
              </a:rPr>
              <a:t>SIR</a:t>
            </a:r>
            <a:r>
              <a:rPr lang="en-US" sz="1800" dirty="0">
                <a:latin typeface="Times" panose="02020603050405020304" pitchFamily="18" charset="0"/>
                <a:cs typeface="Times" panose="02020603050405020304" pitchFamily="18" charset="0"/>
              </a:rPr>
              <a:t> describe cognitive relationships among three nodes which is form a </a:t>
            </a:r>
            <a:r>
              <a:rPr lang="en-US" sz="1800" b="1" i="1" dirty="0">
                <a:latin typeface="Times" panose="02020603050405020304" pitchFamily="18" charset="0"/>
                <a:cs typeface="Times" panose="02020603050405020304" pitchFamily="18" charset="0"/>
              </a:rPr>
              <a:t>clique</a:t>
            </a:r>
            <a:r>
              <a:rPr lang="en-US" sz="1800" dirty="0">
                <a:latin typeface="Times" panose="02020603050405020304" pitchFamily="18" charset="0"/>
                <a:cs typeface="Times" panose="02020603050405020304" pitchFamily="18" charset="0"/>
              </a:rPr>
              <a:t> in </a:t>
            </a:r>
            <a:r>
              <a:rPr lang="en-US" sz="1800" b="1" i="1" dirty="0">
                <a:latin typeface="Times" panose="02020603050405020304" pitchFamily="18" charset="0"/>
                <a:cs typeface="Times" panose="02020603050405020304" pitchFamily="18" charset="0"/>
              </a:rPr>
              <a:t>MCKSN</a:t>
            </a:r>
            <a:r>
              <a:rPr lang="en-US" sz="1800" dirty="0">
                <a:latin typeface="Times" panose="02020603050405020304" pitchFamily="18" charset="0"/>
                <a:cs typeface="Times" panose="02020603050405020304" pitchFamily="18" charset="0"/>
              </a:rPr>
              <a:t>. </a:t>
            </a:r>
          </a:p>
        </p:txBody>
      </p:sp>
      <p:sp>
        <p:nvSpPr>
          <p:cNvPr id="106" name="Oval 105">
            <a:extLst>
              <a:ext uri="{FF2B5EF4-FFF2-40B4-BE49-F238E27FC236}">
                <a16:creationId xmlns:a16="http://schemas.microsoft.com/office/drawing/2014/main" id="{F8C68E84-069B-4F09-BF8B-C294A37591F3}"/>
              </a:ext>
            </a:extLst>
          </p:cNvPr>
          <p:cNvSpPr/>
          <p:nvPr/>
        </p:nvSpPr>
        <p:spPr>
          <a:xfrm>
            <a:off x="6338630" y="3318516"/>
            <a:ext cx="1459390" cy="398253"/>
          </a:xfrm>
          <a:prstGeom prst="ellipse">
            <a:avLst/>
          </a:prstGeom>
          <a:noFill/>
          <a:ln w="25400" cap="rnd">
            <a:solidFill>
              <a:srgbClr val="00B050"/>
            </a:solidFill>
          </a:ln>
          <a:effectLst>
            <a:outerShdw blurRad="39000" dist="25400" dir="5400000" rotWithShape="0">
              <a:srgbClr val="000000">
                <a:alpha val="38000"/>
              </a:srgbClr>
            </a:outerShdw>
          </a:effectLst>
          <a:scene3d>
            <a:camera prst="orthographicFront" fov="0">
              <a:rot lat="0" lon="0" rev="0"/>
            </a:camera>
            <a:lightRig rig="threePt" dir="t">
              <a:rot lat="0" lon="0" rev="1800000"/>
            </a:lightRig>
          </a:scene3d>
          <a:sp3d prstMaterial="matte">
            <a:bevelT h="20000"/>
          </a:sp3d>
        </p:spPr>
        <p:txBody>
          <a:bodyPr rtlCol="0" anchor="ctr"/>
          <a:lstStyle/>
          <a:p>
            <a:pPr algn="ctr" fontAlgn="base">
              <a:spcBef>
                <a:spcPct val="0"/>
              </a:spcBef>
              <a:spcAft>
                <a:spcPct val="0"/>
              </a:spcAft>
              <a:defRPr/>
            </a:pPr>
            <a:r>
              <a:rPr lang="en-US" sz="1100" b="1" kern="0" dirty="0">
                <a:latin typeface="Times" panose="02020603050405020304" pitchFamily="18" charset="0"/>
                <a:cs typeface="Times" panose="02020603050405020304" pitchFamily="18" charset="0"/>
              </a:rPr>
              <a:t>Apply(G,GT)</a:t>
            </a:r>
          </a:p>
        </p:txBody>
      </p:sp>
      <p:sp>
        <p:nvSpPr>
          <p:cNvPr id="2" name="Rectangle 1">
            <a:extLst>
              <a:ext uri="{FF2B5EF4-FFF2-40B4-BE49-F238E27FC236}">
                <a16:creationId xmlns:a16="http://schemas.microsoft.com/office/drawing/2014/main" id="{B0CB9119-C345-403C-804D-1865F2E900CD}"/>
              </a:ext>
            </a:extLst>
          </p:cNvPr>
          <p:cNvSpPr/>
          <p:nvPr/>
        </p:nvSpPr>
        <p:spPr>
          <a:xfrm>
            <a:off x="1063289" y="5854088"/>
            <a:ext cx="1118682" cy="245786"/>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a:solidFill>
                  <a:schemeClr val="tx1"/>
                </a:solidFill>
                <a:latin typeface="Times" panose="02020603050405020304" pitchFamily="18" charset="0"/>
                <a:cs typeface="Times" panose="02020603050405020304" pitchFamily="18" charset="0"/>
              </a:rPr>
              <a:t>SKM</a:t>
            </a:r>
          </a:p>
        </p:txBody>
      </p:sp>
      <p:sp>
        <p:nvSpPr>
          <p:cNvPr id="40" name="Rectangle 39">
            <a:extLst>
              <a:ext uri="{FF2B5EF4-FFF2-40B4-BE49-F238E27FC236}">
                <a16:creationId xmlns:a16="http://schemas.microsoft.com/office/drawing/2014/main" id="{0AD3B907-4053-4210-B625-5ACB762753EA}"/>
              </a:ext>
            </a:extLst>
          </p:cNvPr>
          <p:cNvSpPr/>
          <p:nvPr/>
        </p:nvSpPr>
        <p:spPr>
          <a:xfrm>
            <a:off x="5839365" y="5824994"/>
            <a:ext cx="1645740" cy="288061"/>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a:solidFill>
                  <a:schemeClr val="tx1"/>
                </a:solidFill>
                <a:latin typeface="Times" panose="02020603050405020304" pitchFamily="18" charset="0"/>
                <a:cs typeface="Times" panose="02020603050405020304" pitchFamily="18" charset="0"/>
              </a:rPr>
              <a:t>MCKSN</a:t>
            </a:r>
          </a:p>
        </p:txBody>
      </p:sp>
      <p:sp>
        <p:nvSpPr>
          <p:cNvPr id="35" name="Oval 34">
            <a:extLst>
              <a:ext uri="{FF2B5EF4-FFF2-40B4-BE49-F238E27FC236}">
                <a16:creationId xmlns:a16="http://schemas.microsoft.com/office/drawing/2014/main" id="{FC918B71-0DCE-4D53-8588-475286E76D05}"/>
              </a:ext>
            </a:extLst>
          </p:cNvPr>
          <p:cNvSpPr/>
          <p:nvPr/>
        </p:nvSpPr>
        <p:spPr>
          <a:xfrm>
            <a:off x="7260350" y="3870250"/>
            <a:ext cx="1762941" cy="398253"/>
          </a:xfrm>
          <a:prstGeom prst="ellipse">
            <a:avLst/>
          </a:prstGeom>
          <a:noFill/>
          <a:ln w="25400" cap="rnd">
            <a:solidFill>
              <a:srgbClr val="00B050"/>
            </a:solidFill>
          </a:ln>
          <a:effectLst>
            <a:outerShdw blurRad="39000" dist="25400" dir="5400000" rotWithShape="0">
              <a:srgbClr val="000000">
                <a:alpha val="38000"/>
              </a:srgbClr>
            </a:outerShdw>
          </a:effectLst>
          <a:scene3d>
            <a:camera prst="orthographicFront" fov="0">
              <a:rot lat="0" lon="0" rev="0"/>
            </a:camera>
            <a:lightRig rig="threePt" dir="t">
              <a:rot lat="0" lon="0" rev="1800000"/>
            </a:lightRig>
          </a:scene3d>
          <a:sp3d prstMaterial="matte">
            <a:bevelT h="20000"/>
          </a:sp3d>
        </p:spPr>
        <p:txBody>
          <a:bodyPr rtlCol="0" anchor="ctr"/>
          <a:lstStyle/>
          <a:p>
            <a:pPr algn="ctr" fontAlgn="base">
              <a:spcBef>
                <a:spcPct val="0"/>
              </a:spcBef>
              <a:spcAft>
                <a:spcPct val="0"/>
              </a:spcAft>
              <a:defRPr/>
            </a:pPr>
            <a:r>
              <a:rPr lang="en-US" sz="1100" b="1" kern="0" dirty="0">
                <a:cs typeface="Times New Roman" panose="02020603050405020304" pitchFamily="18" charset="0"/>
              </a:rPr>
              <a:t>Create(GT,BFS)</a:t>
            </a:r>
          </a:p>
        </p:txBody>
      </p:sp>
      <p:sp>
        <p:nvSpPr>
          <p:cNvPr id="3" name="Slide Number Placeholder 2">
            <a:extLst>
              <a:ext uri="{FF2B5EF4-FFF2-40B4-BE49-F238E27FC236}">
                <a16:creationId xmlns:a16="http://schemas.microsoft.com/office/drawing/2014/main" id="{68D7361C-8D45-44A4-8817-30EC78F72915}"/>
              </a:ext>
            </a:extLst>
          </p:cNvPr>
          <p:cNvSpPr>
            <a:spLocks noGrp="1"/>
          </p:cNvSpPr>
          <p:nvPr>
            <p:ph type="sldNum" sz="quarter" idx="12"/>
          </p:nvPr>
        </p:nvSpPr>
        <p:spPr/>
        <p:txBody>
          <a:bodyPr/>
          <a:lstStyle/>
          <a:p>
            <a:pPr>
              <a:defRPr/>
            </a:pPr>
            <a:fld id="{46C95EAB-5877-4365-885A-A60EB0348E4F}" type="slidenum">
              <a:rPr lang="en-US" altLang="en-US" smtClean="0"/>
              <a:pPr>
                <a:defRPr/>
              </a:pPr>
              <a:t>52</a:t>
            </a:fld>
            <a:endParaRPr lang="en-US" altLang="en-US"/>
          </a:p>
        </p:txBody>
      </p:sp>
    </p:spTree>
    <p:extLst>
      <p:ext uri="{BB962C8B-B14F-4D97-AF65-F5344CB8AC3E}">
        <p14:creationId xmlns:p14="http://schemas.microsoft.com/office/powerpoint/2010/main" val="112309819"/>
      </p:ext>
    </p:extLst>
  </p:cSld>
  <p:clrMapOvr>
    <a:masterClrMapping/>
  </p:clrMapOvr>
  <p:transition>
    <p:cut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barn(inVertical)">
                                      <p:cBhvr>
                                        <p:cTn id="7" dur="500"/>
                                        <p:tgtEl>
                                          <p:spTgt spid="93"/>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80"/>
                                        </p:tgtEl>
                                        <p:attrNameLst>
                                          <p:attrName>style.visibility</p:attrName>
                                        </p:attrNameLst>
                                      </p:cBhvr>
                                      <p:to>
                                        <p:strVal val="visible"/>
                                      </p:to>
                                    </p:set>
                                    <p:animEffect transition="in" filter="barn(inVertical)">
                                      <p:cBhvr>
                                        <p:cTn id="10" dur="500"/>
                                        <p:tgtEl>
                                          <p:spTgt spid="80"/>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100"/>
                                        </p:tgtEl>
                                        <p:attrNameLst>
                                          <p:attrName>style.visibility</p:attrName>
                                        </p:attrNameLst>
                                      </p:cBhvr>
                                      <p:to>
                                        <p:strVal val="visible"/>
                                      </p:to>
                                    </p:set>
                                    <p:animEffect transition="in" filter="barn(inVertical)">
                                      <p:cBhvr>
                                        <p:cTn id="13" dur="500"/>
                                        <p:tgtEl>
                                          <p:spTgt spid="100"/>
                                        </p:tgtEl>
                                      </p:cBhvr>
                                    </p:animEffect>
                                  </p:childTnLst>
                                </p:cTn>
                              </p:par>
                              <p:par>
                                <p:cTn id="14" presetID="16" presetClass="entr" presetSubtype="21" fill="hold" grpId="0" nodeType="withEffect">
                                  <p:stCondLst>
                                    <p:cond delay="0"/>
                                  </p:stCondLst>
                                  <p:childTnLst>
                                    <p:set>
                                      <p:cBhvr>
                                        <p:cTn id="15" dur="1" fill="hold">
                                          <p:stCondLst>
                                            <p:cond delay="0"/>
                                          </p:stCondLst>
                                        </p:cTn>
                                        <p:tgtEl>
                                          <p:spTgt spid="35"/>
                                        </p:tgtEl>
                                        <p:attrNameLst>
                                          <p:attrName>style.visibility</p:attrName>
                                        </p:attrNameLst>
                                      </p:cBhvr>
                                      <p:to>
                                        <p:strVal val="visible"/>
                                      </p:to>
                                    </p:set>
                                    <p:animEffect transition="in" filter="barn(inVertical)">
                                      <p:cBhvr>
                                        <p:cTn id="16"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0" grpId="0" animBg="1"/>
      <p:bldP spid="100" grpId="0" animBg="1"/>
      <p:bldP spid="35" grpId="0" animBg="1"/>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 name="Rectangle 76">
            <a:extLst>
              <a:ext uri="{FF2B5EF4-FFF2-40B4-BE49-F238E27FC236}">
                <a16:creationId xmlns:a16="http://schemas.microsoft.com/office/drawing/2014/main" id="{86CAD188-FCC9-4C41-8A5D-23CD8035F5C4}"/>
              </a:ext>
            </a:extLst>
          </p:cNvPr>
          <p:cNvSpPr/>
          <p:nvPr/>
        </p:nvSpPr>
        <p:spPr>
          <a:xfrm>
            <a:off x="2360646" y="3814163"/>
            <a:ext cx="737212" cy="261610"/>
          </a:xfrm>
          <a:prstGeom prst="rect">
            <a:avLst/>
          </a:prstGeom>
        </p:spPr>
        <p:txBody>
          <a:bodyPr wrap="square">
            <a:spAutoFit/>
          </a:bodyPr>
          <a:lstStyle/>
          <a:p>
            <a:pPr lvl="0" algn="ctr" fontAlgn="base">
              <a:spcBef>
                <a:spcPct val="0"/>
              </a:spcBef>
              <a:spcAft>
                <a:spcPct val="0"/>
              </a:spcAft>
              <a:defRPr/>
            </a:pPr>
            <a:r>
              <a:rPr lang="en-AU" sz="1100" b="1" kern="0" dirty="0">
                <a:latin typeface="Times" panose="02020603050405020304" pitchFamily="18" charset="0"/>
                <a:cs typeface="Times" panose="02020603050405020304" pitchFamily="18" charset="0"/>
              </a:rPr>
              <a:t>Apply</a:t>
            </a:r>
            <a:endParaRPr lang="en-US" sz="1100" b="1" kern="0" baseline="-25000" dirty="0">
              <a:latin typeface="Times" panose="02020603050405020304" pitchFamily="18" charset="0"/>
              <a:cs typeface="Times" panose="02020603050405020304" pitchFamily="18" charset="0"/>
            </a:endParaRPr>
          </a:p>
        </p:txBody>
      </p:sp>
      <p:sp>
        <p:nvSpPr>
          <p:cNvPr id="78" name="Oval 77">
            <a:extLst>
              <a:ext uri="{FF2B5EF4-FFF2-40B4-BE49-F238E27FC236}">
                <a16:creationId xmlns:a16="http://schemas.microsoft.com/office/drawing/2014/main" id="{71DE06C7-875B-4877-BB12-88A8E5A9BBC0}"/>
              </a:ext>
            </a:extLst>
          </p:cNvPr>
          <p:cNvSpPr/>
          <p:nvPr/>
        </p:nvSpPr>
        <p:spPr>
          <a:xfrm>
            <a:off x="648656" y="3318516"/>
            <a:ext cx="1096291" cy="321913"/>
          </a:xfrm>
          <a:prstGeom prst="ellipse">
            <a:avLst/>
          </a:prstGeom>
          <a:noFill/>
          <a:ln cap="rnd">
            <a:solidFill>
              <a:schemeClr val="tx1"/>
            </a:solidFill>
          </a:ln>
          <a:effectLst>
            <a:outerShdw blurRad="39000" dist="25400" dir="5400000" rotWithShape="0">
              <a:srgbClr val="000000">
                <a:alpha val="38000"/>
              </a:srgbClr>
            </a:outerShdw>
          </a:effectLst>
          <a:scene3d>
            <a:camera prst="orthographicFront" fov="0">
              <a:rot lat="0" lon="0" rev="0"/>
            </a:camera>
            <a:lightRig rig="threePt" dir="t">
              <a:rot lat="0" lon="0" rev="1800000"/>
            </a:lightRig>
          </a:scene3d>
          <a:sp3d prstMaterial="matte">
            <a:bevelT h="20000"/>
          </a:sp3d>
        </p:spPr>
        <p:txBody>
          <a:bodyPr rtlCol="0" anchor="ctr"/>
          <a:lstStyle/>
          <a:p>
            <a:pPr algn="ctr" fontAlgn="base">
              <a:spcBef>
                <a:spcPct val="0"/>
              </a:spcBef>
              <a:spcAft>
                <a:spcPct val="0"/>
              </a:spcAft>
              <a:defRPr/>
            </a:pPr>
            <a:r>
              <a:rPr lang="en-US" sz="1100" b="1" kern="0" dirty="0">
                <a:latin typeface="Times" panose="02020603050405020304" pitchFamily="18" charset="0"/>
                <a:cs typeface="Times" panose="02020603050405020304" pitchFamily="18" charset="0"/>
              </a:rPr>
              <a:t>Binary Tree</a:t>
            </a:r>
          </a:p>
        </p:txBody>
      </p:sp>
      <p:sp>
        <p:nvSpPr>
          <p:cNvPr id="79" name="Oval 78">
            <a:extLst>
              <a:ext uri="{FF2B5EF4-FFF2-40B4-BE49-F238E27FC236}">
                <a16:creationId xmlns:a16="http://schemas.microsoft.com/office/drawing/2014/main" id="{00953726-C16D-43AE-B4D2-AEC6930FB112}"/>
              </a:ext>
            </a:extLst>
          </p:cNvPr>
          <p:cNvSpPr/>
          <p:nvPr/>
        </p:nvSpPr>
        <p:spPr>
          <a:xfrm>
            <a:off x="-7132" y="4202021"/>
            <a:ext cx="1096291" cy="436469"/>
          </a:xfrm>
          <a:prstGeom prst="ellipse">
            <a:avLst/>
          </a:prstGeom>
          <a:noFill/>
          <a:ln cap="rnd">
            <a:solidFill>
              <a:schemeClr val="tx1"/>
            </a:solidFill>
          </a:ln>
          <a:effectLst>
            <a:outerShdw blurRad="39000" dist="25400" dir="5400000" rotWithShape="0">
              <a:srgbClr val="000000">
                <a:alpha val="38000"/>
              </a:srgbClr>
            </a:outerShdw>
          </a:effectLst>
          <a:scene3d>
            <a:camera prst="orthographicFront" fov="0">
              <a:rot lat="0" lon="0" rev="0"/>
            </a:camera>
            <a:lightRig rig="threePt" dir="t">
              <a:rot lat="0" lon="0" rev="1800000"/>
            </a:lightRig>
          </a:scene3d>
          <a:sp3d prstMaterial="matte">
            <a:bevelT h="20000"/>
          </a:sp3d>
        </p:spPr>
        <p:txBody>
          <a:bodyPr rtlCol="0" anchor="ctr"/>
          <a:lstStyle/>
          <a:p>
            <a:pPr algn="ctr" fontAlgn="base">
              <a:spcBef>
                <a:spcPct val="0"/>
              </a:spcBef>
              <a:spcAft>
                <a:spcPct val="0"/>
              </a:spcAft>
              <a:defRPr/>
            </a:pPr>
            <a:endParaRPr lang="en-US" sz="1100" b="1" kern="0" dirty="0">
              <a:latin typeface="Times" panose="02020603050405020304" pitchFamily="18" charset="0"/>
              <a:cs typeface="Times" panose="02020603050405020304" pitchFamily="18" charset="0"/>
            </a:endParaRPr>
          </a:p>
          <a:p>
            <a:pPr algn="ctr" fontAlgn="base">
              <a:spcBef>
                <a:spcPct val="0"/>
              </a:spcBef>
              <a:spcAft>
                <a:spcPct val="0"/>
              </a:spcAft>
              <a:defRPr/>
            </a:pPr>
            <a:r>
              <a:rPr lang="en-US" sz="1100" b="1" kern="0" dirty="0">
                <a:latin typeface="Times" panose="02020603050405020304" pitchFamily="18" charset="0"/>
                <a:cs typeface="Times" panose="02020603050405020304" pitchFamily="18" charset="0"/>
              </a:rPr>
              <a:t>Data Structure</a:t>
            </a:r>
          </a:p>
          <a:p>
            <a:pPr algn="ctr" fontAlgn="base">
              <a:spcBef>
                <a:spcPct val="0"/>
              </a:spcBef>
              <a:spcAft>
                <a:spcPct val="0"/>
              </a:spcAft>
              <a:defRPr/>
            </a:pPr>
            <a:endParaRPr lang="en-US" sz="1100" b="1" kern="0" dirty="0">
              <a:latin typeface="Times" panose="02020603050405020304" pitchFamily="18" charset="0"/>
              <a:cs typeface="Times" panose="02020603050405020304" pitchFamily="18" charset="0"/>
            </a:endParaRPr>
          </a:p>
        </p:txBody>
      </p:sp>
      <p:sp>
        <p:nvSpPr>
          <p:cNvPr id="80" name="Oval 79">
            <a:extLst>
              <a:ext uri="{FF2B5EF4-FFF2-40B4-BE49-F238E27FC236}">
                <a16:creationId xmlns:a16="http://schemas.microsoft.com/office/drawing/2014/main" id="{F19D94F9-42F1-470F-A062-D7E872B7A603}"/>
              </a:ext>
            </a:extLst>
          </p:cNvPr>
          <p:cNvSpPr/>
          <p:nvPr/>
        </p:nvSpPr>
        <p:spPr>
          <a:xfrm>
            <a:off x="2435385" y="4116013"/>
            <a:ext cx="1512840" cy="406017"/>
          </a:xfrm>
          <a:prstGeom prst="ellipse">
            <a:avLst/>
          </a:prstGeom>
          <a:noFill/>
          <a:ln w="25400" cap="rnd">
            <a:solidFill>
              <a:srgbClr val="00B050"/>
            </a:solidFill>
          </a:ln>
          <a:effectLst>
            <a:outerShdw blurRad="39000" dist="25400" dir="5400000" rotWithShape="0">
              <a:srgbClr val="000000">
                <a:alpha val="38000"/>
              </a:srgbClr>
            </a:outerShdw>
          </a:effectLst>
          <a:scene3d>
            <a:camera prst="orthographicFront" fov="0">
              <a:rot lat="0" lon="0" rev="0"/>
            </a:camera>
            <a:lightRig rig="threePt" dir="t">
              <a:rot lat="0" lon="0" rev="1800000"/>
            </a:lightRig>
          </a:scene3d>
          <a:sp3d prstMaterial="matte">
            <a:bevelT h="20000"/>
          </a:sp3d>
        </p:spPr>
        <p:txBody>
          <a:bodyPr rtlCol="0" anchor="ctr"/>
          <a:lstStyle/>
          <a:p>
            <a:pPr algn="ctr" fontAlgn="base">
              <a:spcBef>
                <a:spcPct val="0"/>
              </a:spcBef>
              <a:spcAft>
                <a:spcPct val="0"/>
              </a:spcAft>
              <a:defRPr/>
            </a:pPr>
            <a:r>
              <a:rPr lang="en-US" sz="1100" b="1" kern="0" dirty="0">
                <a:latin typeface="Times" panose="02020603050405020304" pitchFamily="18" charset="0"/>
                <a:cs typeface="Times" panose="02020603050405020304" pitchFamily="18" charset="0"/>
              </a:rPr>
              <a:t>Graph Traverse(GT)</a:t>
            </a:r>
            <a:endParaRPr lang="en-US" sz="1100" b="1" kern="0" dirty="0">
              <a:solidFill>
                <a:prstClr val="white"/>
              </a:solidFill>
              <a:latin typeface="Times" panose="02020603050405020304" pitchFamily="18" charset="0"/>
              <a:cs typeface="Times" panose="02020603050405020304" pitchFamily="18" charset="0"/>
            </a:endParaRPr>
          </a:p>
        </p:txBody>
      </p:sp>
      <p:sp>
        <p:nvSpPr>
          <p:cNvPr id="81" name="Oval 80">
            <a:extLst>
              <a:ext uri="{FF2B5EF4-FFF2-40B4-BE49-F238E27FC236}">
                <a16:creationId xmlns:a16="http://schemas.microsoft.com/office/drawing/2014/main" id="{15855063-7080-48B6-B0D7-F1AC6C2A2EBB}"/>
              </a:ext>
            </a:extLst>
          </p:cNvPr>
          <p:cNvSpPr/>
          <p:nvPr/>
        </p:nvSpPr>
        <p:spPr>
          <a:xfrm>
            <a:off x="1684878" y="3013977"/>
            <a:ext cx="1204867" cy="387253"/>
          </a:xfrm>
          <a:prstGeom prst="ellipse">
            <a:avLst/>
          </a:prstGeom>
          <a:noFill/>
          <a:ln w="25400" cap="rnd">
            <a:solidFill>
              <a:srgbClr val="00B050"/>
            </a:solidFill>
          </a:ln>
          <a:effectLst>
            <a:outerShdw blurRad="39000" dist="25400" dir="5400000" rotWithShape="0">
              <a:srgbClr val="000000">
                <a:alpha val="38000"/>
              </a:srgbClr>
            </a:outerShdw>
          </a:effectLst>
          <a:scene3d>
            <a:camera prst="orthographicFront" fov="0">
              <a:rot lat="0" lon="0" rev="0"/>
            </a:camera>
            <a:lightRig rig="threePt" dir="t">
              <a:rot lat="0" lon="0" rev="1800000"/>
            </a:lightRig>
          </a:scene3d>
          <a:sp3d prstMaterial="matte">
            <a:bevelT h="20000"/>
          </a:sp3d>
        </p:spPr>
        <p:txBody>
          <a:bodyPr rtlCol="0" anchor="ctr"/>
          <a:lstStyle/>
          <a:p>
            <a:pPr lvl="0" algn="ctr" fontAlgn="base">
              <a:spcBef>
                <a:spcPct val="0"/>
              </a:spcBef>
              <a:spcAft>
                <a:spcPct val="0"/>
              </a:spcAft>
              <a:defRPr/>
            </a:pPr>
            <a:endParaRPr lang="en-US" sz="1100" b="1" kern="0" dirty="0">
              <a:latin typeface="Times" panose="02020603050405020304" pitchFamily="18" charset="0"/>
              <a:cs typeface="Times" panose="02020603050405020304" pitchFamily="18" charset="0"/>
            </a:endParaRPr>
          </a:p>
          <a:p>
            <a:pPr lvl="0" algn="ctr" fontAlgn="base">
              <a:spcBef>
                <a:spcPct val="0"/>
              </a:spcBef>
              <a:spcAft>
                <a:spcPct val="0"/>
              </a:spcAft>
              <a:defRPr/>
            </a:pPr>
            <a:r>
              <a:rPr lang="en-US" sz="1100" b="1" kern="0" dirty="0">
                <a:latin typeface="Times" panose="02020603050405020304" pitchFamily="18" charset="0"/>
                <a:cs typeface="Times" panose="02020603050405020304" pitchFamily="18" charset="0"/>
              </a:rPr>
              <a:t>Graph(G)</a:t>
            </a:r>
          </a:p>
          <a:p>
            <a:pPr algn="ctr" fontAlgn="base">
              <a:spcBef>
                <a:spcPct val="0"/>
              </a:spcBef>
              <a:spcAft>
                <a:spcPct val="0"/>
              </a:spcAft>
              <a:defRPr/>
            </a:pPr>
            <a:endParaRPr lang="en-US" sz="1100" b="1" kern="0" dirty="0">
              <a:solidFill>
                <a:prstClr val="white"/>
              </a:solidFill>
              <a:latin typeface="Times" panose="02020603050405020304" pitchFamily="18" charset="0"/>
              <a:cs typeface="Times" panose="02020603050405020304" pitchFamily="18" charset="0"/>
            </a:endParaRPr>
          </a:p>
        </p:txBody>
      </p:sp>
      <p:sp>
        <p:nvSpPr>
          <p:cNvPr id="82" name="Oval 81">
            <a:extLst>
              <a:ext uri="{FF2B5EF4-FFF2-40B4-BE49-F238E27FC236}">
                <a16:creationId xmlns:a16="http://schemas.microsoft.com/office/drawing/2014/main" id="{1EB0DA22-330D-4B4E-A073-CBD18D3BA4FC}"/>
              </a:ext>
            </a:extLst>
          </p:cNvPr>
          <p:cNvSpPr/>
          <p:nvPr/>
        </p:nvSpPr>
        <p:spPr>
          <a:xfrm>
            <a:off x="660360" y="4857158"/>
            <a:ext cx="1306268" cy="405974"/>
          </a:xfrm>
          <a:prstGeom prst="ellipse">
            <a:avLst/>
          </a:prstGeom>
          <a:noFill/>
          <a:ln cap="rnd">
            <a:solidFill>
              <a:schemeClr val="tx1"/>
            </a:solidFill>
          </a:ln>
          <a:effectLst>
            <a:outerShdw blurRad="39000" dist="25400" dir="5400000" rotWithShape="0">
              <a:srgbClr val="000000">
                <a:alpha val="38000"/>
              </a:srgbClr>
            </a:outerShdw>
          </a:effectLst>
          <a:scene3d>
            <a:camera prst="orthographicFront" fov="0">
              <a:rot lat="0" lon="0" rev="0"/>
            </a:camera>
            <a:lightRig rig="threePt" dir="t">
              <a:rot lat="0" lon="0" rev="1800000"/>
            </a:lightRig>
          </a:scene3d>
          <a:sp3d prstMaterial="matte">
            <a:bevelT h="20000"/>
          </a:sp3d>
        </p:spPr>
        <p:txBody>
          <a:bodyPr rtlCol="0" anchor="ctr"/>
          <a:lstStyle/>
          <a:p>
            <a:pPr algn="ctr" fontAlgn="base">
              <a:spcBef>
                <a:spcPct val="0"/>
              </a:spcBef>
              <a:spcAft>
                <a:spcPct val="0"/>
              </a:spcAft>
              <a:defRPr/>
            </a:pPr>
            <a:endParaRPr lang="en-US" sz="1100" b="1" kern="0" dirty="0">
              <a:latin typeface="Times" panose="02020603050405020304" pitchFamily="18" charset="0"/>
              <a:cs typeface="Times" panose="02020603050405020304" pitchFamily="18" charset="0"/>
            </a:endParaRPr>
          </a:p>
          <a:p>
            <a:pPr algn="ctr" fontAlgn="base">
              <a:spcBef>
                <a:spcPct val="0"/>
              </a:spcBef>
              <a:spcAft>
                <a:spcPct val="0"/>
              </a:spcAft>
              <a:defRPr/>
            </a:pPr>
            <a:r>
              <a:rPr lang="en-US" sz="1100" b="1" kern="0" dirty="0">
                <a:latin typeface="Times" panose="02020603050405020304" pitchFamily="18" charset="0"/>
                <a:cs typeface="Times" panose="02020603050405020304" pitchFamily="18" charset="0"/>
              </a:rPr>
              <a:t>Algorithm</a:t>
            </a:r>
          </a:p>
          <a:p>
            <a:pPr lvl="0" algn="ctr" fontAlgn="base">
              <a:spcBef>
                <a:spcPct val="0"/>
              </a:spcBef>
              <a:spcAft>
                <a:spcPct val="0"/>
              </a:spcAft>
              <a:defRPr/>
            </a:pPr>
            <a:endParaRPr lang="en-US" sz="1100" b="1" kern="0" dirty="0">
              <a:latin typeface="Times" panose="02020603050405020304" pitchFamily="18" charset="0"/>
              <a:cs typeface="Times" panose="02020603050405020304" pitchFamily="18" charset="0"/>
            </a:endParaRPr>
          </a:p>
        </p:txBody>
      </p:sp>
      <p:cxnSp>
        <p:nvCxnSpPr>
          <p:cNvPr id="83" name="Connector: Curved 82">
            <a:extLst>
              <a:ext uri="{FF2B5EF4-FFF2-40B4-BE49-F238E27FC236}">
                <a16:creationId xmlns:a16="http://schemas.microsoft.com/office/drawing/2014/main" id="{426E9285-2AD7-4306-9C04-92A9F3D4BF20}"/>
              </a:ext>
            </a:extLst>
          </p:cNvPr>
          <p:cNvCxnSpPr>
            <a:cxnSpLocks/>
            <a:stCxn id="81" idx="4"/>
            <a:endCxn id="80" idx="0"/>
          </p:cNvCxnSpPr>
          <p:nvPr/>
        </p:nvCxnSpPr>
        <p:spPr>
          <a:xfrm rot="16200000" flipH="1">
            <a:off x="2382167" y="3306374"/>
            <a:ext cx="714783" cy="904493"/>
          </a:xfrm>
          <a:prstGeom prst="curvedConnector3">
            <a:avLst>
              <a:gd name="adj1" fmla="val 50000"/>
            </a:avLst>
          </a:prstGeom>
          <a:ln w="31750">
            <a:solidFill>
              <a:schemeClr val="tx1"/>
            </a:solidFill>
            <a:prstDash val="solid"/>
            <a:headEnd type="none"/>
            <a:tailEnd type="none"/>
          </a:ln>
        </p:spPr>
        <p:style>
          <a:lnRef idx="1">
            <a:schemeClr val="accent1"/>
          </a:lnRef>
          <a:fillRef idx="0">
            <a:schemeClr val="accent1"/>
          </a:fillRef>
          <a:effectRef idx="0">
            <a:schemeClr val="accent1"/>
          </a:effectRef>
          <a:fontRef idx="minor">
            <a:schemeClr val="tx1"/>
          </a:fontRef>
        </p:style>
      </p:cxnSp>
      <p:cxnSp>
        <p:nvCxnSpPr>
          <p:cNvPr id="84" name="Connector: Curved 83">
            <a:extLst>
              <a:ext uri="{FF2B5EF4-FFF2-40B4-BE49-F238E27FC236}">
                <a16:creationId xmlns:a16="http://schemas.microsoft.com/office/drawing/2014/main" id="{19F39EDA-9CD2-4AB0-B8C9-9E22B3455F4C}"/>
              </a:ext>
            </a:extLst>
          </p:cNvPr>
          <p:cNvCxnSpPr>
            <a:cxnSpLocks/>
            <a:stCxn id="79" idx="0"/>
            <a:endCxn id="78" idx="4"/>
          </p:cNvCxnSpPr>
          <p:nvPr/>
        </p:nvCxnSpPr>
        <p:spPr>
          <a:xfrm rot="5400000" flipH="1" flipV="1">
            <a:off x="588112" y="3593331"/>
            <a:ext cx="561592" cy="655788"/>
          </a:xfrm>
          <a:prstGeom prst="curvedConnector3">
            <a:avLst>
              <a:gd name="adj1" fmla="val 50000"/>
            </a:avLst>
          </a:prstGeom>
          <a:ln w="31750">
            <a:solidFill>
              <a:schemeClr val="tx1"/>
            </a:solidFill>
            <a:prstDash val="solid"/>
            <a:headEnd type="none"/>
            <a:tailEnd type="none"/>
          </a:ln>
        </p:spPr>
        <p:style>
          <a:lnRef idx="1">
            <a:schemeClr val="accent1"/>
          </a:lnRef>
          <a:fillRef idx="0">
            <a:schemeClr val="accent1"/>
          </a:fillRef>
          <a:effectRef idx="0">
            <a:schemeClr val="accent1"/>
          </a:effectRef>
          <a:fontRef idx="minor">
            <a:schemeClr val="tx1"/>
          </a:fontRef>
        </p:style>
      </p:cxnSp>
      <p:cxnSp>
        <p:nvCxnSpPr>
          <p:cNvPr id="85" name="Connector: Curved 84">
            <a:extLst>
              <a:ext uri="{FF2B5EF4-FFF2-40B4-BE49-F238E27FC236}">
                <a16:creationId xmlns:a16="http://schemas.microsoft.com/office/drawing/2014/main" id="{6127E341-5E7A-4438-85BC-01ABD56DCD35}"/>
              </a:ext>
            </a:extLst>
          </p:cNvPr>
          <p:cNvCxnSpPr>
            <a:cxnSpLocks/>
            <a:stCxn id="82" idx="6"/>
            <a:endCxn id="80" idx="4"/>
          </p:cNvCxnSpPr>
          <p:nvPr/>
        </p:nvCxnSpPr>
        <p:spPr>
          <a:xfrm flipV="1">
            <a:off x="1966628" y="4522030"/>
            <a:ext cx="1225177" cy="538115"/>
          </a:xfrm>
          <a:prstGeom prst="curvedConnector2">
            <a:avLst/>
          </a:prstGeom>
          <a:ln w="31750">
            <a:solidFill>
              <a:srgbClr val="FF0000"/>
            </a:solidFill>
            <a:prstDash val="sysDash"/>
            <a:headEnd type="none"/>
            <a:tailEnd type="none"/>
          </a:ln>
        </p:spPr>
        <p:style>
          <a:lnRef idx="1">
            <a:schemeClr val="accent1"/>
          </a:lnRef>
          <a:fillRef idx="0">
            <a:schemeClr val="accent1"/>
          </a:fillRef>
          <a:effectRef idx="0">
            <a:schemeClr val="accent1"/>
          </a:effectRef>
          <a:fontRef idx="minor">
            <a:schemeClr val="tx1"/>
          </a:fontRef>
        </p:style>
      </p:cxnSp>
      <p:cxnSp>
        <p:nvCxnSpPr>
          <p:cNvPr id="86" name="Connector: Curved 85">
            <a:extLst>
              <a:ext uri="{FF2B5EF4-FFF2-40B4-BE49-F238E27FC236}">
                <a16:creationId xmlns:a16="http://schemas.microsoft.com/office/drawing/2014/main" id="{EBBEF2BC-F281-4085-B5C3-4ABF31A59A59}"/>
              </a:ext>
            </a:extLst>
          </p:cNvPr>
          <p:cNvCxnSpPr>
            <a:cxnSpLocks/>
            <a:stCxn id="79" idx="4"/>
            <a:endCxn id="82" idx="2"/>
          </p:cNvCxnSpPr>
          <p:nvPr/>
        </p:nvCxnSpPr>
        <p:spPr>
          <a:xfrm rot="16200000" flipH="1">
            <a:off x="389860" y="4789644"/>
            <a:ext cx="421655" cy="119346"/>
          </a:xfrm>
          <a:prstGeom prst="curvedConnector2">
            <a:avLst/>
          </a:prstGeom>
          <a:ln w="31750">
            <a:solidFill>
              <a:srgbClr val="FF0000"/>
            </a:solidFill>
            <a:prstDash val="sysDash"/>
            <a:headEnd type="none"/>
            <a:tailEnd type="none"/>
          </a:ln>
        </p:spPr>
        <p:style>
          <a:lnRef idx="1">
            <a:schemeClr val="accent1"/>
          </a:lnRef>
          <a:fillRef idx="0">
            <a:schemeClr val="accent1"/>
          </a:fillRef>
          <a:effectRef idx="0">
            <a:schemeClr val="accent1"/>
          </a:effectRef>
          <a:fontRef idx="minor">
            <a:schemeClr val="tx1"/>
          </a:fontRef>
        </p:style>
      </p:cxnSp>
      <p:cxnSp>
        <p:nvCxnSpPr>
          <p:cNvPr id="87" name="Connector: Curved 86">
            <a:extLst>
              <a:ext uri="{FF2B5EF4-FFF2-40B4-BE49-F238E27FC236}">
                <a16:creationId xmlns:a16="http://schemas.microsoft.com/office/drawing/2014/main" id="{1CE7C354-00C3-4EE3-AF49-EF40D847FF86}"/>
              </a:ext>
            </a:extLst>
          </p:cNvPr>
          <p:cNvCxnSpPr>
            <a:cxnSpLocks/>
            <a:stCxn id="78" idx="4"/>
            <a:endCxn id="82" idx="0"/>
          </p:cNvCxnSpPr>
          <p:nvPr/>
        </p:nvCxnSpPr>
        <p:spPr>
          <a:xfrm rot="16200000" flipH="1">
            <a:off x="646784" y="4190447"/>
            <a:ext cx="1216729" cy="116692"/>
          </a:xfrm>
          <a:prstGeom prst="curvedConnector3">
            <a:avLst>
              <a:gd name="adj1" fmla="val 50000"/>
            </a:avLst>
          </a:prstGeom>
          <a:ln w="31750">
            <a:solidFill>
              <a:schemeClr val="tx1"/>
            </a:solidFill>
            <a:prstDash val="solid"/>
            <a:headEnd type="none"/>
            <a:tailEnd type="none"/>
          </a:ln>
        </p:spPr>
        <p:style>
          <a:lnRef idx="1">
            <a:schemeClr val="accent1"/>
          </a:lnRef>
          <a:fillRef idx="0">
            <a:schemeClr val="accent1"/>
          </a:fillRef>
          <a:effectRef idx="0">
            <a:schemeClr val="accent1"/>
          </a:effectRef>
          <a:fontRef idx="minor">
            <a:schemeClr val="tx1"/>
          </a:fontRef>
        </p:style>
      </p:cxnSp>
      <p:cxnSp>
        <p:nvCxnSpPr>
          <p:cNvPr id="88" name="Connector: Curved 87">
            <a:extLst>
              <a:ext uri="{FF2B5EF4-FFF2-40B4-BE49-F238E27FC236}">
                <a16:creationId xmlns:a16="http://schemas.microsoft.com/office/drawing/2014/main" id="{06EAF748-13D0-4748-879A-DBD91498D697}"/>
              </a:ext>
            </a:extLst>
          </p:cNvPr>
          <p:cNvCxnSpPr>
            <a:cxnSpLocks/>
            <a:stCxn id="81" idx="0"/>
          </p:cNvCxnSpPr>
          <p:nvPr/>
        </p:nvCxnSpPr>
        <p:spPr>
          <a:xfrm rot="16200000" flipH="1" flipV="1">
            <a:off x="641412" y="2618151"/>
            <a:ext cx="1250075" cy="2041725"/>
          </a:xfrm>
          <a:prstGeom prst="curvedConnector4">
            <a:avLst>
              <a:gd name="adj1" fmla="val -18287"/>
              <a:gd name="adj2" fmla="val 102351"/>
            </a:avLst>
          </a:prstGeom>
          <a:ln w="31750">
            <a:solidFill>
              <a:srgbClr val="FF0000"/>
            </a:solidFill>
            <a:prstDash val="sysDash"/>
            <a:headEnd type="none"/>
            <a:tailEnd type="none"/>
          </a:ln>
        </p:spPr>
        <p:style>
          <a:lnRef idx="1">
            <a:schemeClr val="accent1"/>
          </a:lnRef>
          <a:fillRef idx="0">
            <a:schemeClr val="accent1"/>
          </a:fillRef>
          <a:effectRef idx="0">
            <a:schemeClr val="accent1"/>
          </a:effectRef>
          <a:fontRef idx="minor">
            <a:schemeClr val="tx1"/>
          </a:fontRef>
        </p:style>
      </p:cxnSp>
      <p:sp>
        <p:nvSpPr>
          <p:cNvPr id="89" name="Rectangle 88">
            <a:extLst>
              <a:ext uri="{FF2B5EF4-FFF2-40B4-BE49-F238E27FC236}">
                <a16:creationId xmlns:a16="http://schemas.microsoft.com/office/drawing/2014/main" id="{943E99EE-0CF1-4473-8A09-019796026E0C}"/>
              </a:ext>
            </a:extLst>
          </p:cNvPr>
          <p:cNvSpPr/>
          <p:nvPr/>
        </p:nvSpPr>
        <p:spPr>
          <a:xfrm>
            <a:off x="509931" y="3648650"/>
            <a:ext cx="553358" cy="261610"/>
          </a:xfrm>
          <a:prstGeom prst="rect">
            <a:avLst/>
          </a:prstGeom>
        </p:spPr>
        <p:txBody>
          <a:bodyPr wrap="none">
            <a:spAutoFit/>
          </a:bodyPr>
          <a:lstStyle/>
          <a:p>
            <a:pPr lvl="0" algn="ctr" fontAlgn="base">
              <a:spcBef>
                <a:spcPct val="0"/>
              </a:spcBef>
              <a:spcAft>
                <a:spcPct val="0"/>
              </a:spcAft>
              <a:defRPr/>
            </a:pPr>
            <a:r>
              <a:rPr lang="en-AU" sz="1100" b="1" kern="0" dirty="0">
                <a:latin typeface="Times" panose="02020603050405020304" pitchFamily="18" charset="0"/>
                <a:cs typeface="Times" panose="02020603050405020304" pitchFamily="18" charset="0"/>
              </a:rPr>
              <a:t>Apply</a:t>
            </a:r>
            <a:endParaRPr lang="en-US" sz="1100" b="1" kern="0" baseline="-25000" dirty="0">
              <a:latin typeface="Times" panose="02020603050405020304" pitchFamily="18" charset="0"/>
              <a:cs typeface="Times" panose="02020603050405020304" pitchFamily="18" charset="0"/>
            </a:endParaRPr>
          </a:p>
        </p:txBody>
      </p:sp>
      <p:sp>
        <p:nvSpPr>
          <p:cNvPr id="90" name="Rectangle 89">
            <a:extLst>
              <a:ext uri="{FF2B5EF4-FFF2-40B4-BE49-F238E27FC236}">
                <a16:creationId xmlns:a16="http://schemas.microsoft.com/office/drawing/2014/main" id="{57B7D093-C406-49BD-9580-ABE34CAC94B6}"/>
              </a:ext>
            </a:extLst>
          </p:cNvPr>
          <p:cNvSpPr/>
          <p:nvPr/>
        </p:nvSpPr>
        <p:spPr>
          <a:xfrm>
            <a:off x="1184710" y="3944968"/>
            <a:ext cx="670376" cy="261610"/>
          </a:xfrm>
          <a:prstGeom prst="rect">
            <a:avLst/>
          </a:prstGeom>
        </p:spPr>
        <p:txBody>
          <a:bodyPr wrap="none">
            <a:spAutoFit/>
          </a:bodyPr>
          <a:lstStyle/>
          <a:p>
            <a:pPr lvl="0" algn="ctr" fontAlgn="base">
              <a:spcBef>
                <a:spcPct val="0"/>
              </a:spcBef>
              <a:spcAft>
                <a:spcPct val="0"/>
              </a:spcAft>
              <a:defRPr/>
            </a:pPr>
            <a:r>
              <a:rPr lang="en-AU" sz="1100" b="1" kern="0" dirty="0">
                <a:latin typeface="Times" panose="02020603050405020304" pitchFamily="18" charset="0"/>
                <a:cs typeface="Times" panose="02020603050405020304" pitchFamily="18" charset="0"/>
              </a:rPr>
              <a:t>Analyze</a:t>
            </a:r>
            <a:endParaRPr lang="en-US" sz="1100" b="1" kern="0" baseline="-25000" dirty="0">
              <a:latin typeface="Times" panose="02020603050405020304" pitchFamily="18" charset="0"/>
              <a:cs typeface="Times" panose="02020603050405020304" pitchFamily="18" charset="0"/>
            </a:endParaRPr>
          </a:p>
        </p:txBody>
      </p:sp>
      <p:sp>
        <p:nvSpPr>
          <p:cNvPr id="91" name="Oval 90">
            <a:extLst>
              <a:ext uri="{FF2B5EF4-FFF2-40B4-BE49-F238E27FC236}">
                <a16:creationId xmlns:a16="http://schemas.microsoft.com/office/drawing/2014/main" id="{D9B1AFFF-1EB4-46B7-812E-B83BF148F96B}"/>
              </a:ext>
            </a:extLst>
          </p:cNvPr>
          <p:cNvSpPr/>
          <p:nvPr/>
        </p:nvSpPr>
        <p:spPr>
          <a:xfrm>
            <a:off x="4279976" y="4183190"/>
            <a:ext cx="1085010" cy="338840"/>
          </a:xfrm>
          <a:prstGeom prst="ellipse">
            <a:avLst/>
          </a:prstGeom>
          <a:noFill/>
          <a:ln cap="rnd">
            <a:solidFill>
              <a:schemeClr val="tx1"/>
            </a:solidFill>
          </a:ln>
          <a:effectLst>
            <a:outerShdw blurRad="39000" dist="25400" dir="5400000" rotWithShape="0">
              <a:srgbClr val="000000">
                <a:alpha val="38000"/>
              </a:srgbClr>
            </a:outerShdw>
          </a:effectLst>
          <a:scene3d>
            <a:camera prst="orthographicFront" fov="0">
              <a:rot lat="0" lon="0" rev="0"/>
            </a:camera>
            <a:lightRig rig="threePt" dir="t">
              <a:rot lat="0" lon="0" rev="1800000"/>
            </a:lightRig>
          </a:scene3d>
          <a:sp3d prstMaterial="matte">
            <a:bevelT h="20000"/>
          </a:sp3d>
        </p:spPr>
        <p:txBody>
          <a:bodyPr rtlCol="0" anchor="ctr"/>
          <a:lstStyle/>
          <a:p>
            <a:pPr lvl="0" algn="ctr" fontAlgn="base">
              <a:spcBef>
                <a:spcPct val="0"/>
              </a:spcBef>
              <a:spcAft>
                <a:spcPct val="0"/>
              </a:spcAft>
              <a:defRPr/>
            </a:pPr>
            <a:r>
              <a:rPr lang="en-US" sz="1100" b="1" kern="0" dirty="0">
                <a:latin typeface="Times" panose="02020603050405020304" pitchFamily="18" charset="0"/>
                <a:cs typeface="Times" panose="02020603050405020304" pitchFamily="18" charset="0"/>
              </a:rPr>
              <a:t>Heapsort</a:t>
            </a:r>
          </a:p>
        </p:txBody>
      </p:sp>
      <p:sp>
        <p:nvSpPr>
          <p:cNvPr id="92" name="Oval 91">
            <a:extLst>
              <a:ext uri="{FF2B5EF4-FFF2-40B4-BE49-F238E27FC236}">
                <a16:creationId xmlns:a16="http://schemas.microsoft.com/office/drawing/2014/main" id="{88455D3C-22F2-4FCB-9B8B-60DDD8965459}"/>
              </a:ext>
            </a:extLst>
          </p:cNvPr>
          <p:cNvSpPr/>
          <p:nvPr/>
        </p:nvSpPr>
        <p:spPr>
          <a:xfrm>
            <a:off x="2763841" y="4814726"/>
            <a:ext cx="1222414" cy="388952"/>
          </a:xfrm>
          <a:prstGeom prst="ellipse">
            <a:avLst/>
          </a:prstGeom>
          <a:noFill/>
          <a:ln cap="rnd">
            <a:solidFill>
              <a:schemeClr val="tx1"/>
            </a:solidFill>
          </a:ln>
          <a:effectLst>
            <a:outerShdw blurRad="39000" dist="25400" dir="5400000" rotWithShape="0">
              <a:srgbClr val="000000">
                <a:alpha val="38000"/>
              </a:srgbClr>
            </a:outerShdw>
          </a:effectLst>
          <a:scene3d>
            <a:camera prst="orthographicFront" fov="0">
              <a:rot lat="0" lon="0" rev="0"/>
            </a:camera>
            <a:lightRig rig="threePt" dir="t">
              <a:rot lat="0" lon="0" rev="1800000"/>
            </a:lightRig>
          </a:scene3d>
          <a:sp3d prstMaterial="matte">
            <a:bevelT h="20000"/>
          </a:sp3d>
        </p:spPr>
        <p:txBody>
          <a:bodyPr rtlCol="0" anchor="ctr"/>
          <a:lstStyle/>
          <a:p>
            <a:pPr algn="ctr" fontAlgn="base">
              <a:spcBef>
                <a:spcPct val="0"/>
              </a:spcBef>
              <a:spcAft>
                <a:spcPct val="0"/>
              </a:spcAft>
              <a:defRPr/>
            </a:pPr>
            <a:endParaRPr lang="en-US" sz="1100" b="1" kern="0" dirty="0">
              <a:latin typeface="Times" panose="02020603050405020304" pitchFamily="18" charset="0"/>
              <a:cs typeface="Times" panose="02020603050405020304" pitchFamily="18" charset="0"/>
            </a:endParaRPr>
          </a:p>
          <a:p>
            <a:pPr algn="ctr" fontAlgn="base">
              <a:spcBef>
                <a:spcPct val="0"/>
              </a:spcBef>
              <a:spcAft>
                <a:spcPct val="0"/>
              </a:spcAft>
              <a:defRPr/>
            </a:pPr>
            <a:r>
              <a:rPr lang="en-US" sz="1100" b="1" kern="0" dirty="0">
                <a:latin typeface="Times" panose="02020603050405020304" pitchFamily="18" charset="0"/>
                <a:cs typeface="Times" panose="02020603050405020304" pitchFamily="18" charset="0"/>
              </a:rPr>
              <a:t>Insertion sort</a:t>
            </a:r>
          </a:p>
          <a:p>
            <a:pPr algn="ctr" fontAlgn="base">
              <a:spcBef>
                <a:spcPct val="0"/>
              </a:spcBef>
              <a:spcAft>
                <a:spcPct val="0"/>
              </a:spcAft>
              <a:defRPr/>
            </a:pPr>
            <a:endParaRPr lang="en-US" sz="1100" b="1" kern="0" dirty="0">
              <a:latin typeface="Times" panose="02020603050405020304" pitchFamily="18" charset="0"/>
              <a:cs typeface="Times" panose="02020603050405020304" pitchFamily="18" charset="0"/>
            </a:endParaRPr>
          </a:p>
        </p:txBody>
      </p:sp>
      <p:cxnSp>
        <p:nvCxnSpPr>
          <p:cNvPr id="93" name="Connector: Curved 92">
            <a:extLst>
              <a:ext uri="{FF2B5EF4-FFF2-40B4-BE49-F238E27FC236}">
                <a16:creationId xmlns:a16="http://schemas.microsoft.com/office/drawing/2014/main" id="{D79F0EA1-1EAD-4A8A-8D5D-23E3BA7C9C34}"/>
              </a:ext>
            </a:extLst>
          </p:cNvPr>
          <p:cNvCxnSpPr>
            <a:cxnSpLocks/>
            <a:stCxn id="80" idx="6"/>
            <a:endCxn id="100" idx="4"/>
          </p:cNvCxnSpPr>
          <p:nvPr/>
        </p:nvCxnSpPr>
        <p:spPr>
          <a:xfrm flipH="1" flipV="1">
            <a:off x="3898486" y="3775814"/>
            <a:ext cx="49739" cy="543208"/>
          </a:xfrm>
          <a:prstGeom prst="curvedConnector4">
            <a:avLst>
              <a:gd name="adj1" fmla="val -459599"/>
              <a:gd name="adj2" fmla="val 68686"/>
            </a:avLst>
          </a:prstGeom>
          <a:ln w="31750">
            <a:solidFill>
              <a:schemeClr val="tx1"/>
            </a:solidFill>
            <a:prstDash val="solid"/>
            <a:headEnd type="none"/>
            <a:tailEnd type="none"/>
          </a:ln>
        </p:spPr>
        <p:style>
          <a:lnRef idx="1">
            <a:schemeClr val="accent1"/>
          </a:lnRef>
          <a:fillRef idx="0">
            <a:schemeClr val="accent1"/>
          </a:fillRef>
          <a:effectRef idx="0">
            <a:schemeClr val="accent1"/>
          </a:effectRef>
          <a:fontRef idx="minor">
            <a:schemeClr val="tx1"/>
          </a:fontRef>
        </p:style>
      </p:cxnSp>
      <p:cxnSp>
        <p:nvCxnSpPr>
          <p:cNvPr id="94" name="Connector: Curved 93">
            <a:extLst>
              <a:ext uri="{FF2B5EF4-FFF2-40B4-BE49-F238E27FC236}">
                <a16:creationId xmlns:a16="http://schemas.microsoft.com/office/drawing/2014/main" id="{E45C2A36-CAD3-4190-98C2-170E99F21E44}"/>
              </a:ext>
            </a:extLst>
          </p:cNvPr>
          <p:cNvCxnSpPr>
            <a:cxnSpLocks/>
            <a:stCxn id="82" idx="4"/>
            <a:endCxn id="91" idx="4"/>
          </p:cNvCxnSpPr>
          <p:nvPr/>
        </p:nvCxnSpPr>
        <p:spPr>
          <a:xfrm rot="5400000" flipH="1" flipV="1">
            <a:off x="2697436" y="3138087"/>
            <a:ext cx="741102" cy="3508987"/>
          </a:xfrm>
          <a:prstGeom prst="curvedConnector3">
            <a:avLst>
              <a:gd name="adj1" fmla="val -30846"/>
            </a:avLst>
          </a:prstGeom>
          <a:ln w="31750">
            <a:solidFill>
              <a:schemeClr val="tx1"/>
            </a:solidFill>
            <a:prstDash val="solid"/>
            <a:headEnd type="none"/>
            <a:tailEnd type="none"/>
          </a:ln>
        </p:spPr>
        <p:style>
          <a:lnRef idx="1">
            <a:schemeClr val="accent1"/>
          </a:lnRef>
          <a:fillRef idx="0">
            <a:schemeClr val="accent1"/>
          </a:fillRef>
          <a:effectRef idx="0">
            <a:schemeClr val="accent1"/>
          </a:effectRef>
          <a:fontRef idx="minor">
            <a:schemeClr val="tx1"/>
          </a:fontRef>
        </p:style>
      </p:cxnSp>
      <p:cxnSp>
        <p:nvCxnSpPr>
          <p:cNvPr id="95" name="Connector: Curved 94">
            <a:extLst>
              <a:ext uri="{FF2B5EF4-FFF2-40B4-BE49-F238E27FC236}">
                <a16:creationId xmlns:a16="http://schemas.microsoft.com/office/drawing/2014/main" id="{EAFFD09D-82E5-4823-8CC2-260F1FC0D674}"/>
              </a:ext>
            </a:extLst>
          </p:cNvPr>
          <p:cNvCxnSpPr>
            <a:cxnSpLocks/>
            <a:stCxn id="100" idx="6"/>
            <a:endCxn id="91" idx="0"/>
          </p:cNvCxnSpPr>
          <p:nvPr/>
        </p:nvCxnSpPr>
        <p:spPr>
          <a:xfrm>
            <a:off x="4440990" y="3609011"/>
            <a:ext cx="381491" cy="574179"/>
          </a:xfrm>
          <a:prstGeom prst="curvedConnector2">
            <a:avLst/>
          </a:prstGeom>
          <a:ln w="31750">
            <a:solidFill>
              <a:srgbClr val="FF0000"/>
            </a:solidFill>
            <a:prstDash val="sysDash"/>
            <a:headEnd type="none"/>
            <a:tailEnd type="none"/>
          </a:ln>
        </p:spPr>
        <p:style>
          <a:lnRef idx="1">
            <a:schemeClr val="accent1"/>
          </a:lnRef>
          <a:fillRef idx="0">
            <a:schemeClr val="accent1"/>
          </a:fillRef>
          <a:effectRef idx="0">
            <a:schemeClr val="accent1"/>
          </a:effectRef>
          <a:fontRef idx="minor">
            <a:schemeClr val="tx1"/>
          </a:fontRef>
        </p:style>
      </p:cxnSp>
      <p:cxnSp>
        <p:nvCxnSpPr>
          <p:cNvPr id="96" name="Connector: Curved 95">
            <a:extLst>
              <a:ext uri="{FF2B5EF4-FFF2-40B4-BE49-F238E27FC236}">
                <a16:creationId xmlns:a16="http://schemas.microsoft.com/office/drawing/2014/main" id="{28586677-0E85-4CB5-86B5-AF3D4E80CF11}"/>
              </a:ext>
            </a:extLst>
          </p:cNvPr>
          <p:cNvCxnSpPr>
            <a:cxnSpLocks/>
            <a:stCxn id="82" idx="5"/>
            <a:endCxn id="92" idx="4"/>
          </p:cNvCxnSpPr>
          <p:nvPr/>
        </p:nvCxnSpPr>
        <p:spPr>
          <a:xfrm rot="16200000" flipH="1">
            <a:off x="2575188" y="4403818"/>
            <a:ext cx="12700" cy="1599719"/>
          </a:xfrm>
          <a:prstGeom prst="curvedConnector3">
            <a:avLst>
              <a:gd name="adj1" fmla="val 2268142"/>
            </a:avLst>
          </a:prstGeom>
          <a:ln w="31750">
            <a:solidFill>
              <a:schemeClr val="tx1"/>
            </a:solidFill>
            <a:prstDash val="solid"/>
            <a:headEnd type="none"/>
            <a:tailEnd type="none"/>
          </a:ln>
        </p:spPr>
        <p:style>
          <a:lnRef idx="1">
            <a:schemeClr val="accent1"/>
          </a:lnRef>
          <a:fillRef idx="0">
            <a:schemeClr val="accent1"/>
          </a:fillRef>
          <a:effectRef idx="0">
            <a:schemeClr val="accent1"/>
          </a:effectRef>
          <a:fontRef idx="minor">
            <a:schemeClr val="tx1"/>
          </a:fontRef>
        </p:style>
      </p:cxnSp>
      <p:cxnSp>
        <p:nvCxnSpPr>
          <p:cNvPr id="97" name="Connector: Curved 96">
            <a:extLst>
              <a:ext uri="{FF2B5EF4-FFF2-40B4-BE49-F238E27FC236}">
                <a16:creationId xmlns:a16="http://schemas.microsoft.com/office/drawing/2014/main" id="{CAED8E05-BE67-42FA-BE18-704FC01E0C8D}"/>
              </a:ext>
            </a:extLst>
          </p:cNvPr>
          <p:cNvCxnSpPr>
            <a:cxnSpLocks/>
            <a:stCxn id="92" idx="7"/>
            <a:endCxn id="91" idx="3"/>
          </p:cNvCxnSpPr>
          <p:nvPr/>
        </p:nvCxnSpPr>
        <p:spPr>
          <a:xfrm rot="5400000" flipH="1" flipV="1">
            <a:off x="3923415" y="4356231"/>
            <a:ext cx="399279" cy="631635"/>
          </a:xfrm>
          <a:prstGeom prst="curvedConnector3">
            <a:avLst>
              <a:gd name="adj1" fmla="val 50000"/>
            </a:avLst>
          </a:prstGeom>
          <a:ln w="31750">
            <a:solidFill>
              <a:srgbClr val="FF0000"/>
            </a:solidFill>
            <a:prstDash val="sysDash"/>
            <a:headEnd type="none"/>
            <a:tailEnd type="none"/>
          </a:ln>
        </p:spPr>
        <p:style>
          <a:lnRef idx="1">
            <a:schemeClr val="accent1"/>
          </a:lnRef>
          <a:fillRef idx="0">
            <a:schemeClr val="accent1"/>
          </a:fillRef>
          <a:effectRef idx="0">
            <a:schemeClr val="accent1"/>
          </a:effectRef>
          <a:fontRef idx="minor">
            <a:schemeClr val="tx1"/>
          </a:fontRef>
        </p:style>
      </p:cxnSp>
      <p:cxnSp>
        <p:nvCxnSpPr>
          <p:cNvPr id="98" name="Connector: Curved 97">
            <a:extLst>
              <a:ext uri="{FF2B5EF4-FFF2-40B4-BE49-F238E27FC236}">
                <a16:creationId xmlns:a16="http://schemas.microsoft.com/office/drawing/2014/main" id="{BCD172AD-9C13-4C68-BF42-384AAB3A2C19}"/>
              </a:ext>
            </a:extLst>
          </p:cNvPr>
          <p:cNvCxnSpPr>
            <a:cxnSpLocks/>
            <a:stCxn id="78" idx="6"/>
            <a:endCxn id="92" idx="2"/>
          </p:cNvCxnSpPr>
          <p:nvPr/>
        </p:nvCxnSpPr>
        <p:spPr>
          <a:xfrm>
            <a:off x="1744947" y="3479473"/>
            <a:ext cx="1018894" cy="1529729"/>
          </a:xfrm>
          <a:prstGeom prst="curvedConnector3">
            <a:avLst>
              <a:gd name="adj1" fmla="val 50000"/>
            </a:avLst>
          </a:prstGeom>
          <a:ln w="31750">
            <a:solidFill>
              <a:srgbClr val="FF0000"/>
            </a:solidFill>
            <a:prstDash val="sysDash"/>
            <a:headEnd type="none"/>
            <a:tailEnd type="none"/>
          </a:ln>
        </p:spPr>
        <p:style>
          <a:lnRef idx="1">
            <a:schemeClr val="accent1"/>
          </a:lnRef>
          <a:fillRef idx="0">
            <a:schemeClr val="accent1"/>
          </a:fillRef>
          <a:effectRef idx="0">
            <a:schemeClr val="accent1"/>
          </a:effectRef>
          <a:fontRef idx="minor">
            <a:schemeClr val="tx1"/>
          </a:fontRef>
        </p:style>
      </p:cxnSp>
      <p:sp>
        <p:nvSpPr>
          <p:cNvPr id="99" name="Rectangle 98">
            <a:extLst>
              <a:ext uri="{FF2B5EF4-FFF2-40B4-BE49-F238E27FC236}">
                <a16:creationId xmlns:a16="http://schemas.microsoft.com/office/drawing/2014/main" id="{36A3EF42-4F33-444A-8678-3B4FDC966FFE}"/>
              </a:ext>
            </a:extLst>
          </p:cNvPr>
          <p:cNvSpPr/>
          <p:nvPr/>
        </p:nvSpPr>
        <p:spPr>
          <a:xfrm>
            <a:off x="3350224" y="3785808"/>
            <a:ext cx="591830" cy="261610"/>
          </a:xfrm>
          <a:prstGeom prst="rect">
            <a:avLst/>
          </a:prstGeom>
        </p:spPr>
        <p:txBody>
          <a:bodyPr wrap="none">
            <a:spAutoFit/>
          </a:bodyPr>
          <a:lstStyle/>
          <a:p>
            <a:pPr lvl="0" algn="ctr" fontAlgn="base">
              <a:spcBef>
                <a:spcPct val="0"/>
              </a:spcBef>
              <a:spcAft>
                <a:spcPct val="0"/>
              </a:spcAft>
              <a:defRPr/>
            </a:pPr>
            <a:r>
              <a:rPr lang="en-AU" sz="1100" b="1" kern="0" dirty="0">
                <a:latin typeface="Times" panose="02020603050405020304" pitchFamily="18" charset="0"/>
                <a:cs typeface="Times" panose="02020603050405020304" pitchFamily="18" charset="0"/>
              </a:rPr>
              <a:t>Create</a:t>
            </a:r>
            <a:endParaRPr lang="en-US" sz="1100" b="1" kern="0" baseline="-25000" dirty="0">
              <a:latin typeface="Times" panose="02020603050405020304" pitchFamily="18" charset="0"/>
              <a:cs typeface="Times" panose="02020603050405020304" pitchFamily="18" charset="0"/>
            </a:endParaRPr>
          </a:p>
        </p:txBody>
      </p:sp>
      <p:sp>
        <p:nvSpPr>
          <p:cNvPr id="100" name="Oval 99">
            <a:extLst>
              <a:ext uri="{FF2B5EF4-FFF2-40B4-BE49-F238E27FC236}">
                <a16:creationId xmlns:a16="http://schemas.microsoft.com/office/drawing/2014/main" id="{144CEA76-D4E9-4FEC-B4AE-93AD79B26134}"/>
              </a:ext>
            </a:extLst>
          </p:cNvPr>
          <p:cNvSpPr/>
          <p:nvPr/>
        </p:nvSpPr>
        <p:spPr>
          <a:xfrm>
            <a:off x="3355981" y="3442208"/>
            <a:ext cx="1085009" cy="333606"/>
          </a:xfrm>
          <a:prstGeom prst="ellipse">
            <a:avLst/>
          </a:prstGeom>
          <a:noFill/>
          <a:ln w="25400" cap="rnd">
            <a:solidFill>
              <a:srgbClr val="00B050"/>
            </a:solidFill>
          </a:ln>
          <a:effectLst>
            <a:outerShdw blurRad="39000" dist="25400" dir="5400000" rotWithShape="0">
              <a:srgbClr val="000000">
                <a:alpha val="38000"/>
              </a:srgbClr>
            </a:outerShdw>
          </a:effectLst>
          <a:scene3d>
            <a:camera prst="orthographicFront" fov="0">
              <a:rot lat="0" lon="0" rev="0"/>
            </a:camera>
            <a:lightRig rig="threePt" dir="t">
              <a:rot lat="0" lon="0" rev="1800000"/>
            </a:lightRig>
          </a:scene3d>
          <a:sp3d prstMaterial="matte">
            <a:bevelT h="20000"/>
          </a:sp3d>
        </p:spPr>
        <p:txBody>
          <a:bodyPr rtlCol="0" anchor="ctr"/>
          <a:lstStyle/>
          <a:p>
            <a:pPr lvl="0" algn="ctr" fontAlgn="base">
              <a:spcBef>
                <a:spcPct val="0"/>
              </a:spcBef>
              <a:spcAft>
                <a:spcPct val="0"/>
              </a:spcAft>
              <a:defRPr/>
            </a:pPr>
            <a:endParaRPr lang="en-US" sz="1100" b="1" kern="0" dirty="0">
              <a:latin typeface="Times" panose="02020603050405020304" pitchFamily="18" charset="0"/>
              <a:cs typeface="Times" panose="02020603050405020304" pitchFamily="18" charset="0"/>
            </a:endParaRPr>
          </a:p>
          <a:p>
            <a:pPr lvl="0" algn="ctr" fontAlgn="base">
              <a:spcBef>
                <a:spcPct val="0"/>
              </a:spcBef>
              <a:spcAft>
                <a:spcPct val="0"/>
              </a:spcAft>
              <a:defRPr/>
            </a:pPr>
            <a:r>
              <a:rPr lang="en-US" sz="1100" b="1" kern="0" dirty="0">
                <a:latin typeface="Times" panose="02020603050405020304" pitchFamily="18" charset="0"/>
                <a:cs typeface="Times" panose="02020603050405020304" pitchFamily="18" charset="0"/>
              </a:rPr>
              <a:t>BFS</a:t>
            </a:r>
          </a:p>
          <a:p>
            <a:pPr algn="ctr" fontAlgn="base">
              <a:spcBef>
                <a:spcPct val="0"/>
              </a:spcBef>
              <a:spcAft>
                <a:spcPct val="0"/>
              </a:spcAft>
              <a:defRPr/>
            </a:pPr>
            <a:endParaRPr lang="en-US" sz="1100" b="1" kern="0" dirty="0">
              <a:solidFill>
                <a:prstClr val="white"/>
              </a:solidFill>
              <a:latin typeface="Times" panose="02020603050405020304" pitchFamily="18" charset="0"/>
              <a:cs typeface="Times" panose="02020603050405020304" pitchFamily="18" charset="0"/>
            </a:endParaRPr>
          </a:p>
        </p:txBody>
      </p:sp>
      <p:cxnSp>
        <p:nvCxnSpPr>
          <p:cNvPr id="101" name="Connector: Curved 100">
            <a:extLst>
              <a:ext uri="{FF2B5EF4-FFF2-40B4-BE49-F238E27FC236}">
                <a16:creationId xmlns:a16="http://schemas.microsoft.com/office/drawing/2014/main" id="{F6F46034-D209-4F3B-B567-DEE6A1045BAD}"/>
              </a:ext>
            </a:extLst>
          </p:cNvPr>
          <p:cNvCxnSpPr>
            <a:cxnSpLocks/>
            <a:stCxn id="81" idx="7"/>
            <a:endCxn id="100" idx="0"/>
          </p:cNvCxnSpPr>
          <p:nvPr/>
        </p:nvCxnSpPr>
        <p:spPr>
          <a:xfrm rot="16200000" flipH="1">
            <a:off x="3120131" y="2663853"/>
            <a:ext cx="371519" cy="1185190"/>
          </a:xfrm>
          <a:prstGeom prst="curvedConnector3">
            <a:avLst>
              <a:gd name="adj1" fmla="val -76796"/>
            </a:avLst>
          </a:prstGeom>
          <a:ln w="31750">
            <a:solidFill>
              <a:srgbClr val="FF0000"/>
            </a:solidFill>
            <a:prstDash val="sysDash"/>
            <a:headEnd type="none"/>
            <a:tailEnd type="none"/>
          </a:ln>
        </p:spPr>
        <p:style>
          <a:lnRef idx="1">
            <a:schemeClr val="accent1"/>
          </a:lnRef>
          <a:fillRef idx="0">
            <a:schemeClr val="accent1"/>
          </a:fillRef>
          <a:effectRef idx="0">
            <a:schemeClr val="accent1"/>
          </a:effectRef>
          <a:fontRef idx="minor">
            <a:schemeClr val="tx1"/>
          </a:fontRef>
        </p:style>
      </p:cxnSp>
      <p:sp>
        <p:nvSpPr>
          <p:cNvPr id="102" name="Rectangle 101">
            <a:extLst>
              <a:ext uri="{FF2B5EF4-FFF2-40B4-BE49-F238E27FC236}">
                <a16:creationId xmlns:a16="http://schemas.microsoft.com/office/drawing/2014/main" id="{2E716444-5DA8-465B-8A6A-A25D213969EF}"/>
              </a:ext>
            </a:extLst>
          </p:cNvPr>
          <p:cNvSpPr/>
          <p:nvPr/>
        </p:nvSpPr>
        <p:spPr>
          <a:xfrm rot="885244">
            <a:off x="3205037" y="2528224"/>
            <a:ext cx="651919" cy="261610"/>
          </a:xfrm>
          <a:prstGeom prst="rect">
            <a:avLst/>
          </a:prstGeom>
        </p:spPr>
        <p:txBody>
          <a:bodyPr wrap="square">
            <a:spAutoFit/>
          </a:bodyPr>
          <a:lstStyle/>
          <a:p>
            <a:pPr lvl="0" algn="ctr" fontAlgn="base">
              <a:spcBef>
                <a:spcPct val="0"/>
              </a:spcBef>
              <a:spcAft>
                <a:spcPct val="0"/>
              </a:spcAft>
              <a:defRPr/>
            </a:pPr>
            <a:r>
              <a:rPr lang="en-AU" sz="1100" b="1" kern="0" dirty="0">
                <a:latin typeface="Times" panose="02020603050405020304" pitchFamily="18" charset="0"/>
                <a:cs typeface="Times" panose="02020603050405020304" pitchFamily="18" charset="0"/>
              </a:rPr>
              <a:t>Apply</a:t>
            </a:r>
            <a:endParaRPr lang="en-US" sz="1100" b="1" kern="0" baseline="-25000" dirty="0">
              <a:latin typeface="Times" panose="02020603050405020304" pitchFamily="18" charset="0"/>
              <a:cs typeface="Times" panose="02020603050405020304" pitchFamily="18" charset="0"/>
            </a:endParaRPr>
          </a:p>
        </p:txBody>
      </p:sp>
      <p:sp>
        <p:nvSpPr>
          <p:cNvPr id="103" name="Rectangle 102">
            <a:extLst>
              <a:ext uri="{FF2B5EF4-FFF2-40B4-BE49-F238E27FC236}">
                <a16:creationId xmlns:a16="http://schemas.microsoft.com/office/drawing/2014/main" id="{FE6E7ABA-3750-462C-990C-3ABFB716E2D6}"/>
              </a:ext>
            </a:extLst>
          </p:cNvPr>
          <p:cNvSpPr/>
          <p:nvPr/>
        </p:nvSpPr>
        <p:spPr>
          <a:xfrm>
            <a:off x="2870662" y="5640328"/>
            <a:ext cx="670376" cy="261610"/>
          </a:xfrm>
          <a:prstGeom prst="rect">
            <a:avLst/>
          </a:prstGeom>
        </p:spPr>
        <p:txBody>
          <a:bodyPr wrap="none">
            <a:spAutoFit/>
          </a:bodyPr>
          <a:lstStyle/>
          <a:p>
            <a:pPr lvl="0" algn="ctr" fontAlgn="base">
              <a:spcBef>
                <a:spcPct val="0"/>
              </a:spcBef>
              <a:spcAft>
                <a:spcPct val="0"/>
              </a:spcAft>
              <a:defRPr/>
            </a:pPr>
            <a:r>
              <a:rPr lang="en-AU" sz="1100" b="1" kern="0" dirty="0">
                <a:latin typeface="Times" panose="02020603050405020304" pitchFamily="18" charset="0"/>
                <a:cs typeface="Times" panose="02020603050405020304" pitchFamily="18" charset="0"/>
              </a:rPr>
              <a:t>Analyze</a:t>
            </a:r>
            <a:endParaRPr lang="en-US" sz="1100" b="1" kern="0" baseline="-25000" dirty="0">
              <a:latin typeface="Times" panose="02020603050405020304" pitchFamily="18" charset="0"/>
              <a:cs typeface="Times" panose="02020603050405020304" pitchFamily="18" charset="0"/>
            </a:endParaRPr>
          </a:p>
        </p:txBody>
      </p:sp>
      <p:sp>
        <p:nvSpPr>
          <p:cNvPr id="104" name="Rectangle 103">
            <a:extLst>
              <a:ext uri="{FF2B5EF4-FFF2-40B4-BE49-F238E27FC236}">
                <a16:creationId xmlns:a16="http://schemas.microsoft.com/office/drawing/2014/main" id="{11221F8D-5E3F-42E1-8689-D4F7B3318CF6}"/>
              </a:ext>
            </a:extLst>
          </p:cNvPr>
          <p:cNvSpPr/>
          <p:nvPr/>
        </p:nvSpPr>
        <p:spPr>
          <a:xfrm>
            <a:off x="2273845" y="5203677"/>
            <a:ext cx="553358" cy="261610"/>
          </a:xfrm>
          <a:prstGeom prst="rect">
            <a:avLst/>
          </a:prstGeom>
        </p:spPr>
        <p:txBody>
          <a:bodyPr wrap="none">
            <a:spAutoFit/>
          </a:bodyPr>
          <a:lstStyle/>
          <a:p>
            <a:pPr lvl="0" algn="ctr" fontAlgn="base">
              <a:spcBef>
                <a:spcPct val="0"/>
              </a:spcBef>
              <a:spcAft>
                <a:spcPct val="0"/>
              </a:spcAft>
              <a:defRPr/>
            </a:pPr>
            <a:r>
              <a:rPr lang="en-AU" sz="1100" b="1" kern="0" dirty="0">
                <a:latin typeface="Times" panose="02020603050405020304" pitchFamily="18" charset="0"/>
                <a:cs typeface="Times" panose="02020603050405020304" pitchFamily="18" charset="0"/>
              </a:rPr>
              <a:t>Apply</a:t>
            </a:r>
            <a:endParaRPr lang="en-US" sz="1100" b="1" kern="0" baseline="-25000" dirty="0">
              <a:latin typeface="Times" panose="02020603050405020304" pitchFamily="18" charset="0"/>
              <a:cs typeface="Times" panose="02020603050405020304" pitchFamily="18" charset="0"/>
            </a:endParaRPr>
          </a:p>
        </p:txBody>
      </p:sp>
      <mc:AlternateContent xmlns:mc="http://schemas.openxmlformats.org/markup-compatibility/2006">
        <mc:Choice xmlns:a14="http://schemas.microsoft.com/office/drawing/2010/main" Requires="a14">
          <p:sp>
            <p:nvSpPr>
              <p:cNvPr id="119" name="Rectangle 118">
                <a:extLst>
                  <a:ext uri="{FF2B5EF4-FFF2-40B4-BE49-F238E27FC236}">
                    <a16:creationId xmlns:a16="http://schemas.microsoft.com/office/drawing/2014/main" id="{0BF97C5A-B87A-4F70-A601-008376180993}"/>
                  </a:ext>
                </a:extLst>
              </p:cNvPr>
              <p:cNvSpPr/>
              <p:nvPr/>
            </p:nvSpPr>
            <p:spPr>
              <a:xfrm>
                <a:off x="5092335" y="3723070"/>
                <a:ext cx="753530" cy="24429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
                        <a:rPr lang="en-US" sz="1800" b="1" i="1">
                          <a:solidFill>
                            <a:schemeClr val="tx1"/>
                          </a:solidFill>
                          <a:latin typeface="Cambria Math" panose="02040503050406030204" pitchFamily="18" charset="0"/>
                          <a:ea typeface="Cambria Math" panose="02040503050406030204" pitchFamily="18" charset="0"/>
                        </a:rPr>
                        <m:t>≈</m:t>
                      </m:r>
                    </m:oMath>
                  </m:oMathPara>
                </a14:m>
                <a:endParaRPr lang="en-US" sz="1800" b="1" dirty="0">
                  <a:latin typeface="Times" panose="02020603050405020304" pitchFamily="18" charset="0"/>
                  <a:cs typeface="Times" panose="02020603050405020304" pitchFamily="18" charset="0"/>
                </a:endParaRPr>
              </a:p>
            </p:txBody>
          </p:sp>
        </mc:Choice>
        <mc:Fallback>
          <p:sp>
            <p:nvSpPr>
              <p:cNvPr id="119" name="Rectangle 118">
                <a:extLst>
                  <a:ext uri="{FF2B5EF4-FFF2-40B4-BE49-F238E27FC236}">
                    <a16:creationId xmlns:a16="http://schemas.microsoft.com/office/drawing/2014/main" id="{0BF97C5A-B87A-4F70-A601-008376180993}"/>
                  </a:ext>
                </a:extLst>
              </p:cNvPr>
              <p:cNvSpPr>
                <a:spLocks noRot="1" noChangeAspect="1" noMove="1" noResize="1" noEditPoints="1" noAdjustHandles="1" noChangeArrowheads="1" noChangeShapeType="1" noTextEdit="1"/>
              </p:cNvSpPr>
              <p:nvPr/>
            </p:nvSpPr>
            <p:spPr>
              <a:xfrm>
                <a:off x="5092335" y="3723070"/>
                <a:ext cx="753530" cy="244298"/>
              </a:xfrm>
              <a:prstGeom prst="rect">
                <a:avLst/>
              </a:prstGeom>
              <a:blipFill>
                <a:blip r:embed="rId3"/>
                <a:stretch>
                  <a:fillRect b="-2381"/>
                </a:stretch>
              </a:blipFill>
              <a:ln>
                <a:solidFill>
                  <a:schemeClr val="bg1"/>
                </a:solidFill>
              </a:ln>
            </p:spPr>
            <p:txBody>
              <a:bodyPr/>
              <a:lstStyle/>
              <a:p>
                <a:r>
                  <a:rPr lang="en-US">
                    <a:noFill/>
                  </a:rPr>
                  <a:t> </a:t>
                </a:r>
              </a:p>
            </p:txBody>
          </p:sp>
        </mc:Fallback>
      </mc:AlternateContent>
      <p:sp>
        <p:nvSpPr>
          <p:cNvPr id="154" name="Rectangle 153">
            <a:extLst>
              <a:ext uri="{FF2B5EF4-FFF2-40B4-BE49-F238E27FC236}">
                <a16:creationId xmlns:a16="http://schemas.microsoft.com/office/drawing/2014/main" id="{640AF43F-8147-4D60-B291-8682485E2486}"/>
              </a:ext>
            </a:extLst>
          </p:cNvPr>
          <p:cNvSpPr/>
          <p:nvPr/>
        </p:nvSpPr>
        <p:spPr>
          <a:xfrm>
            <a:off x="270640" y="538751"/>
            <a:ext cx="8752651" cy="1669944"/>
          </a:xfrm>
          <a:prstGeom prst="rect">
            <a:avLst/>
          </a:prstGeom>
        </p:spPr>
        <p:txBody>
          <a:bodyPr wrap="square">
            <a:spAutoFit/>
          </a:bodyPr>
          <a:lstStyle/>
          <a:p>
            <a:pPr algn="just">
              <a:lnSpc>
                <a:spcPct val="200000"/>
              </a:lnSpc>
            </a:pPr>
            <a:r>
              <a:rPr lang="en-US" sz="1800" dirty="0">
                <a:latin typeface="Times" panose="02020603050405020304" pitchFamily="18" charset="0"/>
                <a:cs typeface="Times" panose="02020603050405020304" pitchFamily="18" charset="0"/>
              </a:rPr>
              <a:t>Converting </a:t>
            </a:r>
            <a:r>
              <a:rPr lang="en-US" sz="1800" b="1" i="1" dirty="0">
                <a:latin typeface="Times" panose="02020603050405020304" pitchFamily="18" charset="0"/>
                <a:cs typeface="Times" panose="02020603050405020304" pitchFamily="18" charset="0"/>
              </a:rPr>
              <a:t>SKM</a:t>
            </a:r>
            <a:r>
              <a:rPr lang="en-US" sz="1800" dirty="0">
                <a:latin typeface="Times" panose="02020603050405020304" pitchFamily="18" charset="0"/>
                <a:cs typeface="Times" panose="02020603050405020304" pitchFamily="18" charset="0"/>
              </a:rPr>
              <a:t> into </a:t>
            </a:r>
            <a:r>
              <a:rPr lang="en-US" sz="1800" b="1" i="1" dirty="0">
                <a:latin typeface="Times" panose="02020603050405020304" pitchFamily="18" charset="0"/>
                <a:cs typeface="Times" panose="02020603050405020304" pitchFamily="18" charset="0"/>
              </a:rPr>
              <a:t>MCKSN</a:t>
            </a:r>
            <a:r>
              <a:rPr lang="en-US" sz="1800" dirty="0">
                <a:latin typeface="Times" panose="02020603050405020304" pitchFamily="18" charset="0"/>
                <a:cs typeface="Times" panose="02020603050405020304" pitchFamily="18" charset="0"/>
              </a:rPr>
              <a:t> through </a:t>
            </a:r>
            <a:r>
              <a:rPr lang="en-US" sz="1800" i="1" dirty="0">
                <a:latin typeface="Times" panose="02020603050405020304" pitchFamily="18" charset="0"/>
                <a:cs typeface="Times" panose="02020603050405020304" pitchFamily="18" charset="0"/>
              </a:rPr>
              <a:t>CSD</a:t>
            </a:r>
            <a:r>
              <a:rPr lang="en-US" sz="1800" dirty="0">
                <a:latin typeface="Times" panose="02020603050405020304" pitchFamily="18" charset="0"/>
                <a:cs typeface="Times" panose="02020603050405020304" pitchFamily="18" charset="0"/>
              </a:rPr>
              <a:t> </a:t>
            </a:r>
            <a:r>
              <a:rPr lang="en-US" sz="1800" b="1" dirty="0">
                <a:latin typeface="Times" panose="02020603050405020304" pitchFamily="18" charset="0"/>
                <a:cs typeface="Times" panose="02020603050405020304" pitchFamily="18" charset="0"/>
              </a:rPr>
              <a:t>facts</a:t>
            </a:r>
            <a:r>
              <a:rPr lang="en-US" sz="1800" dirty="0">
                <a:latin typeface="Times" panose="02020603050405020304" pitchFamily="18" charset="0"/>
                <a:cs typeface="Times" panose="02020603050405020304" pitchFamily="18" charset="0"/>
              </a:rPr>
              <a:t> and </a:t>
            </a:r>
            <a:r>
              <a:rPr lang="en-US" sz="1800" i="1" dirty="0">
                <a:latin typeface="Times" panose="02020603050405020304" pitchFamily="18" charset="0"/>
                <a:cs typeface="Times" panose="02020603050405020304" pitchFamily="18" charset="0"/>
              </a:rPr>
              <a:t>SIR</a:t>
            </a:r>
            <a:r>
              <a:rPr lang="en-US" sz="1800" dirty="0">
                <a:latin typeface="Times" panose="02020603050405020304" pitchFamily="18" charset="0"/>
                <a:cs typeface="Times" panose="02020603050405020304" pitchFamily="18" charset="0"/>
              </a:rPr>
              <a:t> where the facts describe cognitive relationships between two nodes and the </a:t>
            </a:r>
            <a:r>
              <a:rPr lang="en-US" sz="1800" i="1" dirty="0">
                <a:latin typeface="Times" panose="02020603050405020304" pitchFamily="18" charset="0"/>
                <a:cs typeface="Times" panose="02020603050405020304" pitchFamily="18" charset="0"/>
              </a:rPr>
              <a:t>SIR</a:t>
            </a:r>
            <a:r>
              <a:rPr lang="en-US" sz="1800" dirty="0">
                <a:latin typeface="Times" panose="02020603050405020304" pitchFamily="18" charset="0"/>
                <a:cs typeface="Times" panose="02020603050405020304" pitchFamily="18" charset="0"/>
              </a:rPr>
              <a:t> describe cognitive relationships among three nodes which is form a </a:t>
            </a:r>
            <a:r>
              <a:rPr lang="en-US" sz="1800" b="1" i="1" dirty="0">
                <a:latin typeface="Times" panose="02020603050405020304" pitchFamily="18" charset="0"/>
                <a:cs typeface="Times" panose="02020603050405020304" pitchFamily="18" charset="0"/>
              </a:rPr>
              <a:t>clique</a:t>
            </a:r>
            <a:r>
              <a:rPr lang="en-US" sz="1800" dirty="0">
                <a:latin typeface="Times" panose="02020603050405020304" pitchFamily="18" charset="0"/>
                <a:cs typeface="Times" panose="02020603050405020304" pitchFamily="18" charset="0"/>
              </a:rPr>
              <a:t> in </a:t>
            </a:r>
            <a:r>
              <a:rPr lang="en-US" sz="1800" b="1" i="1" dirty="0">
                <a:latin typeface="Times" panose="02020603050405020304" pitchFamily="18" charset="0"/>
                <a:cs typeface="Times" panose="02020603050405020304" pitchFamily="18" charset="0"/>
              </a:rPr>
              <a:t>MCKSN</a:t>
            </a:r>
            <a:r>
              <a:rPr lang="en-US" sz="1800" dirty="0">
                <a:latin typeface="Times" panose="02020603050405020304" pitchFamily="18" charset="0"/>
                <a:cs typeface="Times" panose="02020603050405020304" pitchFamily="18" charset="0"/>
              </a:rPr>
              <a:t>. </a:t>
            </a:r>
          </a:p>
        </p:txBody>
      </p:sp>
      <p:sp>
        <p:nvSpPr>
          <p:cNvPr id="106" name="Oval 105">
            <a:extLst>
              <a:ext uri="{FF2B5EF4-FFF2-40B4-BE49-F238E27FC236}">
                <a16:creationId xmlns:a16="http://schemas.microsoft.com/office/drawing/2014/main" id="{F8C68E84-069B-4F09-BF8B-C294A37591F3}"/>
              </a:ext>
            </a:extLst>
          </p:cNvPr>
          <p:cNvSpPr/>
          <p:nvPr/>
        </p:nvSpPr>
        <p:spPr>
          <a:xfrm>
            <a:off x="6338630" y="3318516"/>
            <a:ext cx="1459390" cy="398253"/>
          </a:xfrm>
          <a:prstGeom prst="ellipse">
            <a:avLst/>
          </a:prstGeom>
          <a:noFill/>
          <a:ln w="25400" cap="rnd">
            <a:solidFill>
              <a:srgbClr val="00B050"/>
            </a:solidFill>
          </a:ln>
          <a:effectLst>
            <a:outerShdw blurRad="39000" dist="25400" dir="5400000" rotWithShape="0">
              <a:srgbClr val="000000">
                <a:alpha val="38000"/>
              </a:srgbClr>
            </a:outerShdw>
          </a:effectLst>
          <a:scene3d>
            <a:camera prst="orthographicFront" fov="0">
              <a:rot lat="0" lon="0" rev="0"/>
            </a:camera>
            <a:lightRig rig="threePt" dir="t">
              <a:rot lat="0" lon="0" rev="1800000"/>
            </a:lightRig>
          </a:scene3d>
          <a:sp3d prstMaterial="matte">
            <a:bevelT h="20000"/>
          </a:sp3d>
        </p:spPr>
        <p:txBody>
          <a:bodyPr rtlCol="0" anchor="ctr"/>
          <a:lstStyle/>
          <a:p>
            <a:pPr algn="ctr" fontAlgn="base">
              <a:spcBef>
                <a:spcPct val="0"/>
              </a:spcBef>
              <a:spcAft>
                <a:spcPct val="0"/>
              </a:spcAft>
              <a:defRPr/>
            </a:pPr>
            <a:r>
              <a:rPr lang="en-US" sz="1100" b="1" kern="0" dirty="0">
                <a:latin typeface="Times" panose="02020603050405020304" pitchFamily="18" charset="0"/>
                <a:cs typeface="Times" panose="02020603050405020304" pitchFamily="18" charset="0"/>
              </a:rPr>
              <a:t>Apply(G,GT)</a:t>
            </a:r>
          </a:p>
        </p:txBody>
      </p:sp>
      <p:sp>
        <p:nvSpPr>
          <p:cNvPr id="2" name="Rectangle 1">
            <a:extLst>
              <a:ext uri="{FF2B5EF4-FFF2-40B4-BE49-F238E27FC236}">
                <a16:creationId xmlns:a16="http://schemas.microsoft.com/office/drawing/2014/main" id="{B0CB9119-C345-403C-804D-1865F2E900CD}"/>
              </a:ext>
            </a:extLst>
          </p:cNvPr>
          <p:cNvSpPr/>
          <p:nvPr/>
        </p:nvSpPr>
        <p:spPr>
          <a:xfrm>
            <a:off x="1063289" y="5854088"/>
            <a:ext cx="1118682" cy="245786"/>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a:solidFill>
                  <a:schemeClr val="tx1"/>
                </a:solidFill>
                <a:latin typeface="Times" panose="02020603050405020304" pitchFamily="18" charset="0"/>
                <a:cs typeface="Times" panose="02020603050405020304" pitchFamily="18" charset="0"/>
              </a:rPr>
              <a:t>SKM</a:t>
            </a:r>
          </a:p>
        </p:txBody>
      </p:sp>
      <p:sp>
        <p:nvSpPr>
          <p:cNvPr id="40" name="Rectangle 39">
            <a:extLst>
              <a:ext uri="{FF2B5EF4-FFF2-40B4-BE49-F238E27FC236}">
                <a16:creationId xmlns:a16="http://schemas.microsoft.com/office/drawing/2014/main" id="{0AD3B907-4053-4210-B625-5ACB762753EA}"/>
              </a:ext>
            </a:extLst>
          </p:cNvPr>
          <p:cNvSpPr/>
          <p:nvPr/>
        </p:nvSpPr>
        <p:spPr>
          <a:xfrm>
            <a:off x="5839365" y="5824994"/>
            <a:ext cx="1645740" cy="288061"/>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a:solidFill>
                  <a:schemeClr val="tx1"/>
                </a:solidFill>
                <a:latin typeface="Times" panose="02020603050405020304" pitchFamily="18" charset="0"/>
                <a:cs typeface="Times" panose="02020603050405020304" pitchFamily="18" charset="0"/>
              </a:rPr>
              <a:t>MCKSN</a:t>
            </a:r>
          </a:p>
        </p:txBody>
      </p:sp>
      <p:sp>
        <p:nvSpPr>
          <p:cNvPr id="35" name="Oval 34">
            <a:extLst>
              <a:ext uri="{FF2B5EF4-FFF2-40B4-BE49-F238E27FC236}">
                <a16:creationId xmlns:a16="http://schemas.microsoft.com/office/drawing/2014/main" id="{FC918B71-0DCE-4D53-8588-475286E76D05}"/>
              </a:ext>
            </a:extLst>
          </p:cNvPr>
          <p:cNvSpPr/>
          <p:nvPr/>
        </p:nvSpPr>
        <p:spPr>
          <a:xfrm>
            <a:off x="7219098" y="4104492"/>
            <a:ext cx="1804193" cy="398253"/>
          </a:xfrm>
          <a:prstGeom prst="ellipse">
            <a:avLst/>
          </a:prstGeom>
          <a:noFill/>
          <a:ln w="25400" cap="rnd">
            <a:solidFill>
              <a:srgbClr val="00B050"/>
            </a:solidFill>
          </a:ln>
          <a:effectLst>
            <a:outerShdw blurRad="39000" dist="25400" dir="5400000" rotWithShape="0">
              <a:srgbClr val="000000">
                <a:alpha val="38000"/>
              </a:srgbClr>
            </a:outerShdw>
          </a:effectLst>
          <a:scene3d>
            <a:camera prst="orthographicFront" fov="0">
              <a:rot lat="0" lon="0" rev="0"/>
            </a:camera>
            <a:lightRig rig="threePt" dir="t">
              <a:rot lat="0" lon="0" rev="1800000"/>
            </a:lightRig>
          </a:scene3d>
          <a:sp3d prstMaterial="matte">
            <a:bevelT h="20000"/>
          </a:sp3d>
        </p:spPr>
        <p:txBody>
          <a:bodyPr rtlCol="0" anchor="ctr"/>
          <a:lstStyle/>
          <a:p>
            <a:pPr algn="ctr" fontAlgn="base">
              <a:spcBef>
                <a:spcPct val="0"/>
              </a:spcBef>
              <a:spcAft>
                <a:spcPct val="0"/>
              </a:spcAft>
              <a:defRPr/>
            </a:pPr>
            <a:r>
              <a:rPr lang="en-US" sz="1100" b="1" kern="0" dirty="0">
                <a:cs typeface="Times New Roman" panose="02020603050405020304" pitchFamily="18" charset="0"/>
              </a:rPr>
              <a:t>Create(GT,BFS)</a:t>
            </a:r>
          </a:p>
        </p:txBody>
      </p:sp>
      <p:sp>
        <p:nvSpPr>
          <p:cNvPr id="3" name="Slide Number Placeholder 2">
            <a:extLst>
              <a:ext uri="{FF2B5EF4-FFF2-40B4-BE49-F238E27FC236}">
                <a16:creationId xmlns:a16="http://schemas.microsoft.com/office/drawing/2014/main" id="{68D7361C-8D45-44A4-8817-30EC78F72915}"/>
              </a:ext>
            </a:extLst>
          </p:cNvPr>
          <p:cNvSpPr>
            <a:spLocks noGrp="1"/>
          </p:cNvSpPr>
          <p:nvPr>
            <p:ph type="sldNum" sz="quarter" idx="12"/>
          </p:nvPr>
        </p:nvSpPr>
        <p:spPr/>
        <p:txBody>
          <a:bodyPr/>
          <a:lstStyle/>
          <a:p>
            <a:pPr>
              <a:defRPr/>
            </a:pPr>
            <a:fld id="{46C95EAB-5877-4365-885A-A60EB0348E4F}" type="slidenum">
              <a:rPr lang="en-US" altLang="en-US" smtClean="0"/>
              <a:pPr>
                <a:defRPr/>
              </a:pPr>
              <a:t>53</a:t>
            </a:fld>
            <a:endParaRPr lang="en-US" altLang="en-US"/>
          </a:p>
        </p:txBody>
      </p:sp>
      <p:sp>
        <p:nvSpPr>
          <p:cNvPr id="37" name="Oval 36">
            <a:extLst>
              <a:ext uri="{FF2B5EF4-FFF2-40B4-BE49-F238E27FC236}">
                <a16:creationId xmlns:a16="http://schemas.microsoft.com/office/drawing/2014/main" id="{E33BB657-1B25-49AE-BDA2-DC18486B64A7}"/>
              </a:ext>
            </a:extLst>
          </p:cNvPr>
          <p:cNvSpPr/>
          <p:nvPr/>
        </p:nvSpPr>
        <p:spPr>
          <a:xfrm>
            <a:off x="5455315" y="4129535"/>
            <a:ext cx="1552564" cy="398253"/>
          </a:xfrm>
          <a:prstGeom prst="ellipse">
            <a:avLst/>
          </a:prstGeom>
          <a:noFill/>
          <a:ln w="25400" cap="rnd">
            <a:solidFill>
              <a:srgbClr val="00B050"/>
            </a:solidFill>
          </a:ln>
          <a:effectLst>
            <a:outerShdw blurRad="39000" dist="25400" dir="5400000" rotWithShape="0">
              <a:srgbClr val="000000">
                <a:alpha val="38000"/>
              </a:srgbClr>
            </a:outerShdw>
          </a:effectLst>
          <a:scene3d>
            <a:camera prst="orthographicFront" fov="0">
              <a:rot lat="0" lon="0" rev="0"/>
            </a:camera>
            <a:lightRig rig="threePt" dir="t">
              <a:rot lat="0" lon="0" rev="1800000"/>
            </a:lightRig>
          </a:scene3d>
          <a:sp3d prstMaterial="matte">
            <a:bevelT h="20000"/>
          </a:sp3d>
        </p:spPr>
        <p:txBody>
          <a:bodyPr rtlCol="0" anchor="ctr"/>
          <a:lstStyle/>
          <a:p>
            <a:pPr algn="ctr" fontAlgn="base">
              <a:spcBef>
                <a:spcPct val="0"/>
              </a:spcBef>
              <a:spcAft>
                <a:spcPct val="0"/>
              </a:spcAft>
              <a:defRPr/>
            </a:pPr>
            <a:r>
              <a:rPr lang="en-US" sz="1100" b="1" kern="0" dirty="0">
                <a:cs typeface="Times New Roman" panose="02020603050405020304" pitchFamily="18" charset="0"/>
              </a:rPr>
              <a:t>Apply (G,BFS)</a:t>
            </a:r>
          </a:p>
        </p:txBody>
      </p:sp>
    </p:spTree>
    <p:extLst>
      <p:ext uri="{BB962C8B-B14F-4D97-AF65-F5344CB8AC3E}">
        <p14:creationId xmlns:p14="http://schemas.microsoft.com/office/powerpoint/2010/main" val="159708296"/>
      </p:ext>
    </p:extLst>
  </p:cSld>
  <p:clrMapOvr>
    <a:masterClrMapping/>
  </p:clrMapOvr>
  <p:transition>
    <p:cut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00"/>
                                        </p:tgtEl>
                                        <p:attrNameLst>
                                          <p:attrName>style.visibility</p:attrName>
                                        </p:attrNameLst>
                                      </p:cBhvr>
                                      <p:to>
                                        <p:strVal val="visible"/>
                                      </p:to>
                                    </p:set>
                                    <p:animEffect transition="in" filter="barn(inVertical)">
                                      <p:cBhvr>
                                        <p:cTn id="7" dur="500"/>
                                        <p:tgtEl>
                                          <p:spTgt spid="100"/>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81"/>
                                        </p:tgtEl>
                                        <p:attrNameLst>
                                          <p:attrName>style.visibility</p:attrName>
                                        </p:attrNameLst>
                                      </p:cBhvr>
                                      <p:to>
                                        <p:strVal val="visible"/>
                                      </p:to>
                                    </p:set>
                                    <p:animEffect transition="in" filter="barn(inVertical)">
                                      <p:cBhvr>
                                        <p:cTn id="10" dur="500"/>
                                        <p:tgtEl>
                                          <p:spTgt spid="81"/>
                                        </p:tgtEl>
                                      </p:cBhvr>
                                    </p:animEffect>
                                  </p:childTnLst>
                                </p:cTn>
                              </p:par>
                              <p:par>
                                <p:cTn id="11" presetID="16" presetClass="entr" presetSubtype="21" fill="hold" nodeType="withEffect">
                                  <p:stCondLst>
                                    <p:cond delay="0"/>
                                  </p:stCondLst>
                                  <p:childTnLst>
                                    <p:set>
                                      <p:cBhvr>
                                        <p:cTn id="12" dur="1" fill="hold">
                                          <p:stCondLst>
                                            <p:cond delay="0"/>
                                          </p:stCondLst>
                                        </p:cTn>
                                        <p:tgtEl>
                                          <p:spTgt spid="101"/>
                                        </p:tgtEl>
                                        <p:attrNameLst>
                                          <p:attrName>style.visibility</p:attrName>
                                        </p:attrNameLst>
                                      </p:cBhvr>
                                      <p:to>
                                        <p:strVal val="visible"/>
                                      </p:to>
                                    </p:set>
                                    <p:animEffect transition="in" filter="barn(inVertical)">
                                      <p:cBhvr>
                                        <p:cTn id="13" dur="500"/>
                                        <p:tgtEl>
                                          <p:spTgt spid="101"/>
                                        </p:tgtEl>
                                      </p:cBhvr>
                                    </p:animEffect>
                                  </p:childTnLst>
                                </p:cTn>
                              </p:par>
                              <p:par>
                                <p:cTn id="14" presetID="16" presetClass="entr" presetSubtype="21" fill="hold" grpId="0" nodeType="withEffect">
                                  <p:stCondLst>
                                    <p:cond delay="0"/>
                                  </p:stCondLst>
                                  <p:childTnLst>
                                    <p:set>
                                      <p:cBhvr>
                                        <p:cTn id="15" dur="1" fill="hold">
                                          <p:stCondLst>
                                            <p:cond delay="0"/>
                                          </p:stCondLst>
                                        </p:cTn>
                                        <p:tgtEl>
                                          <p:spTgt spid="37"/>
                                        </p:tgtEl>
                                        <p:attrNameLst>
                                          <p:attrName>style.visibility</p:attrName>
                                        </p:attrNameLst>
                                      </p:cBhvr>
                                      <p:to>
                                        <p:strVal val="visible"/>
                                      </p:to>
                                    </p:set>
                                    <p:animEffect transition="in" filter="barn(inVertical)">
                                      <p:cBhvr>
                                        <p:cTn id="16"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 grpId="0" animBg="1"/>
      <p:bldP spid="100" grpId="0" animBg="1"/>
      <p:bldP spid="37" grpId="0" animBg="1"/>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 name="Rectangle 76">
            <a:extLst>
              <a:ext uri="{FF2B5EF4-FFF2-40B4-BE49-F238E27FC236}">
                <a16:creationId xmlns:a16="http://schemas.microsoft.com/office/drawing/2014/main" id="{86CAD188-FCC9-4C41-8A5D-23CD8035F5C4}"/>
              </a:ext>
            </a:extLst>
          </p:cNvPr>
          <p:cNvSpPr/>
          <p:nvPr/>
        </p:nvSpPr>
        <p:spPr>
          <a:xfrm>
            <a:off x="2225345" y="3859939"/>
            <a:ext cx="737212" cy="261610"/>
          </a:xfrm>
          <a:prstGeom prst="rect">
            <a:avLst/>
          </a:prstGeom>
        </p:spPr>
        <p:txBody>
          <a:bodyPr wrap="square">
            <a:spAutoFit/>
          </a:bodyPr>
          <a:lstStyle/>
          <a:p>
            <a:pPr lvl="0" algn="ctr" fontAlgn="base">
              <a:spcBef>
                <a:spcPct val="0"/>
              </a:spcBef>
              <a:spcAft>
                <a:spcPct val="0"/>
              </a:spcAft>
              <a:defRPr/>
            </a:pPr>
            <a:r>
              <a:rPr lang="en-AU" sz="1100" b="1" kern="0" dirty="0">
                <a:latin typeface="Times" panose="02020603050405020304" pitchFamily="18" charset="0"/>
                <a:cs typeface="Times" panose="02020603050405020304" pitchFamily="18" charset="0"/>
              </a:rPr>
              <a:t>Apply</a:t>
            </a:r>
            <a:endParaRPr lang="en-US" sz="1100" b="1" kern="0" baseline="-25000" dirty="0">
              <a:latin typeface="Times" panose="02020603050405020304" pitchFamily="18" charset="0"/>
              <a:cs typeface="Times" panose="02020603050405020304" pitchFamily="18" charset="0"/>
            </a:endParaRPr>
          </a:p>
        </p:txBody>
      </p:sp>
      <p:sp>
        <p:nvSpPr>
          <p:cNvPr id="78" name="Oval 77">
            <a:extLst>
              <a:ext uri="{FF2B5EF4-FFF2-40B4-BE49-F238E27FC236}">
                <a16:creationId xmlns:a16="http://schemas.microsoft.com/office/drawing/2014/main" id="{71DE06C7-875B-4877-BB12-88A8E5A9BBC0}"/>
              </a:ext>
            </a:extLst>
          </p:cNvPr>
          <p:cNvSpPr/>
          <p:nvPr/>
        </p:nvSpPr>
        <p:spPr>
          <a:xfrm>
            <a:off x="648656" y="3318516"/>
            <a:ext cx="1096291" cy="321913"/>
          </a:xfrm>
          <a:prstGeom prst="ellipse">
            <a:avLst/>
          </a:prstGeom>
          <a:noFill/>
          <a:ln cap="rnd">
            <a:solidFill>
              <a:schemeClr val="bg1"/>
            </a:solidFill>
          </a:ln>
          <a:effectLst>
            <a:outerShdw blurRad="39000" dist="25400" dir="5400000" rotWithShape="0">
              <a:srgbClr val="000000">
                <a:alpha val="38000"/>
              </a:srgbClr>
            </a:outerShdw>
          </a:effectLst>
          <a:scene3d>
            <a:camera prst="orthographicFront" fov="0">
              <a:rot lat="0" lon="0" rev="0"/>
            </a:camera>
            <a:lightRig rig="threePt" dir="t">
              <a:rot lat="0" lon="0" rev="1800000"/>
            </a:lightRig>
          </a:scene3d>
          <a:sp3d prstMaterial="matte">
            <a:bevelT h="20000"/>
          </a:sp3d>
        </p:spPr>
        <p:txBody>
          <a:bodyPr rtlCol="0" anchor="ctr"/>
          <a:lstStyle/>
          <a:p>
            <a:pPr algn="ctr" fontAlgn="base">
              <a:spcBef>
                <a:spcPct val="0"/>
              </a:spcBef>
              <a:spcAft>
                <a:spcPct val="0"/>
              </a:spcAft>
              <a:defRPr/>
            </a:pPr>
            <a:r>
              <a:rPr lang="en-US" sz="1100" b="1" kern="0" dirty="0">
                <a:latin typeface="Times" panose="02020603050405020304" pitchFamily="18" charset="0"/>
                <a:cs typeface="Times" panose="02020603050405020304" pitchFamily="18" charset="0"/>
              </a:rPr>
              <a:t>Binary Tree</a:t>
            </a:r>
          </a:p>
        </p:txBody>
      </p:sp>
      <p:sp>
        <p:nvSpPr>
          <p:cNvPr id="79" name="Oval 78">
            <a:extLst>
              <a:ext uri="{FF2B5EF4-FFF2-40B4-BE49-F238E27FC236}">
                <a16:creationId xmlns:a16="http://schemas.microsoft.com/office/drawing/2014/main" id="{00953726-C16D-43AE-B4D2-AEC6930FB112}"/>
              </a:ext>
            </a:extLst>
          </p:cNvPr>
          <p:cNvSpPr/>
          <p:nvPr/>
        </p:nvSpPr>
        <p:spPr>
          <a:xfrm>
            <a:off x="-7132" y="4202021"/>
            <a:ext cx="1096291" cy="436469"/>
          </a:xfrm>
          <a:prstGeom prst="ellipse">
            <a:avLst/>
          </a:prstGeom>
          <a:noFill/>
          <a:ln cap="rnd">
            <a:solidFill>
              <a:schemeClr val="bg1"/>
            </a:solidFill>
          </a:ln>
          <a:effectLst>
            <a:outerShdw blurRad="39000" dist="25400" dir="5400000" rotWithShape="0">
              <a:srgbClr val="000000">
                <a:alpha val="38000"/>
              </a:srgbClr>
            </a:outerShdw>
          </a:effectLst>
          <a:scene3d>
            <a:camera prst="orthographicFront" fov="0">
              <a:rot lat="0" lon="0" rev="0"/>
            </a:camera>
            <a:lightRig rig="threePt" dir="t">
              <a:rot lat="0" lon="0" rev="1800000"/>
            </a:lightRig>
          </a:scene3d>
          <a:sp3d prstMaterial="matte">
            <a:bevelT h="20000"/>
          </a:sp3d>
        </p:spPr>
        <p:txBody>
          <a:bodyPr rtlCol="0" anchor="ctr"/>
          <a:lstStyle/>
          <a:p>
            <a:pPr algn="ctr" fontAlgn="base">
              <a:spcBef>
                <a:spcPct val="0"/>
              </a:spcBef>
              <a:spcAft>
                <a:spcPct val="0"/>
              </a:spcAft>
              <a:defRPr/>
            </a:pPr>
            <a:endParaRPr lang="en-US" sz="1100" b="1" kern="0" dirty="0">
              <a:latin typeface="Times" panose="02020603050405020304" pitchFamily="18" charset="0"/>
              <a:cs typeface="Times" panose="02020603050405020304" pitchFamily="18" charset="0"/>
            </a:endParaRPr>
          </a:p>
          <a:p>
            <a:pPr algn="ctr" fontAlgn="base">
              <a:spcBef>
                <a:spcPct val="0"/>
              </a:spcBef>
              <a:spcAft>
                <a:spcPct val="0"/>
              </a:spcAft>
              <a:defRPr/>
            </a:pPr>
            <a:r>
              <a:rPr lang="en-US" sz="1100" b="1" kern="0" dirty="0">
                <a:latin typeface="Times" panose="02020603050405020304" pitchFamily="18" charset="0"/>
                <a:cs typeface="Times" panose="02020603050405020304" pitchFamily="18" charset="0"/>
              </a:rPr>
              <a:t>Data Structure</a:t>
            </a:r>
          </a:p>
          <a:p>
            <a:pPr algn="ctr" fontAlgn="base">
              <a:spcBef>
                <a:spcPct val="0"/>
              </a:spcBef>
              <a:spcAft>
                <a:spcPct val="0"/>
              </a:spcAft>
              <a:defRPr/>
            </a:pPr>
            <a:endParaRPr lang="en-US" sz="1100" b="1" kern="0" dirty="0">
              <a:latin typeface="Times" panose="02020603050405020304" pitchFamily="18" charset="0"/>
              <a:cs typeface="Times" panose="02020603050405020304" pitchFamily="18" charset="0"/>
            </a:endParaRPr>
          </a:p>
        </p:txBody>
      </p:sp>
      <p:sp>
        <p:nvSpPr>
          <p:cNvPr id="80" name="Oval 79">
            <a:extLst>
              <a:ext uri="{FF2B5EF4-FFF2-40B4-BE49-F238E27FC236}">
                <a16:creationId xmlns:a16="http://schemas.microsoft.com/office/drawing/2014/main" id="{F19D94F9-42F1-470F-A062-D7E872B7A603}"/>
              </a:ext>
            </a:extLst>
          </p:cNvPr>
          <p:cNvSpPr/>
          <p:nvPr/>
        </p:nvSpPr>
        <p:spPr>
          <a:xfrm>
            <a:off x="2435385" y="4116013"/>
            <a:ext cx="1512840" cy="406017"/>
          </a:xfrm>
          <a:prstGeom prst="ellipse">
            <a:avLst/>
          </a:prstGeom>
          <a:noFill/>
          <a:ln w="25400" cap="rnd">
            <a:solidFill>
              <a:srgbClr val="00B050"/>
            </a:solidFill>
          </a:ln>
          <a:effectLst>
            <a:outerShdw blurRad="39000" dist="25400" dir="5400000" rotWithShape="0">
              <a:srgbClr val="000000">
                <a:alpha val="38000"/>
              </a:srgbClr>
            </a:outerShdw>
          </a:effectLst>
          <a:scene3d>
            <a:camera prst="orthographicFront" fov="0">
              <a:rot lat="0" lon="0" rev="0"/>
            </a:camera>
            <a:lightRig rig="threePt" dir="t">
              <a:rot lat="0" lon="0" rev="1800000"/>
            </a:lightRig>
          </a:scene3d>
          <a:sp3d prstMaterial="matte">
            <a:bevelT h="20000"/>
          </a:sp3d>
        </p:spPr>
        <p:txBody>
          <a:bodyPr rtlCol="0" anchor="ctr"/>
          <a:lstStyle/>
          <a:p>
            <a:pPr algn="ctr" fontAlgn="base">
              <a:spcBef>
                <a:spcPct val="0"/>
              </a:spcBef>
              <a:spcAft>
                <a:spcPct val="0"/>
              </a:spcAft>
              <a:defRPr/>
            </a:pPr>
            <a:r>
              <a:rPr lang="en-US" sz="1100" b="1" kern="0" dirty="0">
                <a:latin typeface="Times" panose="02020603050405020304" pitchFamily="18" charset="0"/>
                <a:cs typeface="Times" panose="02020603050405020304" pitchFamily="18" charset="0"/>
              </a:rPr>
              <a:t>Graph Traverse(GT)</a:t>
            </a:r>
            <a:endParaRPr lang="en-US" sz="1100" b="1" kern="0" dirty="0">
              <a:solidFill>
                <a:prstClr val="white"/>
              </a:solidFill>
              <a:latin typeface="Times" panose="02020603050405020304" pitchFamily="18" charset="0"/>
              <a:cs typeface="Times" panose="02020603050405020304" pitchFamily="18" charset="0"/>
            </a:endParaRPr>
          </a:p>
        </p:txBody>
      </p:sp>
      <p:sp>
        <p:nvSpPr>
          <p:cNvPr id="81" name="Oval 80">
            <a:extLst>
              <a:ext uri="{FF2B5EF4-FFF2-40B4-BE49-F238E27FC236}">
                <a16:creationId xmlns:a16="http://schemas.microsoft.com/office/drawing/2014/main" id="{15855063-7080-48B6-B0D7-F1AC6C2A2EBB}"/>
              </a:ext>
            </a:extLst>
          </p:cNvPr>
          <p:cNvSpPr/>
          <p:nvPr/>
        </p:nvSpPr>
        <p:spPr>
          <a:xfrm>
            <a:off x="1684878" y="3013977"/>
            <a:ext cx="1204867" cy="387253"/>
          </a:xfrm>
          <a:prstGeom prst="ellipse">
            <a:avLst/>
          </a:prstGeom>
          <a:noFill/>
          <a:ln w="25400" cap="rnd">
            <a:solidFill>
              <a:srgbClr val="00B050"/>
            </a:solidFill>
          </a:ln>
          <a:effectLst>
            <a:outerShdw blurRad="39000" dist="25400" dir="5400000" rotWithShape="0">
              <a:srgbClr val="000000">
                <a:alpha val="38000"/>
              </a:srgbClr>
            </a:outerShdw>
          </a:effectLst>
          <a:scene3d>
            <a:camera prst="orthographicFront" fov="0">
              <a:rot lat="0" lon="0" rev="0"/>
            </a:camera>
            <a:lightRig rig="threePt" dir="t">
              <a:rot lat="0" lon="0" rev="1800000"/>
            </a:lightRig>
          </a:scene3d>
          <a:sp3d prstMaterial="matte">
            <a:bevelT h="20000"/>
          </a:sp3d>
        </p:spPr>
        <p:txBody>
          <a:bodyPr rtlCol="0" anchor="ctr"/>
          <a:lstStyle/>
          <a:p>
            <a:pPr lvl="0" algn="ctr" fontAlgn="base">
              <a:spcBef>
                <a:spcPct val="0"/>
              </a:spcBef>
              <a:spcAft>
                <a:spcPct val="0"/>
              </a:spcAft>
              <a:defRPr/>
            </a:pPr>
            <a:endParaRPr lang="en-US" sz="1100" b="1" kern="0" dirty="0">
              <a:latin typeface="Times" panose="02020603050405020304" pitchFamily="18" charset="0"/>
              <a:cs typeface="Times" panose="02020603050405020304" pitchFamily="18" charset="0"/>
            </a:endParaRPr>
          </a:p>
          <a:p>
            <a:pPr lvl="0" algn="ctr" fontAlgn="base">
              <a:spcBef>
                <a:spcPct val="0"/>
              </a:spcBef>
              <a:spcAft>
                <a:spcPct val="0"/>
              </a:spcAft>
              <a:defRPr/>
            </a:pPr>
            <a:r>
              <a:rPr lang="en-US" sz="1100" b="1" kern="0" dirty="0">
                <a:latin typeface="Times" panose="02020603050405020304" pitchFamily="18" charset="0"/>
                <a:cs typeface="Times" panose="02020603050405020304" pitchFamily="18" charset="0"/>
              </a:rPr>
              <a:t>Graph(G)</a:t>
            </a:r>
          </a:p>
          <a:p>
            <a:pPr algn="ctr" fontAlgn="base">
              <a:spcBef>
                <a:spcPct val="0"/>
              </a:spcBef>
              <a:spcAft>
                <a:spcPct val="0"/>
              </a:spcAft>
              <a:defRPr/>
            </a:pPr>
            <a:endParaRPr lang="en-US" sz="1100" b="1" kern="0" dirty="0">
              <a:solidFill>
                <a:prstClr val="white"/>
              </a:solidFill>
              <a:latin typeface="Times" panose="02020603050405020304" pitchFamily="18" charset="0"/>
              <a:cs typeface="Times" panose="02020603050405020304" pitchFamily="18" charset="0"/>
            </a:endParaRPr>
          </a:p>
        </p:txBody>
      </p:sp>
      <p:sp>
        <p:nvSpPr>
          <p:cNvPr id="82" name="Oval 81">
            <a:extLst>
              <a:ext uri="{FF2B5EF4-FFF2-40B4-BE49-F238E27FC236}">
                <a16:creationId xmlns:a16="http://schemas.microsoft.com/office/drawing/2014/main" id="{1EB0DA22-330D-4B4E-A073-CBD18D3BA4FC}"/>
              </a:ext>
            </a:extLst>
          </p:cNvPr>
          <p:cNvSpPr/>
          <p:nvPr/>
        </p:nvSpPr>
        <p:spPr>
          <a:xfrm>
            <a:off x="660360" y="4857158"/>
            <a:ext cx="1306268" cy="405974"/>
          </a:xfrm>
          <a:prstGeom prst="ellipse">
            <a:avLst/>
          </a:prstGeom>
          <a:noFill/>
          <a:ln cap="rnd">
            <a:solidFill>
              <a:schemeClr val="bg1"/>
            </a:solidFill>
          </a:ln>
          <a:effectLst>
            <a:outerShdw blurRad="39000" dist="25400" dir="5400000" rotWithShape="0">
              <a:srgbClr val="000000">
                <a:alpha val="38000"/>
              </a:srgbClr>
            </a:outerShdw>
          </a:effectLst>
          <a:scene3d>
            <a:camera prst="orthographicFront" fov="0">
              <a:rot lat="0" lon="0" rev="0"/>
            </a:camera>
            <a:lightRig rig="threePt" dir="t">
              <a:rot lat="0" lon="0" rev="1800000"/>
            </a:lightRig>
          </a:scene3d>
          <a:sp3d prstMaterial="matte">
            <a:bevelT h="20000"/>
          </a:sp3d>
        </p:spPr>
        <p:txBody>
          <a:bodyPr rtlCol="0" anchor="ctr"/>
          <a:lstStyle/>
          <a:p>
            <a:pPr algn="ctr" fontAlgn="base">
              <a:spcBef>
                <a:spcPct val="0"/>
              </a:spcBef>
              <a:spcAft>
                <a:spcPct val="0"/>
              </a:spcAft>
              <a:defRPr/>
            </a:pPr>
            <a:endParaRPr lang="en-US" sz="1100" b="1" kern="0" dirty="0">
              <a:latin typeface="Times" panose="02020603050405020304" pitchFamily="18" charset="0"/>
              <a:cs typeface="Times" panose="02020603050405020304" pitchFamily="18" charset="0"/>
            </a:endParaRPr>
          </a:p>
          <a:p>
            <a:pPr algn="ctr" fontAlgn="base">
              <a:spcBef>
                <a:spcPct val="0"/>
              </a:spcBef>
              <a:spcAft>
                <a:spcPct val="0"/>
              </a:spcAft>
              <a:defRPr/>
            </a:pPr>
            <a:r>
              <a:rPr lang="en-US" sz="1100" b="1" kern="0" dirty="0">
                <a:latin typeface="Times" panose="02020603050405020304" pitchFamily="18" charset="0"/>
                <a:cs typeface="Times" panose="02020603050405020304" pitchFamily="18" charset="0"/>
              </a:rPr>
              <a:t>Algorithm</a:t>
            </a:r>
          </a:p>
          <a:p>
            <a:pPr lvl="0" algn="ctr" fontAlgn="base">
              <a:spcBef>
                <a:spcPct val="0"/>
              </a:spcBef>
              <a:spcAft>
                <a:spcPct val="0"/>
              </a:spcAft>
              <a:defRPr/>
            </a:pPr>
            <a:endParaRPr lang="en-US" sz="1100" b="1" kern="0" dirty="0">
              <a:latin typeface="Times" panose="02020603050405020304" pitchFamily="18" charset="0"/>
              <a:cs typeface="Times" panose="02020603050405020304" pitchFamily="18" charset="0"/>
            </a:endParaRPr>
          </a:p>
        </p:txBody>
      </p:sp>
      <p:cxnSp>
        <p:nvCxnSpPr>
          <p:cNvPr id="83" name="Connector: Curved 82">
            <a:extLst>
              <a:ext uri="{FF2B5EF4-FFF2-40B4-BE49-F238E27FC236}">
                <a16:creationId xmlns:a16="http://schemas.microsoft.com/office/drawing/2014/main" id="{426E9285-2AD7-4306-9C04-92A9F3D4BF20}"/>
              </a:ext>
            </a:extLst>
          </p:cNvPr>
          <p:cNvCxnSpPr>
            <a:cxnSpLocks/>
            <a:stCxn id="81" idx="4"/>
            <a:endCxn id="80" idx="0"/>
          </p:cNvCxnSpPr>
          <p:nvPr/>
        </p:nvCxnSpPr>
        <p:spPr>
          <a:xfrm rot="16200000" flipH="1">
            <a:off x="2382167" y="3306374"/>
            <a:ext cx="714783" cy="904493"/>
          </a:xfrm>
          <a:prstGeom prst="curvedConnector3">
            <a:avLst>
              <a:gd name="adj1" fmla="val 50000"/>
            </a:avLst>
          </a:prstGeom>
          <a:ln w="31750">
            <a:solidFill>
              <a:schemeClr val="tx1"/>
            </a:solidFill>
            <a:prstDash val="solid"/>
            <a:headEnd type="none"/>
            <a:tailEnd type="none"/>
          </a:ln>
        </p:spPr>
        <p:style>
          <a:lnRef idx="1">
            <a:schemeClr val="accent1"/>
          </a:lnRef>
          <a:fillRef idx="0">
            <a:schemeClr val="accent1"/>
          </a:fillRef>
          <a:effectRef idx="0">
            <a:schemeClr val="accent1"/>
          </a:effectRef>
          <a:fontRef idx="minor">
            <a:schemeClr val="tx1"/>
          </a:fontRef>
        </p:style>
      </p:cxnSp>
      <p:sp>
        <p:nvSpPr>
          <p:cNvPr id="91" name="Oval 90">
            <a:extLst>
              <a:ext uri="{FF2B5EF4-FFF2-40B4-BE49-F238E27FC236}">
                <a16:creationId xmlns:a16="http://schemas.microsoft.com/office/drawing/2014/main" id="{D9B1AFFF-1EB4-46B7-812E-B83BF148F96B}"/>
              </a:ext>
            </a:extLst>
          </p:cNvPr>
          <p:cNvSpPr/>
          <p:nvPr/>
        </p:nvSpPr>
        <p:spPr>
          <a:xfrm>
            <a:off x="4279976" y="4183190"/>
            <a:ext cx="1085010" cy="338840"/>
          </a:xfrm>
          <a:prstGeom prst="ellipse">
            <a:avLst/>
          </a:prstGeom>
          <a:noFill/>
          <a:ln cap="rnd">
            <a:solidFill>
              <a:schemeClr val="bg1"/>
            </a:solidFill>
          </a:ln>
          <a:effectLst>
            <a:outerShdw blurRad="39000" dist="25400" dir="5400000" rotWithShape="0">
              <a:srgbClr val="000000">
                <a:alpha val="38000"/>
              </a:srgbClr>
            </a:outerShdw>
          </a:effectLst>
          <a:scene3d>
            <a:camera prst="orthographicFront" fov="0">
              <a:rot lat="0" lon="0" rev="0"/>
            </a:camera>
            <a:lightRig rig="threePt" dir="t">
              <a:rot lat="0" lon="0" rev="1800000"/>
            </a:lightRig>
          </a:scene3d>
          <a:sp3d prstMaterial="matte">
            <a:bevelT h="20000"/>
          </a:sp3d>
        </p:spPr>
        <p:txBody>
          <a:bodyPr rtlCol="0" anchor="ctr"/>
          <a:lstStyle/>
          <a:p>
            <a:pPr lvl="0" algn="ctr" fontAlgn="base">
              <a:spcBef>
                <a:spcPct val="0"/>
              </a:spcBef>
              <a:spcAft>
                <a:spcPct val="0"/>
              </a:spcAft>
              <a:defRPr/>
            </a:pPr>
            <a:r>
              <a:rPr lang="en-US" sz="1100" b="1" kern="0" dirty="0">
                <a:latin typeface="Times" panose="02020603050405020304" pitchFamily="18" charset="0"/>
                <a:cs typeface="Times" panose="02020603050405020304" pitchFamily="18" charset="0"/>
              </a:rPr>
              <a:t>Heapsort</a:t>
            </a:r>
          </a:p>
        </p:txBody>
      </p:sp>
      <p:sp>
        <p:nvSpPr>
          <p:cNvPr id="92" name="Oval 91">
            <a:extLst>
              <a:ext uri="{FF2B5EF4-FFF2-40B4-BE49-F238E27FC236}">
                <a16:creationId xmlns:a16="http://schemas.microsoft.com/office/drawing/2014/main" id="{88455D3C-22F2-4FCB-9B8B-60DDD8965459}"/>
              </a:ext>
            </a:extLst>
          </p:cNvPr>
          <p:cNvSpPr/>
          <p:nvPr/>
        </p:nvSpPr>
        <p:spPr>
          <a:xfrm>
            <a:off x="2763841" y="4814726"/>
            <a:ext cx="1222414" cy="388952"/>
          </a:xfrm>
          <a:prstGeom prst="ellipse">
            <a:avLst/>
          </a:prstGeom>
          <a:noFill/>
          <a:ln cap="rnd">
            <a:solidFill>
              <a:schemeClr val="bg1"/>
            </a:solidFill>
          </a:ln>
          <a:effectLst>
            <a:outerShdw blurRad="39000" dist="25400" dir="5400000" rotWithShape="0">
              <a:srgbClr val="000000">
                <a:alpha val="38000"/>
              </a:srgbClr>
            </a:outerShdw>
          </a:effectLst>
          <a:scene3d>
            <a:camera prst="orthographicFront" fov="0">
              <a:rot lat="0" lon="0" rev="0"/>
            </a:camera>
            <a:lightRig rig="threePt" dir="t">
              <a:rot lat="0" lon="0" rev="1800000"/>
            </a:lightRig>
          </a:scene3d>
          <a:sp3d prstMaterial="matte">
            <a:bevelT h="20000"/>
          </a:sp3d>
        </p:spPr>
        <p:txBody>
          <a:bodyPr rtlCol="0" anchor="ctr"/>
          <a:lstStyle/>
          <a:p>
            <a:pPr algn="ctr" fontAlgn="base">
              <a:spcBef>
                <a:spcPct val="0"/>
              </a:spcBef>
              <a:spcAft>
                <a:spcPct val="0"/>
              </a:spcAft>
              <a:defRPr/>
            </a:pPr>
            <a:endParaRPr lang="en-US" sz="1100" b="1" kern="0" dirty="0">
              <a:latin typeface="Times" panose="02020603050405020304" pitchFamily="18" charset="0"/>
              <a:cs typeface="Times" panose="02020603050405020304" pitchFamily="18" charset="0"/>
            </a:endParaRPr>
          </a:p>
          <a:p>
            <a:pPr algn="ctr" fontAlgn="base">
              <a:spcBef>
                <a:spcPct val="0"/>
              </a:spcBef>
              <a:spcAft>
                <a:spcPct val="0"/>
              </a:spcAft>
              <a:defRPr/>
            </a:pPr>
            <a:r>
              <a:rPr lang="en-US" sz="1100" b="1" kern="0" dirty="0">
                <a:latin typeface="Times" panose="02020603050405020304" pitchFamily="18" charset="0"/>
                <a:cs typeface="Times" panose="02020603050405020304" pitchFamily="18" charset="0"/>
              </a:rPr>
              <a:t>Insertion sort</a:t>
            </a:r>
          </a:p>
          <a:p>
            <a:pPr algn="ctr" fontAlgn="base">
              <a:spcBef>
                <a:spcPct val="0"/>
              </a:spcBef>
              <a:spcAft>
                <a:spcPct val="0"/>
              </a:spcAft>
              <a:defRPr/>
            </a:pPr>
            <a:endParaRPr lang="en-US" sz="1100" b="1" kern="0" dirty="0">
              <a:latin typeface="Times" panose="02020603050405020304" pitchFamily="18" charset="0"/>
              <a:cs typeface="Times" panose="02020603050405020304" pitchFamily="18" charset="0"/>
            </a:endParaRPr>
          </a:p>
        </p:txBody>
      </p:sp>
      <p:cxnSp>
        <p:nvCxnSpPr>
          <p:cNvPr id="93" name="Connector: Curved 92">
            <a:extLst>
              <a:ext uri="{FF2B5EF4-FFF2-40B4-BE49-F238E27FC236}">
                <a16:creationId xmlns:a16="http://schemas.microsoft.com/office/drawing/2014/main" id="{D79F0EA1-1EAD-4A8A-8D5D-23E3BA7C9C34}"/>
              </a:ext>
            </a:extLst>
          </p:cNvPr>
          <p:cNvCxnSpPr>
            <a:cxnSpLocks/>
            <a:stCxn id="80" idx="6"/>
            <a:endCxn id="100" idx="4"/>
          </p:cNvCxnSpPr>
          <p:nvPr/>
        </p:nvCxnSpPr>
        <p:spPr>
          <a:xfrm flipH="1" flipV="1">
            <a:off x="3898486" y="3775814"/>
            <a:ext cx="49739" cy="543208"/>
          </a:xfrm>
          <a:prstGeom prst="curvedConnector4">
            <a:avLst>
              <a:gd name="adj1" fmla="val -459599"/>
              <a:gd name="adj2" fmla="val 68686"/>
            </a:avLst>
          </a:prstGeom>
          <a:ln w="31750">
            <a:solidFill>
              <a:schemeClr val="tx1"/>
            </a:solidFill>
            <a:prstDash val="solid"/>
            <a:headEnd type="none"/>
            <a:tailEnd type="none"/>
          </a:ln>
        </p:spPr>
        <p:style>
          <a:lnRef idx="1">
            <a:schemeClr val="accent1"/>
          </a:lnRef>
          <a:fillRef idx="0">
            <a:schemeClr val="accent1"/>
          </a:fillRef>
          <a:effectRef idx="0">
            <a:schemeClr val="accent1"/>
          </a:effectRef>
          <a:fontRef idx="minor">
            <a:schemeClr val="tx1"/>
          </a:fontRef>
        </p:style>
      </p:cxnSp>
      <p:sp>
        <p:nvSpPr>
          <p:cNvPr id="99" name="Rectangle 98">
            <a:extLst>
              <a:ext uri="{FF2B5EF4-FFF2-40B4-BE49-F238E27FC236}">
                <a16:creationId xmlns:a16="http://schemas.microsoft.com/office/drawing/2014/main" id="{36A3EF42-4F33-444A-8678-3B4FDC966FFE}"/>
              </a:ext>
            </a:extLst>
          </p:cNvPr>
          <p:cNvSpPr/>
          <p:nvPr/>
        </p:nvSpPr>
        <p:spPr>
          <a:xfrm>
            <a:off x="3438256" y="3833532"/>
            <a:ext cx="591830" cy="261610"/>
          </a:xfrm>
          <a:prstGeom prst="rect">
            <a:avLst/>
          </a:prstGeom>
        </p:spPr>
        <p:txBody>
          <a:bodyPr wrap="none">
            <a:spAutoFit/>
          </a:bodyPr>
          <a:lstStyle/>
          <a:p>
            <a:pPr lvl="0" algn="ctr" fontAlgn="base">
              <a:spcBef>
                <a:spcPct val="0"/>
              </a:spcBef>
              <a:spcAft>
                <a:spcPct val="0"/>
              </a:spcAft>
              <a:defRPr/>
            </a:pPr>
            <a:r>
              <a:rPr lang="en-AU" sz="1100" b="1" kern="0" dirty="0">
                <a:latin typeface="Times" panose="02020603050405020304" pitchFamily="18" charset="0"/>
                <a:cs typeface="Times" panose="02020603050405020304" pitchFamily="18" charset="0"/>
              </a:rPr>
              <a:t>Create</a:t>
            </a:r>
            <a:endParaRPr lang="en-US" sz="1100" b="1" kern="0" baseline="-25000" dirty="0">
              <a:latin typeface="Times" panose="02020603050405020304" pitchFamily="18" charset="0"/>
              <a:cs typeface="Times" panose="02020603050405020304" pitchFamily="18" charset="0"/>
            </a:endParaRPr>
          </a:p>
        </p:txBody>
      </p:sp>
      <p:sp>
        <p:nvSpPr>
          <p:cNvPr id="100" name="Oval 99">
            <a:extLst>
              <a:ext uri="{FF2B5EF4-FFF2-40B4-BE49-F238E27FC236}">
                <a16:creationId xmlns:a16="http://schemas.microsoft.com/office/drawing/2014/main" id="{144CEA76-D4E9-4FEC-B4AE-93AD79B26134}"/>
              </a:ext>
            </a:extLst>
          </p:cNvPr>
          <p:cNvSpPr/>
          <p:nvPr/>
        </p:nvSpPr>
        <p:spPr>
          <a:xfrm>
            <a:off x="3355981" y="3442208"/>
            <a:ext cx="1085009" cy="333606"/>
          </a:xfrm>
          <a:prstGeom prst="ellipse">
            <a:avLst/>
          </a:prstGeom>
          <a:noFill/>
          <a:ln w="25400" cap="rnd">
            <a:solidFill>
              <a:srgbClr val="00B050"/>
            </a:solidFill>
          </a:ln>
          <a:effectLst>
            <a:outerShdw blurRad="39000" dist="25400" dir="5400000" rotWithShape="0">
              <a:srgbClr val="000000">
                <a:alpha val="38000"/>
              </a:srgbClr>
            </a:outerShdw>
          </a:effectLst>
          <a:scene3d>
            <a:camera prst="orthographicFront" fov="0">
              <a:rot lat="0" lon="0" rev="0"/>
            </a:camera>
            <a:lightRig rig="threePt" dir="t">
              <a:rot lat="0" lon="0" rev="1800000"/>
            </a:lightRig>
          </a:scene3d>
          <a:sp3d prstMaterial="matte">
            <a:bevelT h="20000"/>
          </a:sp3d>
        </p:spPr>
        <p:txBody>
          <a:bodyPr rtlCol="0" anchor="ctr"/>
          <a:lstStyle/>
          <a:p>
            <a:pPr lvl="0" algn="ctr" fontAlgn="base">
              <a:spcBef>
                <a:spcPct val="0"/>
              </a:spcBef>
              <a:spcAft>
                <a:spcPct val="0"/>
              </a:spcAft>
              <a:defRPr/>
            </a:pPr>
            <a:endParaRPr lang="en-US" sz="1100" b="1" kern="0" dirty="0">
              <a:latin typeface="Times" panose="02020603050405020304" pitchFamily="18" charset="0"/>
              <a:cs typeface="Times" panose="02020603050405020304" pitchFamily="18" charset="0"/>
            </a:endParaRPr>
          </a:p>
          <a:p>
            <a:pPr lvl="0" algn="ctr" fontAlgn="base">
              <a:spcBef>
                <a:spcPct val="0"/>
              </a:spcBef>
              <a:spcAft>
                <a:spcPct val="0"/>
              </a:spcAft>
              <a:defRPr/>
            </a:pPr>
            <a:r>
              <a:rPr lang="en-US" sz="1100" b="1" kern="0" dirty="0">
                <a:latin typeface="Times" panose="02020603050405020304" pitchFamily="18" charset="0"/>
                <a:cs typeface="Times" panose="02020603050405020304" pitchFamily="18" charset="0"/>
              </a:rPr>
              <a:t>BFS</a:t>
            </a:r>
          </a:p>
          <a:p>
            <a:pPr algn="ctr" fontAlgn="base">
              <a:spcBef>
                <a:spcPct val="0"/>
              </a:spcBef>
              <a:spcAft>
                <a:spcPct val="0"/>
              </a:spcAft>
              <a:defRPr/>
            </a:pPr>
            <a:endParaRPr lang="en-US" sz="1100" b="1" kern="0" dirty="0">
              <a:solidFill>
                <a:prstClr val="white"/>
              </a:solidFill>
              <a:latin typeface="Times" panose="02020603050405020304" pitchFamily="18" charset="0"/>
              <a:cs typeface="Times" panose="02020603050405020304" pitchFamily="18" charset="0"/>
            </a:endParaRPr>
          </a:p>
        </p:txBody>
      </p:sp>
      <p:cxnSp>
        <p:nvCxnSpPr>
          <p:cNvPr id="101" name="Connector: Curved 100">
            <a:extLst>
              <a:ext uri="{FF2B5EF4-FFF2-40B4-BE49-F238E27FC236}">
                <a16:creationId xmlns:a16="http://schemas.microsoft.com/office/drawing/2014/main" id="{F6F46034-D209-4F3B-B567-DEE6A1045BAD}"/>
              </a:ext>
            </a:extLst>
          </p:cNvPr>
          <p:cNvCxnSpPr>
            <a:cxnSpLocks/>
            <a:stCxn id="81" idx="7"/>
            <a:endCxn id="100" idx="0"/>
          </p:cNvCxnSpPr>
          <p:nvPr/>
        </p:nvCxnSpPr>
        <p:spPr>
          <a:xfrm rot="16200000" flipH="1">
            <a:off x="3120131" y="2663853"/>
            <a:ext cx="371519" cy="1185190"/>
          </a:xfrm>
          <a:prstGeom prst="curvedConnector3">
            <a:avLst>
              <a:gd name="adj1" fmla="val -76796"/>
            </a:avLst>
          </a:prstGeom>
          <a:ln w="31750">
            <a:solidFill>
              <a:srgbClr val="FF0000"/>
            </a:solidFill>
            <a:prstDash val="sysDash"/>
            <a:headEnd type="none"/>
            <a:tailEnd type="none"/>
          </a:ln>
        </p:spPr>
        <p:style>
          <a:lnRef idx="1">
            <a:schemeClr val="accent1"/>
          </a:lnRef>
          <a:fillRef idx="0">
            <a:schemeClr val="accent1"/>
          </a:fillRef>
          <a:effectRef idx="0">
            <a:schemeClr val="accent1"/>
          </a:effectRef>
          <a:fontRef idx="minor">
            <a:schemeClr val="tx1"/>
          </a:fontRef>
        </p:style>
      </p:cxnSp>
      <p:sp>
        <p:nvSpPr>
          <p:cNvPr id="102" name="Rectangle 101">
            <a:extLst>
              <a:ext uri="{FF2B5EF4-FFF2-40B4-BE49-F238E27FC236}">
                <a16:creationId xmlns:a16="http://schemas.microsoft.com/office/drawing/2014/main" id="{2E716444-5DA8-465B-8A6A-A25D213969EF}"/>
              </a:ext>
            </a:extLst>
          </p:cNvPr>
          <p:cNvSpPr/>
          <p:nvPr/>
        </p:nvSpPr>
        <p:spPr>
          <a:xfrm rot="885244">
            <a:off x="3205037" y="2528224"/>
            <a:ext cx="651919" cy="261610"/>
          </a:xfrm>
          <a:prstGeom prst="rect">
            <a:avLst/>
          </a:prstGeom>
        </p:spPr>
        <p:txBody>
          <a:bodyPr wrap="square">
            <a:spAutoFit/>
          </a:bodyPr>
          <a:lstStyle/>
          <a:p>
            <a:pPr lvl="0" algn="ctr" fontAlgn="base">
              <a:spcBef>
                <a:spcPct val="0"/>
              </a:spcBef>
              <a:spcAft>
                <a:spcPct val="0"/>
              </a:spcAft>
              <a:defRPr/>
            </a:pPr>
            <a:r>
              <a:rPr lang="en-AU" sz="1100" b="1" kern="0" dirty="0">
                <a:latin typeface="Times" panose="02020603050405020304" pitchFamily="18" charset="0"/>
                <a:cs typeface="Times" panose="02020603050405020304" pitchFamily="18" charset="0"/>
              </a:rPr>
              <a:t>Apply</a:t>
            </a:r>
            <a:endParaRPr lang="en-US" sz="1100" b="1" kern="0" baseline="-25000" dirty="0">
              <a:latin typeface="Times" panose="02020603050405020304" pitchFamily="18" charset="0"/>
              <a:cs typeface="Times" panose="02020603050405020304" pitchFamily="18" charset="0"/>
            </a:endParaRPr>
          </a:p>
        </p:txBody>
      </p:sp>
      <mc:AlternateContent xmlns:mc="http://schemas.openxmlformats.org/markup-compatibility/2006">
        <mc:Choice xmlns:a14="http://schemas.microsoft.com/office/drawing/2010/main" Requires="a14">
          <p:sp>
            <p:nvSpPr>
              <p:cNvPr id="119" name="Rectangle 118">
                <a:extLst>
                  <a:ext uri="{FF2B5EF4-FFF2-40B4-BE49-F238E27FC236}">
                    <a16:creationId xmlns:a16="http://schemas.microsoft.com/office/drawing/2014/main" id="{0BF97C5A-B87A-4F70-A601-008376180993}"/>
                  </a:ext>
                </a:extLst>
              </p:cNvPr>
              <p:cNvSpPr/>
              <p:nvPr/>
            </p:nvSpPr>
            <p:spPr>
              <a:xfrm>
                <a:off x="5074381" y="3711383"/>
                <a:ext cx="753530" cy="24429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
                        <a:rPr lang="en-US" sz="1600" b="1" i="1">
                          <a:solidFill>
                            <a:schemeClr val="tx1"/>
                          </a:solidFill>
                          <a:latin typeface="Cambria Math" panose="02040503050406030204" pitchFamily="18" charset="0"/>
                          <a:ea typeface="Cambria Math" panose="02040503050406030204" pitchFamily="18" charset="0"/>
                        </a:rPr>
                        <m:t>≈</m:t>
                      </m:r>
                    </m:oMath>
                  </m:oMathPara>
                </a14:m>
                <a:endParaRPr lang="en-US" sz="1600" b="1" dirty="0">
                  <a:latin typeface="Times" panose="02020603050405020304" pitchFamily="18" charset="0"/>
                  <a:cs typeface="Times" panose="02020603050405020304" pitchFamily="18" charset="0"/>
                </a:endParaRPr>
              </a:p>
            </p:txBody>
          </p:sp>
        </mc:Choice>
        <mc:Fallback>
          <p:sp>
            <p:nvSpPr>
              <p:cNvPr id="119" name="Rectangle 118">
                <a:extLst>
                  <a:ext uri="{FF2B5EF4-FFF2-40B4-BE49-F238E27FC236}">
                    <a16:creationId xmlns:a16="http://schemas.microsoft.com/office/drawing/2014/main" id="{0BF97C5A-B87A-4F70-A601-008376180993}"/>
                  </a:ext>
                </a:extLst>
              </p:cNvPr>
              <p:cNvSpPr>
                <a:spLocks noRot="1" noChangeAspect="1" noMove="1" noResize="1" noEditPoints="1" noAdjustHandles="1" noChangeArrowheads="1" noChangeShapeType="1" noTextEdit="1"/>
              </p:cNvSpPr>
              <p:nvPr/>
            </p:nvSpPr>
            <p:spPr>
              <a:xfrm>
                <a:off x="5074381" y="3711383"/>
                <a:ext cx="753530" cy="244298"/>
              </a:xfrm>
              <a:prstGeom prst="rect">
                <a:avLst/>
              </a:prstGeom>
              <a:blipFill>
                <a:blip r:embed="rId3"/>
                <a:stretch>
                  <a:fillRect/>
                </a:stretch>
              </a:blipFill>
              <a:ln>
                <a:solidFill>
                  <a:schemeClr val="bg1"/>
                </a:solidFill>
              </a:ln>
            </p:spPr>
            <p:txBody>
              <a:bodyPr/>
              <a:lstStyle/>
              <a:p>
                <a:r>
                  <a:rPr lang="en-US">
                    <a:noFill/>
                  </a:rPr>
                  <a:t> </a:t>
                </a:r>
              </a:p>
            </p:txBody>
          </p:sp>
        </mc:Fallback>
      </mc:AlternateContent>
      <p:sp>
        <p:nvSpPr>
          <p:cNvPr id="154" name="Rectangle 153">
            <a:extLst>
              <a:ext uri="{FF2B5EF4-FFF2-40B4-BE49-F238E27FC236}">
                <a16:creationId xmlns:a16="http://schemas.microsoft.com/office/drawing/2014/main" id="{640AF43F-8147-4D60-B291-8682485E2486}"/>
              </a:ext>
            </a:extLst>
          </p:cNvPr>
          <p:cNvSpPr/>
          <p:nvPr/>
        </p:nvSpPr>
        <p:spPr>
          <a:xfrm>
            <a:off x="270640" y="538751"/>
            <a:ext cx="8752651" cy="1669944"/>
          </a:xfrm>
          <a:prstGeom prst="rect">
            <a:avLst/>
          </a:prstGeom>
        </p:spPr>
        <p:txBody>
          <a:bodyPr wrap="square">
            <a:spAutoFit/>
          </a:bodyPr>
          <a:lstStyle/>
          <a:p>
            <a:pPr algn="just">
              <a:lnSpc>
                <a:spcPct val="200000"/>
              </a:lnSpc>
            </a:pPr>
            <a:r>
              <a:rPr lang="en-US" sz="1800" dirty="0">
                <a:latin typeface="Times" panose="02020603050405020304" pitchFamily="18" charset="0"/>
                <a:cs typeface="Times" panose="02020603050405020304" pitchFamily="18" charset="0"/>
              </a:rPr>
              <a:t>Converting </a:t>
            </a:r>
            <a:r>
              <a:rPr lang="en-US" sz="1800" b="1" i="1" dirty="0">
                <a:latin typeface="Times" panose="02020603050405020304" pitchFamily="18" charset="0"/>
                <a:cs typeface="Times" panose="02020603050405020304" pitchFamily="18" charset="0"/>
              </a:rPr>
              <a:t>SKM</a:t>
            </a:r>
            <a:r>
              <a:rPr lang="en-US" sz="1800" dirty="0">
                <a:latin typeface="Times" panose="02020603050405020304" pitchFamily="18" charset="0"/>
                <a:cs typeface="Times" panose="02020603050405020304" pitchFamily="18" charset="0"/>
              </a:rPr>
              <a:t> into </a:t>
            </a:r>
            <a:r>
              <a:rPr lang="en-US" sz="1800" b="1" i="1" dirty="0">
                <a:latin typeface="Times" panose="02020603050405020304" pitchFamily="18" charset="0"/>
                <a:cs typeface="Times" panose="02020603050405020304" pitchFamily="18" charset="0"/>
              </a:rPr>
              <a:t>MCKSN</a:t>
            </a:r>
            <a:r>
              <a:rPr lang="en-US" sz="1800" dirty="0">
                <a:latin typeface="Times" panose="02020603050405020304" pitchFamily="18" charset="0"/>
                <a:cs typeface="Times" panose="02020603050405020304" pitchFamily="18" charset="0"/>
              </a:rPr>
              <a:t> through </a:t>
            </a:r>
            <a:r>
              <a:rPr lang="en-US" sz="1800" i="1" dirty="0">
                <a:latin typeface="Times" panose="02020603050405020304" pitchFamily="18" charset="0"/>
                <a:cs typeface="Times" panose="02020603050405020304" pitchFamily="18" charset="0"/>
              </a:rPr>
              <a:t>CSD</a:t>
            </a:r>
            <a:r>
              <a:rPr lang="en-US" sz="1800" dirty="0">
                <a:latin typeface="Times" panose="02020603050405020304" pitchFamily="18" charset="0"/>
                <a:cs typeface="Times" panose="02020603050405020304" pitchFamily="18" charset="0"/>
              </a:rPr>
              <a:t> </a:t>
            </a:r>
            <a:r>
              <a:rPr lang="en-US" sz="1800" b="1" dirty="0">
                <a:latin typeface="Times" panose="02020603050405020304" pitchFamily="18" charset="0"/>
                <a:cs typeface="Times" panose="02020603050405020304" pitchFamily="18" charset="0"/>
              </a:rPr>
              <a:t>facts</a:t>
            </a:r>
            <a:r>
              <a:rPr lang="en-US" sz="1800" dirty="0">
                <a:latin typeface="Times" panose="02020603050405020304" pitchFamily="18" charset="0"/>
                <a:cs typeface="Times" panose="02020603050405020304" pitchFamily="18" charset="0"/>
              </a:rPr>
              <a:t> and </a:t>
            </a:r>
            <a:r>
              <a:rPr lang="en-US" sz="1800" i="1" dirty="0">
                <a:latin typeface="Times" panose="02020603050405020304" pitchFamily="18" charset="0"/>
                <a:cs typeface="Times" panose="02020603050405020304" pitchFamily="18" charset="0"/>
              </a:rPr>
              <a:t>SIR</a:t>
            </a:r>
            <a:r>
              <a:rPr lang="en-US" sz="1800" dirty="0">
                <a:latin typeface="Times" panose="02020603050405020304" pitchFamily="18" charset="0"/>
                <a:cs typeface="Times" panose="02020603050405020304" pitchFamily="18" charset="0"/>
              </a:rPr>
              <a:t> where the facts describe cognitive relationships between two nodes and the </a:t>
            </a:r>
            <a:r>
              <a:rPr lang="en-US" sz="1800" i="1" dirty="0">
                <a:latin typeface="Times" panose="02020603050405020304" pitchFamily="18" charset="0"/>
                <a:cs typeface="Times" panose="02020603050405020304" pitchFamily="18" charset="0"/>
              </a:rPr>
              <a:t>SIR</a:t>
            </a:r>
            <a:r>
              <a:rPr lang="en-US" sz="1800" dirty="0">
                <a:latin typeface="Times" panose="02020603050405020304" pitchFamily="18" charset="0"/>
                <a:cs typeface="Times" panose="02020603050405020304" pitchFamily="18" charset="0"/>
              </a:rPr>
              <a:t> describe cognitive relationships among three nodes which is form a </a:t>
            </a:r>
            <a:r>
              <a:rPr lang="en-US" sz="1800" b="1" i="1" dirty="0">
                <a:latin typeface="Times" panose="02020603050405020304" pitchFamily="18" charset="0"/>
                <a:cs typeface="Times" panose="02020603050405020304" pitchFamily="18" charset="0"/>
              </a:rPr>
              <a:t>clique</a:t>
            </a:r>
            <a:r>
              <a:rPr lang="en-US" sz="1800" dirty="0">
                <a:latin typeface="Times" panose="02020603050405020304" pitchFamily="18" charset="0"/>
                <a:cs typeface="Times" panose="02020603050405020304" pitchFamily="18" charset="0"/>
              </a:rPr>
              <a:t> in </a:t>
            </a:r>
            <a:r>
              <a:rPr lang="en-US" sz="1800" b="1" i="1" dirty="0">
                <a:latin typeface="Times" panose="02020603050405020304" pitchFamily="18" charset="0"/>
                <a:cs typeface="Times" panose="02020603050405020304" pitchFamily="18" charset="0"/>
              </a:rPr>
              <a:t>MCKSN</a:t>
            </a:r>
            <a:r>
              <a:rPr lang="en-US" sz="1800" dirty="0">
                <a:latin typeface="Times" panose="02020603050405020304" pitchFamily="18" charset="0"/>
                <a:cs typeface="Times" panose="02020603050405020304" pitchFamily="18" charset="0"/>
              </a:rPr>
              <a:t>. </a:t>
            </a:r>
          </a:p>
        </p:txBody>
      </p:sp>
      <p:sp>
        <p:nvSpPr>
          <p:cNvPr id="106" name="Oval 105">
            <a:extLst>
              <a:ext uri="{FF2B5EF4-FFF2-40B4-BE49-F238E27FC236}">
                <a16:creationId xmlns:a16="http://schemas.microsoft.com/office/drawing/2014/main" id="{F8C68E84-069B-4F09-BF8B-C294A37591F3}"/>
              </a:ext>
            </a:extLst>
          </p:cNvPr>
          <p:cNvSpPr/>
          <p:nvPr/>
        </p:nvSpPr>
        <p:spPr>
          <a:xfrm>
            <a:off x="6185949" y="3343196"/>
            <a:ext cx="1459390" cy="398253"/>
          </a:xfrm>
          <a:prstGeom prst="ellipse">
            <a:avLst/>
          </a:prstGeom>
          <a:noFill/>
          <a:ln w="25400" cap="rnd">
            <a:solidFill>
              <a:srgbClr val="00B050"/>
            </a:solidFill>
          </a:ln>
          <a:effectLst>
            <a:outerShdw blurRad="39000" dist="25400" dir="5400000" rotWithShape="0">
              <a:srgbClr val="000000">
                <a:alpha val="38000"/>
              </a:srgbClr>
            </a:outerShdw>
          </a:effectLst>
          <a:scene3d>
            <a:camera prst="orthographicFront" fov="0">
              <a:rot lat="0" lon="0" rev="0"/>
            </a:camera>
            <a:lightRig rig="threePt" dir="t">
              <a:rot lat="0" lon="0" rev="1800000"/>
            </a:lightRig>
          </a:scene3d>
          <a:sp3d prstMaterial="matte">
            <a:bevelT h="20000"/>
          </a:sp3d>
        </p:spPr>
        <p:txBody>
          <a:bodyPr rtlCol="0" anchor="ctr"/>
          <a:lstStyle/>
          <a:p>
            <a:pPr algn="ctr" fontAlgn="base">
              <a:spcBef>
                <a:spcPct val="0"/>
              </a:spcBef>
              <a:spcAft>
                <a:spcPct val="0"/>
              </a:spcAft>
              <a:defRPr/>
            </a:pPr>
            <a:r>
              <a:rPr lang="en-US" sz="1100" b="1" kern="0" dirty="0">
                <a:latin typeface="Times" panose="02020603050405020304" pitchFamily="18" charset="0"/>
                <a:cs typeface="Times" panose="02020603050405020304" pitchFamily="18" charset="0"/>
              </a:rPr>
              <a:t>Apply(G,GT)</a:t>
            </a:r>
          </a:p>
        </p:txBody>
      </p:sp>
      <p:sp>
        <p:nvSpPr>
          <p:cNvPr id="35" name="Oval 34">
            <a:extLst>
              <a:ext uri="{FF2B5EF4-FFF2-40B4-BE49-F238E27FC236}">
                <a16:creationId xmlns:a16="http://schemas.microsoft.com/office/drawing/2014/main" id="{FC918B71-0DCE-4D53-8588-475286E76D05}"/>
              </a:ext>
            </a:extLst>
          </p:cNvPr>
          <p:cNvSpPr/>
          <p:nvPr/>
        </p:nvSpPr>
        <p:spPr>
          <a:xfrm>
            <a:off x="7393222" y="4132303"/>
            <a:ext cx="1630069" cy="398253"/>
          </a:xfrm>
          <a:prstGeom prst="ellipse">
            <a:avLst/>
          </a:prstGeom>
          <a:noFill/>
          <a:ln w="25400" cap="rnd">
            <a:solidFill>
              <a:srgbClr val="00B050"/>
            </a:solidFill>
          </a:ln>
          <a:effectLst>
            <a:outerShdw blurRad="39000" dist="25400" dir="5400000" rotWithShape="0">
              <a:srgbClr val="000000">
                <a:alpha val="38000"/>
              </a:srgbClr>
            </a:outerShdw>
          </a:effectLst>
          <a:scene3d>
            <a:camera prst="orthographicFront" fov="0">
              <a:rot lat="0" lon="0" rev="0"/>
            </a:camera>
            <a:lightRig rig="threePt" dir="t">
              <a:rot lat="0" lon="0" rev="1800000"/>
            </a:lightRig>
          </a:scene3d>
          <a:sp3d prstMaterial="matte">
            <a:bevelT h="20000"/>
          </a:sp3d>
        </p:spPr>
        <p:txBody>
          <a:bodyPr rtlCol="0" anchor="ctr"/>
          <a:lstStyle/>
          <a:p>
            <a:pPr algn="ctr" fontAlgn="base">
              <a:spcBef>
                <a:spcPct val="0"/>
              </a:spcBef>
              <a:spcAft>
                <a:spcPct val="0"/>
              </a:spcAft>
              <a:defRPr/>
            </a:pPr>
            <a:r>
              <a:rPr lang="en-US" sz="1050" b="1" kern="0" dirty="0">
                <a:cs typeface="Times New Roman" panose="02020603050405020304" pitchFamily="18" charset="0"/>
              </a:rPr>
              <a:t>Create(GT,BFS)</a:t>
            </a:r>
          </a:p>
        </p:txBody>
      </p:sp>
      <p:sp>
        <p:nvSpPr>
          <p:cNvPr id="36" name="Oval 35">
            <a:extLst>
              <a:ext uri="{FF2B5EF4-FFF2-40B4-BE49-F238E27FC236}">
                <a16:creationId xmlns:a16="http://schemas.microsoft.com/office/drawing/2014/main" id="{8C606A91-71DB-42EA-8AD6-7BD6D09B29A6}"/>
              </a:ext>
            </a:extLst>
          </p:cNvPr>
          <p:cNvSpPr/>
          <p:nvPr/>
        </p:nvSpPr>
        <p:spPr>
          <a:xfrm>
            <a:off x="5507124" y="4141367"/>
            <a:ext cx="1561201" cy="398253"/>
          </a:xfrm>
          <a:prstGeom prst="ellipse">
            <a:avLst/>
          </a:prstGeom>
          <a:noFill/>
          <a:ln w="25400" cap="rnd">
            <a:solidFill>
              <a:srgbClr val="00B050"/>
            </a:solidFill>
          </a:ln>
          <a:effectLst>
            <a:outerShdw blurRad="39000" dist="25400" dir="5400000" rotWithShape="0">
              <a:srgbClr val="000000">
                <a:alpha val="38000"/>
              </a:srgbClr>
            </a:outerShdw>
          </a:effectLst>
          <a:scene3d>
            <a:camera prst="orthographicFront" fov="0">
              <a:rot lat="0" lon="0" rev="0"/>
            </a:camera>
            <a:lightRig rig="threePt" dir="t">
              <a:rot lat="0" lon="0" rev="1800000"/>
            </a:lightRig>
          </a:scene3d>
          <a:sp3d prstMaterial="matte">
            <a:bevelT h="20000"/>
          </a:sp3d>
        </p:spPr>
        <p:txBody>
          <a:bodyPr rtlCol="0" anchor="ctr"/>
          <a:lstStyle/>
          <a:p>
            <a:pPr algn="ctr" fontAlgn="base">
              <a:spcBef>
                <a:spcPct val="0"/>
              </a:spcBef>
              <a:spcAft>
                <a:spcPct val="0"/>
              </a:spcAft>
              <a:defRPr/>
            </a:pPr>
            <a:r>
              <a:rPr lang="en-US" sz="1100" b="1" kern="0" dirty="0">
                <a:cs typeface="Times New Roman" panose="02020603050405020304" pitchFamily="18" charset="0"/>
              </a:rPr>
              <a:t>Apply (G,BFS)</a:t>
            </a:r>
          </a:p>
        </p:txBody>
      </p:sp>
      <p:sp>
        <p:nvSpPr>
          <p:cNvPr id="3" name="Slide Number Placeholder 2">
            <a:extLst>
              <a:ext uri="{FF2B5EF4-FFF2-40B4-BE49-F238E27FC236}">
                <a16:creationId xmlns:a16="http://schemas.microsoft.com/office/drawing/2014/main" id="{9CBE1CDE-AC14-4C86-AA11-C3F39D0D8AF7}"/>
              </a:ext>
            </a:extLst>
          </p:cNvPr>
          <p:cNvSpPr>
            <a:spLocks noGrp="1"/>
          </p:cNvSpPr>
          <p:nvPr>
            <p:ph type="sldNum" sz="quarter" idx="12"/>
          </p:nvPr>
        </p:nvSpPr>
        <p:spPr/>
        <p:txBody>
          <a:bodyPr/>
          <a:lstStyle/>
          <a:p>
            <a:pPr>
              <a:defRPr/>
            </a:pPr>
            <a:fld id="{46C95EAB-5877-4365-885A-A60EB0348E4F}" type="slidenum">
              <a:rPr lang="en-US" altLang="en-US" smtClean="0"/>
              <a:pPr>
                <a:defRPr/>
              </a:pPr>
              <a:t>54</a:t>
            </a:fld>
            <a:endParaRPr lang="en-US" altLang="en-US"/>
          </a:p>
        </p:txBody>
      </p:sp>
      <p:sp>
        <p:nvSpPr>
          <p:cNvPr id="38" name="Rectangle 37">
            <a:extLst>
              <a:ext uri="{FF2B5EF4-FFF2-40B4-BE49-F238E27FC236}">
                <a16:creationId xmlns:a16="http://schemas.microsoft.com/office/drawing/2014/main" id="{74CCA5F0-4726-41C1-AF17-CA65F70CA754}"/>
              </a:ext>
            </a:extLst>
          </p:cNvPr>
          <p:cNvSpPr/>
          <p:nvPr/>
        </p:nvSpPr>
        <p:spPr bwMode="auto">
          <a:xfrm>
            <a:off x="2052603" y="6196414"/>
            <a:ext cx="4593267" cy="369332"/>
          </a:xfrm>
          <a:prstGeom prst="rect">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wrap="square">
            <a:spAutoFit/>
          </a:bodyPr>
          <a:lstStyle/>
          <a:p>
            <a:pPr algn="ctr">
              <a:defRPr/>
            </a:pPr>
            <a:r>
              <a:rPr lang="en-US" sz="1800" b="1" dirty="0">
                <a:solidFill>
                  <a:srgbClr val="FF0000"/>
                </a:solidFill>
                <a:latin typeface="Times" panose="02020603050405020304" pitchFamily="18" charset="0"/>
                <a:cs typeface="Times" panose="02020603050405020304" pitchFamily="18" charset="0"/>
              </a:rPr>
              <a:t> Create</a:t>
            </a:r>
            <a:r>
              <a:rPr lang="en-US" sz="1800" b="1" dirty="0">
                <a:latin typeface="Times" panose="02020603050405020304" pitchFamily="18" charset="0"/>
                <a:cs typeface="Times" panose="02020603050405020304" pitchFamily="18" charset="0"/>
              </a:rPr>
              <a:t>(x,y) </a:t>
            </a:r>
            <a:r>
              <a:rPr lang="en-US" sz="1800" b="1" dirty="0">
                <a:latin typeface="Times" panose="02020603050405020304" pitchFamily="18" charset="0"/>
                <a:cs typeface="Times" panose="02020603050405020304" pitchFamily="18" charset="0"/>
                <a:sym typeface="Symbol" panose="05050102010706020507" pitchFamily="18" charset="2"/>
              </a:rPr>
              <a:t> </a:t>
            </a:r>
            <a:r>
              <a:rPr lang="en-US" sz="1800" b="1" dirty="0">
                <a:solidFill>
                  <a:srgbClr val="FF0000"/>
                </a:solidFill>
                <a:latin typeface="Times" panose="02020603050405020304" pitchFamily="18" charset="0"/>
                <a:cs typeface="Times" panose="02020603050405020304" pitchFamily="18" charset="0"/>
              </a:rPr>
              <a:t>Apply</a:t>
            </a:r>
            <a:r>
              <a:rPr lang="en-US" sz="1800" b="1" dirty="0">
                <a:latin typeface="Times" panose="02020603050405020304" pitchFamily="18" charset="0"/>
                <a:cs typeface="Times" panose="02020603050405020304" pitchFamily="18" charset="0"/>
              </a:rPr>
              <a:t>(y, z)  =&gt; </a:t>
            </a:r>
            <a:r>
              <a:rPr lang="en-US" sz="1800" b="1" dirty="0">
                <a:solidFill>
                  <a:srgbClr val="FF0000"/>
                </a:solidFill>
                <a:latin typeface="Times" panose="02020603050405020304" pitchFamily="18" charset="0"/>
                <a:cs typeface="Times" panose="02020603050405020304" pitchFamily="18" charset="0"/>
              </a:rPr>
              <a:t>Create </a:t>
            </a:r>
            <a:r>
              <a:rPr lang="en-US" sz="1800" b="1" dirty="0">
                <a:latin typeface="Times" panose="02020603050405020304" pitchFamily="18" charset="0"/>
                <a:cs typeface="Times" panose="02020603050405020304" pitchFamily="18" charset="0"/>
              </a:rPr>
              <a:t>(z, x)</a:t>
            </a:r>
          </a:p>
        </p:txBody>
      </p:sp>
      <p:cxnSp>
        <p:nvCxnSpPr>
          <p:cNvPr id="39" name="Connector: Curved 38">
            <a:extLst>
              <a:ext uri="{FF2B5EF4-FFF2-40B4-BE49-F238E27FC236}">
                <a16:creationId xmlns:a16="http://schemas.microsoft.com/office/drawing/2014/main" id="{B9E929B6-B746-406C-A19F-ECA22D26A576}"/>
              </a:ext>
            </a:extLst>
          </p:cNvPr>
          <p:cNvCxnSpPr>
            <a:cxnSpLocks/>
          </p:cNvCxnSpPr>
          <p:nvPr/>
        </p:nvCxnSpPr>
        <p:spPr>
          <a:xfrm>
            <a:off x="6945824" y="3750035"/>
            <a:ext cx="852196" cy="391331"/>
          </a:xfrm>
          <a:prstGeom prst="curvedConnector3">
            <a:avLst>
              <a:gd name="adj1" fmla="val 50000"/>
            </a:avLst>
          </a:prstGeom>
          <a:ln w="31750">
            <a:solidFill>
              <a:schemeClr val="tx1"/>
            </a:solidFill>
            <a:prstDash val="solid"/>
            <a:headEnd type="none"/>
            <a:tailEnd type="none"/>
          </a:ln>
        </p:spPr>
        <p:style>
          <a:lnRef idx="1">
            <a:schemeClr val="accent1"/>
          </a:lnRef>
          <a:fillRef idx="0">
            <a:schemeClr val="accent1"/>
          </a:fillRef>
          <a:effectRef idx="0">
            <a:schemeClr val="accent1"/>
          </a:effectRef>
          <a:fontRef idx="minor">
            <a:schemeClr val="tx1"/>
          </a:fontRef>
        </p:style>
      </p:cxnSp>
      <p:cxnSp>
        <p:nvCxnSpPr>
          <p:cNvPr id="41" name="Connector: Curved 40">
            <a:extLst>
              <a:ext uri="{FF2B5EF4-FFF2-40B4-BE49-F238E27FC236}">
                <a16:creationId xmlns:a16="http://schemas.microsoft.com/office/drawing/2014/main" id="{95AFFBD9-7D86-4B28-8A96-8D36F0077A8E}"/>
              </a:ext>
            </a:extLst>
          </p:cNvPr>
          <p:cNvCxnSpPr>
            <a:cxnSpLocks/>
            <a:stCxn id="106" idx="4"/>
            <a:endCxn id="36" idx="0"/>
          </p:cNvCxnSpPr>
          <p:nvPr/>
        </p:nvCxnSpPr>
        <p:spPr>
          <a:xfrm rot="5400000">
            <a:off x="6401726" y="3627449"/>
            <a:ext cx="399918" cy="627919"/>
          </a:xfrm>
          <a:prstGeom prst="curvedConnector3">
            <a:avLst>
              <a:gd name="adj1" fmla="val 50000"/>
            </a:avLst>
          </a:prstGeom>
          <a:ln w="31750">
            <a:solidFill>
              <a:schemeClr val="tx1"/>
            </a:solidFill>
            <a:prstDash val="solid"/>
            <a:headEnd type="none"/>
            <a:tailEnd type="none"/>
          </a:ln>
        </p:spPr>
        <p:style>
          <a:lnRef idx="1">
            <a:schemeClr val="accent1"/>
          </a:lnRef>
          <a:fillRef idx="0">
            <a:schemeClr val="accent1"/>
          </a:fillRef>
          <a:effectRef idx="0">
            <a:schemeClr val="accent1"/>
          </a:effectRef>
          <a:fontRef idx="minor">
            <a:schemeClr val="tx1"/>
          </a:fontRef>
        </p:style>
      </p:cxnSp>
      <p:cxnSp>
        <p:nvCxnSpPr>
          <p:cNvPr id="47" name="Connector: Curved 46">
            <a:extLst>
              <a:ext uri="{FF2B5EF4-FFF2-40B4-BE49-F238E27FC236}">
                <a16:creationId xmlns:a16="http://schemas.microsoft.com/office/drawing/2014/main" id="{41FCE78D-6977-43FA-AECC-BFA3073FCB21}"/>
              </a:ext>
            </a:extLst>
          </p:cNvPr>
          <p:cNvCxnSpPr>
            <a:cxnSpLocks/>
            <a:stCxn id="35" idx="2"/>
            <a:endCxn id="36" idx="6"/>
          </p:cNvCxnSpPr>
          <p:nvPr/>
        </p:nvCxnSpPr>
        <p:spPr>
          <a:xfrm rot="10800000" flipV="1">
            <a:off x="7068326" y="4331430"/>
            <a:ext cx="324897" cy="9064"/>
          </a:xfrm>
          <a:prstGeom prst="curvedConnector3">
            <a:avLst>
              <a:gd name="adj1" fmla="val 50000"/>
            </a:avLst>
          </a:prstGeom>
          <a:ln w="31750">
            <a:solidFill>
              <a:schemeClr val="tx1"/>
            </a:solidFill>
            <a:prstDash val="solid"/>
            <a:headEnd type="none"/>
            <a:tailEnd type="non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12143063"/>
      </p:ext>
    </p:extLst>
  </p:cSld>
  <p:clrMapOvr>
    <a:masterClrMapping/>
  </p:clrMapOvr>
  <p:transition>
    <p:cut thruBlk="1"/>
  </p:transition>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55F20942-B289-4C16-9C9F-B58416A49410}"/>
              </a:ext>
            </a:extLst>
          </p:cNvPr>
          <p:cNvPicPr>
            <a:picLocks noChangeAspect="1"/>
          </p:cNvPicPr>
          <p:nvPr/>
        </p:nvPicPr>
        <p:blipFill>
          <a:blip r:embed="rId3"/>
          <a:stretch>
            <a:fillRect/>
          </a:stretch>
        </p:blipFill>
        <p:spPr>
          <a:xfrm>
            <a:off x="1352550" y="1969610"/>
            <a:ext cx="6724650" cy="3810000"/>
          </a:xfrm>
          <a:prstGeom prst="rect">
            <a:avLst/>
          </a:prstGeom>
        </p:spPr>
      </p:pic>
      <p:sp>
        <p:nvSpPr>
          <p:cNvPr id="10" name="Slide Number Placeholder 9">
            <a:extLst>
              <a:ext uri="{FF2B5EF4-FFF2-40B4-BE49-F238E27FC236}">
                <a16:creationId xmlns:a16="http://schemas.microsoft.com/office/drawing/2014/main" id="{F4CD4CAA-9DA2-4054-AA3D-4F4E3F482A49}"/>
              </a:ext>
            </a:extLst>
          </p:cNvPr>
          <p:cNvSpPr>
            <a:spLocks noGrp="1"/>
          </p:cNvSpPr>
          <p:nvPr>
            <p:ph type="sldNum" sz="quarter" idx="12"/>
          </p:nvPr>
        </p:nvSpPr>
        <p:spPr/>
        <p:txBody>
          <a:bodyPr/>
          <a:lstStyle/>
          <a:p>
            <a:pPr>
              <a:defRPr/>
            </a:pPr>
            <a:fld id="{46C95EAB-5877-4365-885A-A60EB0348E4F}" type="slidenum">
              <a:rPr lang="en-US" altLang="en-US" smtClean="0"/>
              <a:pPr>
                <a:defRPr/>
              </a:pPr>
              <a:t>55</a:t>
            </a:fld>
            <a:endParaRPr lang="en-US" altLang="en-US" dirty="0"/>
          </a:p>
        </p:txBody>
      </p:sp>
      <p:pic>
        <p:nvPicPr>
          <p:cNvPr id="14" name="Picture 13">
            <a:extLst>
              <a:ext uri="{FF2B5EF4-FFF2-40B4-BE49-F238E27FC236}">
                <a16:creationId xmlns:a16="http://schemas.microsoft.com/office/drawing/2014/main" id="{1B79785A-5F03-4131-82CA-96624FCD666C}"/>
              </a:ext>
            </a:extLst>
          </p:cNvPr>
          <p:cNvPicPr>
            <a:picLocks noChangeAspect="1"/>
          </p:cNvPicPr>
          <p:nvPr/>
        </p:nvPicPr>
        <p:blipFill>
          <a:blip r:embed="rId4"/>
          <a:stretch>
            <a:fillRect/>
          </a:stretch>
        </p:blipFill>
        <p:spPr>
          <a:xfrm>
            <a:off x="8418" y="530024"/>
            <a:ext cx="709926" cy="503438"/>
          </a:xfrm>
          <a:prstGeom prst="rect">
            <a:avLst/>
          </a:prstGeom>
        </p:spPr>
      </p:pic>
      <p:sp>
        <p:nvSpPr>
          <p:cNvPr id="7" name="Title 1">
            <a:extLst>
              <a:ext uri="{FF2B5EF4-FFF2-40B4-BE49-F238E27FC236}">
                <a16:creationId xmlns:a16="http://schemas.microsoft.com/office/drawing/2014/main" id="{B74784EB-7868-42EB-967C-2985250193F3}"/>
              </a:ext>
            </a:extLst>
          </p:cNvPr>
          <p:cNvSpPr>
            <a:spLocks noGrp="1" noChangeArrowheads="1"/>
          </p:cNvSpPr>
          <p:nvPr>
            <p:ph type="title"/>
          </p:nvPr>
        </p:nvSpPr>
        <p:spPr>
          <a:xfrm>
            <a:off x="925512" y="703486"/>
            <a:ext cx="7292975" cy="457200"/>
          </a:xfrm>
        </p:spPr>
        <p:txBody>
          <a:bodyPr/>
          <a:lstStyle/>
          <a:p>
            <a:pPr algn="ctr"/>
            <a:r>
              <a:rPr lang="en-US" altLang="en-US" sz="2400" dirty="0">
                <a:solidFill>
                  <a:srgbClr val="FF0000"/>
                </a:solidFill>
                <a:latin typeface="Times" panose="02020603050405020304" pitchFamily="18" charset="0"/>
                <a:cs typeface="Times" panose="02020603050405020304" pitchFamily="18" charset="0"/>
              </a:rPr>
              <a:t>M</a:t>
            </a:r>
            <a:r>
              <a:rPr lang="en-US" altLang="en-US" sz="2400" dirty="0">
                <a:latin typeface="Times" panose="02020603050405020304" pitchFamily="18" charset="0"/>
                <a:cs typeface="Times" panose="02020603050405020304" pitchFamily="18" charset="0"/>
              </a:rPr>
              <a:t>arkov </a:t>
            </a:r>
            <a:r>
              <a:rPr lang="en-US" altLang="en-US" sz="2400" dirty="0">
                <a:solidFill>
                  <a:srgbClr val="FF0000"/>
                </a:solidFill>
                <a:latin typeface="Times" panose="02020603050405020304" pitchFamily="18" charset="0"/>
                <a:cs typeface="Times" panose="02020603050405020304" pitchFamily="18" charset="0"/>
              </a:rPr>
              <a:t>C</a:t>
            </a:r>
            <a:r>
              <a:rPr lang="en-US" altLang="en-US" sz="2400" dirty="0">
                <a:latin typeface="Times" panose="02020603050405020304" pitchFamily="18" charset="0"/>
                <a:cs typeface="Times" panose="02020603050405020304" pitchFamily="18" charset="0"/>
              </a:rPr>
              <a:t>ognitive </a:t>
            </a:r>
            <a:r>
              <a:rPr lang="en-US" altLang="en-US" sz="2400" dirty="0">
                <a:solidFill>
                  <a:srgbClr val="FF0000"/>
                </a:solidFill>
                <a:latin typeface="Times" panose="02020603050405020304" pitchFamily="18" charset="0"/>
                <a:cs typeface="Times" panose="02020603050405020304" pitchFamily="18" charset="0"/>
              </a:rPr>
              <a:t>K</a:t>
            </a:r>
            <a:r>
              <a:rPr lang="en-US" altLang="en-US" sz="2400" dirty="0">
                <a:latin typeface="Times" panose="02020603050405020304" pitchFamily="18" charset="0"/>
                <a:cs typeface="Times" panose="02020603050405020304" pitchFamily="18" charset="0"/>
              </a:rPr>
              <a:t>nowledge </a:t>
            </a:r>
            <a:r>
              <a:rPr lang="en-US" altLang="en-US" sz="2400" dirty="0">
                <a:solidFill>
                  <a:srgbClr val="FF0000"/>
                </a:solidFill>
                <a:latin typeface="Times" panose="02020603050405020304" pitchFamily="18" charset="0"/>
                <a:cs typeface="Times" panose="02020603050405020304" pitchFamily="18" charset="0"/>
              </a:rPr>
              <a:t>S</a:t>
            </a:r>
            <a:r>
              <a:rPr lang="en-US" altLang="en-US" sz="2400" dirty="0">
                <a:latin typeface="Times" panose="02020603050405020304" pitchFamily="18" charset="0"/>
                <a:cs typeface="Times" panose="02020603050405020304" pitchFamily="18" charset="0"/>
              </a:rPr>
              <a:t>tate </a:t>
            </a:r>
            <a:r>
              <a:rPr lang="en-US" altLang="en-US" sz="2400" dirty="0">
                <a:solidFill>
                  <a:srgbClr val="FF0000"/>
                </a:solidFill>
                <a:latin typeface="Times" panose="02020603050405020304" pitchFamily="18" charset="0"/>
                <a:cs typeface="Times" panose="02020603050405020304" pitchFamily="18" charset="0"/>
              </a:rPr>
              <a:t>N</a:t>
            </a:r>
            <a:r>
              <a:rPr lang="en-US" altLang="en-US" sz="2400" dirty="0">
                <a:latin typeface="Times" panose="02020603050405020304" pitchFamily="18" charset="0"/>
                <a:cs typeface="Times" panose="02020603050405020304" pitchFamily="18" charset="0"/>
              </a:rPr>
              <a:t>etwork (</a:t>
            </a:r>
            <a:r>
              <a:rPr lang="en-US" altLang="en-US" sz="2400" i="1" dirty="0">
                <a:solidFill>
                  <a:srgbClr val="FF0000"/>
                </a:solidFill>
                <a:latin typeface="Times" panose="02020603050405020304" pitchFamily="18" charset="0"/>
                <a:cs typeface="Times" panose="02020603050405020304" pitchFamily="18" charset="0"/>
              </a:rPr>
              <a:t>MCKSN</a:t>
            </a:r>
            <a:r>
              <a:rPr lang="en-US" altLang="en-US" sz="2400" dirty="0">
                <a:latin typeface="Times" panose="02020603050405020304" pitchFamily="18" charset="0"/>
                <a:cs typeface="Times" panose="02020603050405020304" pitchFamily="18" charset="0"/>
              </a:rPr>
              <a:t>)</a:t>
            </a:r>
            <a:endParaRPr lang="en-US" altLang="en-US" sz="2000" dirty="0">
              <a:solidFill>
                <a:srgbClr val="FF0000"/>
              </a:solidFill>
              <a:latin typeface="Times New Roman" panose="02020603050405020304" pitchFamily="18" charset="0"/>
              <a:cs typeface="Times New Roman" panose="02020603050405020304" pitchFamily="18" charset="0"/>
            </a:endParaRPr>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55F20942-B289-4C16-9C9F-B58416A49410}"/>
              </a:ext>
            </a:extLst>
          </p:cNvPr>
          <p:cNvPicPr>
            <a:picLocks noChangeAspect="1"/>
          </p:cNvPicPr>
          <p:nvPr/>
        </p:nvPicPr>
        <p:blipFill>
          <a:blip r:embed="rId3"/>
          <a:stretch>
            <a:fillRect/>
          </a:stretch>
        </p:blipFill>
        <p:spPr>
          <a:xfrm>
            <a:off x="1352550" y="1969610"/>
            <a:ext cx="6724650" cy="3810000"/>
          </a:xfrm>
          <a:prstGeom prst="rect">
            <a:avLst/>
          </a:prstGeom>
        </p:spPr>
      </p:pic>
      <p:sp>
        <p:nvSpPr>
          <p:cNvPr id="10" name="Slide Number Placeholder 9">
            <a:extLst>
              <a:ext uri="{FF2B5EF4-FFF2-40B4-BE49-F238E27FC236}">
                <a16:creationId xmlns:a16="http://schemas.microsoft.com/office/drawing/2014/main" id="{F4CD4CAA-9DA2-4054-AA3D-4F4E3F482A49}"/>
              </a:ext>
            </a:extLst>
          </p:cNvPr>
          <p:cNvSpPr>
            <a:spLocks noGrp="1"/>
          </p:cNvSpPr>
          <p:nvPr>
            <p:ph type="sldNum" sz="quarter" idx="12"/>
          </p:nvPr>
        </p:nvSpPr>
        <p:spPr/>
        <p:txBody>
          <a:bodyPr/>
          <a:lstStyle/>
          <a:p>
            <a:pPr>
              <a:defRPr/>
            </a:pPr>
            <a:fld id="{46C95EAB-5877-4365-885A-A60EB0348E4F}" type="slidenum">
              <a:rPr lang="en-US" altLang="en-US" smtClean="0"/>
              <a:pPr>
                <a:defRPr/>
              </a:pPr>
              <a:t>56</a:t>
            </a:fld>
            <a:endParaRPr lang="en-US" altLang="en-US" dirty="0"/>
          </a:p>
        </p:txBody>
      </p:sp>
      <p:pic>
        <p:nvPicPr>
          <p:cNvPr id="14" name="Picture 13">
            <a:extLst>
              <a:ext uri="{FF2B5EF4-FFF2-40B4-BE49-F238E27FC236}">
                <a16:creationId xmlns:a16="http://schemas.microsoft.com/office/drawing/2014/main" id="{1B79785A-5F03-4131-82CA-96624FCD666C}"/>
              </a:ext>
            </a:extLst>
          </p:cNvPr>
          <p:cNvPicPr>
            <a:picLocks noChangeAspect="1"/>
          </p:cNvPicPr>
          <p:nvPr/>
        </p:nvPicPr>
        <p:blipFill>
          <a:blip r:embed="rId4"/>
          <a:stretch>
            <a:fillRect/>
          </a:stretch>
        </p:blipFill>
        <p:spPr>
          <a:xfrm>
            <a:off x="8418" y="530024"/>
            <a:ext cx="709926" cy="503438"/>
          </a:xfrm>
          <a:prstGeom prst="rect">
            <a:avLst/>
          </a:prstGeom>
        </p:spPr>
      </p:pic>
      <p:sp>
        <p:nvSpPr>
          <p:cNvPr id="7" name="Title 1">
            <a:extLst>
              <a:ext uri="{FF2B5EF4-FFF2-40B4-BE49-F238E27FC236}">
                <a16:creationId xmlns:a16="http://schemas.microsoft.com/office/drawing/2014/main" id="{B74784EB-7868-42EB-967C-2985250193F3}"/>
              </a:ext>
            </a:extLst>
          </p:cNvPr>
          <p:cNvSpPr>
            <a:spLocks noGrp="1" noChangeArrowheads="1"/>
          </p:cNvSpPr>
          <p:nvPr>
            <p:ph type="title"/>
          </p:nvPr>
        </p:nvSpPr>
        <p:spPr>
          <a:xfrm>
            <a:off x="925512" y="703486"/>
            <a:ext cx="7292975" cy="457200"/>
          </a:xfrm>
        </p:spPr>
        <p:txBody>
          <a:bodyPr/>
          <a:lstStyle/>
          <a:p>
            <a:pPr algn="ctr"/>
            <a:r>
              <a:rPr lang="en-US" altLang="en-US" sz="2400" dirty="0">
                <a:solidFill>
                  <a:srgbClr val="FF0000"/>
                </a:solidFill>
                <a:latin typeface="Times" panose="02020603050405020304" pitchFamily="18" charset="0"/>
                <a:cs typeface="Times" panose="02020603050405020304" pitchFamily="18" charset="0"/>
              </a:rPr>
              <a:t>M</a:t>
            </a:r>
            <a:r>
              <a:rPr lang="en-US" altLang="en-US" sz="2400" dirty="0">
                <a:latin typeface="Times" panose="02020603050405020304" pitchFamily="18" charset="0"/>
                <a:cs typeface="Times" panose="02020603050405020304" pitchFamily="18" charset="0"/>
              </a:rPr>
              <a:t>arkov </a:t>
            </a:r>
            <a:r>
              <a:rPr lang="en-US" altLang="en-US" sz="2400" dirty="0">
                <a:solidFill>
                  <a:srgbClr val="FF0000"/>
                </a:solidFill>
                <a:latin typeface="Times" panose="02020603050405020304" pitchFamily="18" charset="0"/>
                <a:cs typeface="Times" panose="02020603050405020304" pitchFamily="18" charset="0"/>
              </a:rPr>
              <a:t>C</a:t>
            </a:r>
            <a:r>
              <a:rPr lang="en-US" altLang="en-US" sz="2400" dirty="0">
                <a:latin typeface="Times" panose="02020603050405020304" pitchFamily="18" charset="0"/>
                <a:cs typeface="Times" panose="02020603050405020304" pitchFamily="18" charset="0"/>
              </a:rPr>
              <a:t>ognitive </a:t>
            </a:r>
            <a:r>
              <a:rPr lang="en-US" altLang="en-US" sz="2400" dirty="0">
                <a:solidFill>
                  <a:srgbClr val="FF0000"/>
                </a:solidFill>
                <a:latin typeface="Times" panose="02020603050405020304" pitchFamily="18" charset="0"/>
                <a:cs typeface="Times" panose="02020603050405020304" pitchFamily="18" charset="0"/>
              </a:rPr>
              <a:t>K</a:t>
            </a:r>
            <a:r>
              <a:rPr lang="en-US" altLang="en-US" sz="2400" dirty="0">
                <a:latin typeface="Times" panose="02020603050405020304" pitchFamily="18" charset="0"/>
                <a:cs typeface="Times" panose="02020603050405020304" pitchFamily="18" charset="0"/>
              </a:rPr>
              <a:t>nowledge </a:t>
            </a:r>
            <a:r>
              <a:rPr lang="en-US" altLang="en-US" sz="2400" dirty="0">
                <a:solidFill>
                  <a:srgbClr val="FF0000"/>
                </a:solidFill>
                <a:latin typeface="Times" panose="02020603050405020304" pitchFamily="18" charset="0"/>
                <a:cs typeface="Times" panose="02020603050405020304" pitchFamily="18" charset="0"/>
              </a:rPr>
              <a:t>S</a:t>
            </a:r>
            <a:r>
              <a:rPr lang="en-US" altLang="en-US" sz="2400" dirty="0">
                <a:latin typeface="Times" panose="02020603050405020304" pitchFamily="18" charset="0"/>
                <a:cs typeface="Times" panose="02020603050405020304" pitchFamily="18" charset="0"/>
              </a:rPr>
              <a:t>tate </a:t>
            </a:r>
            <a:r>
              <a:rPr lang="en-US" altLang="en-US" sz="2400" dirty="0">
                <a:solidFill>
                  <a:srgbClr val="FF0000"/>
                </a:solidFill>
                <a:latin typeface="Times" panose="02020603050405020304" pitchFamily="18" charset="0"/>
                <a:cs typeface="Times" panose="02020603050405020304" pitchFamily="18" charset="0"/>
              </a:rPr>
              <a:t>N</a:t>
            </a:r>
            <a:r>
              <a:rPr lang="en-US" altLang="en-US" sz="2400" dirty="0">
                <a:latin typeface="Times" panose="02020603050405020304" pitchFamily="18" charset="0"/>
                <a:cs typeface="Times" panose="02020603050405020304" pitchFamily="18" charset="0"/>
              </a:rPr>
              <a:t>etwork (</a:t>
            </a:r>
            <a:r>
              <a:rPr lang="en-US" altLang="en-US" sz="2400" i="1" dirty="0">
                <a:solidFill>
                  <a:srgbClr val="FF0000"/>
                </a:solidFill>
                <a:latin typeface="Times" panose="02020603050405020304" pitchFamily="18" charset="0"/>
                <a:cs typeface="Times" panose="02020603050405020304" pitchFamily="18" charset="0"/>
              </a:rPr>
              <a:t>MCKSN</a:t>
            </a:r>
            <a:r>
              <a:rPr lang="en-US" altLang="en-US" sz="2400" dirty="0">
                <a:latin typeface="Times" panose="02020603050405020304" pitchFamily="18" charset="0"/>
                <a:cs typeface="Times" panose="02020603050405020304" pitchFamily="18" charset="0"/>
              </a:rPr>
              <a:t>)</a:t>
            </a:r>
            <a:endParaRPr lang="en-US" altLang="en-US" sz="2000" dirty="0">
              <a:solidFill>
                <a:srgbClr val="FF0000"/>
              </a:solidFill>
              <a:latin typeface="Times New Roman" panose="02020603050405020304" pitchFamily="18" charset="0"/>
              <a:cs typeface="Times New Roman" panose="02020603050405020304" pitchFamily="18" charset="0"/>
            </a:endParaRPr>
          </a:p>
        </p:txBody>
      </p:sp>
      <p:sp>
        <p:nvSpPr>
          <p:cNvPr id="3" name="Arrow: Right 2">
            <a:extLst>
              <a:ext uri="{FF2B5EF4-FFF2-40B4-BE49-F238E27FC236}">
                <a16:creationId xmlns:a16="http://schemas.microsoft.com/office/drawing/2014/main" id="{012ED6C5-5DAC-4E35-9AED-B3C4355706F9}"/>
              </a:ext>
            </a:extLst>
          </p:cNvPr>
          <p:cNvSpPr/>
          <p:nvPr/>
        </p:nvSpPr>
        <p:spPr bwMode="auto">
          <a:xfrm>
            <a:off x="680484" y="3236975"/>
            <a:ext cx="709926" cy="230430"/>
          </a:xfrm>
          <a:prstGeom prst="rightArrow">
            <a:avLst/>
          </a:prstGeom>
          <a:solidFill>
            <a:srgbClr val="FF9999"/>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anose="02020603050405020304" pitchFamily="18" charset="0"/>
            </a:endParaRPr>
          </a:p>
        </p:txBody>
      </p:sp>
    </p:spTree>
    <p:extLst>
      <p:ext uri="{BB962C8B-B14F-4D97-AF65-F5344CB8AC3E}">
        <p14:creationId xmlns:p14="http://schemas.microsoft.com/office/powerpoint/2010/main" val="3988648085"/>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55F20942-B289-4C16-9C9F-B58416A49410}"/>
              </a:ext>
            </a:extLst>
          </p:cNvPr>
          <p:cNvPicPr>
            <a:picLocks noChangeAspect="1"/>
          </p:cNvPicPr>
          <p:nvPr/>
        </p:nvPicPr>
        <p:blipFill>
          <a:blip r:embed="rId3"/>
          <a:stretch>
            <a:fillRect/>
          </a:stretch>
        </p:blipFill>
        <p:spPr>
          <a:xfrm>
            <a:off x="1352550" y="1969610"/>
            <a:ext cx="6724650" cy="3810000"/>
          </a:xfrm>
          <a:prstGeom prst="rect">
            <a:avLst/>
          </a:prstGeom>
        </p:spPr>
      </p:pic>
      <p:sp>
        <p:nvSpPr>
          <p:cNvPr id="10" name="Slide Number Placeholder 9">
            <a:extLst>
              <a:ext uri="{FF2B5EF4-FFF2-40B4-BE49-F238E27FC236}">
                <a16:creationId xmlns:a16="http://schemas.microsoft.com/office/drawing/2014/main" id="{F4CD4CAA-9DA2-4054-AA3D-4F4E3F482A49}"/>
              </a:ext>
            </a:extLst>
          </p:cNvPr>
          <p:cNvSpPr>
            <a:spLocks noGrp="1"/>
          </p:cNvSpPr>
          <p:nvPr>
            <p:ph type="sldNum" sz="quarter" idx="12"/>
          </p:nvPr>
        </p:nvSpPr>
        <p:spPr/>
        <p:txBody>
          <a:bodyPr/>
          <a:lstStyle/>
          <a:p>
            <a:pPr>
              <a:defRPr/>
            </a:pPr>
            <a:fld id="{46C95EAB-5877-4365-885A-A60EB0348E4F}" type="slidenum">
              <a:rPr lang="en-US" altLang="en-US" smtClean="0"/>
              <a:pPr>
                <a:defRPr/>
              </a:pPr>
              <a:t>57</a:t>
            </a:fld>
            <a:endParaRPr lang="en-US" altLang="en-US" dirty="0"/>
          </a:p>
        </p:txBody>
      </p:sp>
      <p:pic>
        <p:nvPicPr>
          <p:cNvPr id="14" name="Picture 13">
            <a:extLst>
              <a:ext uri="{FF2B5EF4-FFF2-40B4-BE49-F238E27FC236}">
                <a16:creationId xmlns:a16="http://schemas.microsoft.com/office/drawing/2014/main" id="{1B79785A-5F03-4131-82CA-96624FCD666C}"/>
              </a:ext>
            </a:extLst>
          </p:cNvPr>
          <p:cNvPicPr>
            <a:picLocks noChangeAspect="1"/>
          </p:cNvPicPr>
          <p:nvPr/>
        </p:nvPicPr>
        <p:blipFill>
          <a:blip r:embed="rId4"/>
          <a:stretch>
            <a:fillRect/>
          </a:stretch>
        </p:blipFill>
        <p:spPr>
          <a:xfrm>
            <a:off x="8418" y="530024"/>
            <a:ext cx="709926" cy="503438"/>
          </a:xfrm>
          <a:prstGeom prst="rect">
            <a:avLst/>
          </a:prstGeom>
        </p:spPr>
      </p:pic>
      <p:sp>
        <p:nvSpPr>
          <p:cNvPr id="7" name="Title 1">
            <a:extLst>
              <a:ext uri="{FF2B5EF4-FFF2-40B4-BE49-F238E27FC236}">
                <a16:creationId xmlns:a16="http://schemas.microsoft.com/office/drawing/2014/main" id="{B74784EB-7868-42EB-967C-2985250193F3}"/>
              </a:ext>
            </a:extLst>
          </p:cNvPr>
          <p:cNvSpPr>
            <a:spLocks noGrp="1" noChangeArrowheads="1"/>
          </p:cNvSpPr>
          <p:nvPr>
            <p:ph type="title"/>
          </p:nvPr>
        </p:nvSpPr>
        <p:spPr>
          <a:xfrm>
            <a:off x="925512" y="703486"/>
            <a:ext cx="7292975" cy="457200"/>
          </a:xfrm>
        </p:spPr>
        <p:txBody>
          <a:bodyPr/>
          <a:lstStyle/>
          <a:p>
            <a:pPr algn="ctr"/>
            <a:r>
              <a:rPr lang="en-US" altLang="en-US" sz="2400" dirty="0">
                <a:solidFill>
                  <a:srgbClr val="FF0000"/>
                </a:solidFill>
                <a:latin typeface="Times" panose="02020603050405020304" pitchFamily="18" charset="0"/>
                <a:cs typeface="Times" panose="02020603050405020304" pitchFamily="18" charset="0"/>
              </a:rPr>
              <a:t>M</a:t>
            </a:r>
            <a:r>
              <a:rPr lang="en-US" altLang="en-US" sz="2400" dirty="0">
                <a:latin typeface="Times" panose="02020603050405020304" pitchFamily="18" charset="0"/>
                <a:cs typeface="Times" panose="02020603050405020304" pitchFamily="18" charset="0"/>
              </a:rPr>
              <a:t>arkov </a:t>
            </a:r>
            <a:r>
              <a:rPr lang="en-US" altLang="en-US" sz="2400" dirty="0">
                <a:solidFill>
                  <a:srgbClr val="FF0000"/>
                </a:solidFill>
                <a:latin typeface="Times" panose="02020603050405020304" pitchFamily="18" charset="0"/>
                <a:cs typeface="Times" panose="02020603050405020304" pitchFamily="18" charset="0"/>
              </a:rPr>
              <a:t>C</a:t>
            </a:r>
            <a:r>
              <a:rPr lang="en-US" altLang="en-US" sz="2400" dirty="0">
                <a:latin typeface="Times" panose="02020603050405020304" pitchFamily="18" charset="0"/>
                <a:cs typeface="Times" panose="02020603050405020304" pitchFamily="18" charset="0"/>
              </a:rPr>
              <a:t>ognitive </a:t>
            </a:r>
            <a:r>
              <a:rPr lang="en-US" altLang="en-US" sz="2400" dirty="0">
                <a:solidFill>
                  <a:srgbClr val="FF0000"/>
                </a:solidFill>
                <a:latin typeface="Times" panose="02020603050405020304" pitchFamily="18" charset="0"/>
                <a:cs typeface="Times" panose="02020603050405020304" pitchFamily="18" charset="0"/>
              </a:rPr>
              <a:t>K</a:t>
            </a:r>
            <a:r>
              <a:rPr lang="en-US" altLang="en-US" sz="2400" dirty="0">
                <a:latin typeface="Times" panose="02020603050405020304" pitchFamily="18" charset="0"/>
                <a:cs typeface="Times" panose="02020603050405020304" pitchFamily="18" charset="0"/>
              </a:rPr>
              <a:t>nowledge </a:t>
            </a:r>
            <a:r>
              <a:rPr lang="en-US" altLang="en-US" sz="2400" dirty="0">
                <a:solidFill>
                  <a:srgbClr val="FF0000"/>
                </a:solidFill>
                <a:latin typeface="Times" panose="02020603050405020304" pitchFamily="18" charset="0"/>
                <a:cs typeface="Times" panose="02020603050405020304" pitchFamily="18" charset="0"/>
              </a:rPr>
              <a:t>S</a:t>
            </a:r>
            <a:r>
              <a:rPr lang="en-US" altLang="en-US" sz="2400" dirty="0">
                <a:latin typeface="Times" panose="02020603050405020304" pitchFamily="18" charset="0"/>
                <a:cs typeface="Times" panose="02020603050405020304" pitchFamily="18" charset="0"/>
              </a:rPr>
              <a:t>tate </a:t>
            </a:r>
            <a:r>
              <a:rPr lang="en-US" altLang="en-US" sz="2400" dirty="0">
                <a:solidFill>
                  <a:srgbClr val="FF0000"/>
                </a:solidFill>
                <a:latin typeface="Times" panose="02020603050405020304" pitchFamily="18" charset="0"/>
                <a:cs typeface="Times" panose="02020603050405020304" pitchFamily="18" charset="0"/>
              </a:rPr>
              <a:t>N</a:t>
            </a:r>
            <a:r>
              <a:rPr lang="en-US" altLang="en-US" sz="2400" dirty="0">
                <a:latin typeface="Times" panose="02020603050405020304" pitchFamily="18" charset="0"/>
                <a:cs typeface="Times" panose="02020603050405020304" pitchFamily="18" charset="0"/>
              </a:rPr>
              <a:t>etwork (</a:t>
            </a:r>
            <a:r>
              <a:rPr lang="en-US" altLang="en-US" sz="2400" i="1" dirty="0">
                <a:solidFill>
                  <a:srgbClr val="FF0000"/>
                </a:solidFill>
                <a:latin typeface="Times" panose="02020603050405020304" pitchFamily="18" charset="0"/>
                <a:cs typeface="Times" panose="02020603050405020304" pitchFamily="18" charset="0"/>
              </a:rPr>
              <a:t>MCKSN</a:t>
            </a:r>
            <a:r>
              <a:rPr lang="en-US" altLang="en-US" sz="2400" dirty="0">
                <a:latin typeface="Times" panose="02020603050405020304" pitchFamily="18" charset="0"/>
                <a:cs typeface="Times" panose="02020603050405020304" pitchFamily="18" charset="0"/>
              </a:rPr>
              <a:t>)</a:t>
            </a:r>
            <a:endParaRPr lang="en-US" altLang="en-US" sz="2000" dirty="0">
              <a:solidFill>
                <a:srgbClr val="FF0000"/>
              </a:solidFill>
              <a:latin typeface="Times New Roman" panose="02020603050405020304" pitchFamily="18" charset="0"/>
              <a:cs typeface="Times New Roman" panose="02020603050405020304" pitchFamily="18" charset="0"/>
            </a:endParaRPr>
          </a:p>
        </p:txBody>
      </p:sp>
      <p:sp>
        <p:nvSpPr>
          <p:cNvPr id="6" name="Arrow: Right 5">
            <a:extLst>
              <a:ext uri="{FF2B5EF4-FFF2-40B4-BE49-F238E27FC236}">
                <a16:creationId xmlns:a16="http://schemas.microsoft.com/office/drawing/2014/main" id="{533B8FF8-BC44-4ECC-B3A8-051914E1E791}"/>
              </a:ext>
            </a:extLst>
          </p:cNvPr>
          <p:cNvSpPr/>
          <p:nvPr/>
        </p:nvSpPr>
        <p:spPr bwMode="auto">
          <a:xfrm>
            <a:off x="997587" y="3505200"/>
            <a:ext cx="709926" cy="230430"/>
          </a:xfrm>
          <a:prstGeom prst="rightArrow">
            <a:avLst/>
          </a:prstGeom>
          <a:solidFill>
            <a:srgbClr val="FF9999"/>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anose="02020603050405020304" pitchFamily="18" charset="0"/>
            </a:endParaRPr>
          </a:p>
        </p:txBody>
      </p:sp>
    </p:spTree>
    <p:extLst>
      <p:ext uri="{BB962C8B-B14F-4D97-AF65-F5344CB8AC3E}">
        <p14:creationId xmlns:p14="http://schemas.microsoft.com/office/powerpoint/2010/main" val="561301733"/>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9938" name="Group 4">
            <a:extLst>
              <a:ext uri="{FF2B5EF4-FFF2-40B4-BE49-F238E27FC236}">
                <a16:creationId xmlns:a16="http://schemas.microsoft.com/office/drawing/2014/main" id="{AE053735-21E6-48F6-964B-FD0C907CDC0F}"/>
              </a:ext>
            </a:extLst>
          </p:cNvPr>
          <p:cNvGrpSpPr>
            <a:grpSpLocks/>
          </p:cNvGrpSpPr>
          <p:nvPr/>
        </p:nvGrpSpPr>
        <p:grpSpPr bwMode="auto">
          <a:xfrm>
            <a:off x="2286000" y="1736725"/>
            <a:ext cx="4137025" cy="574675"/>
            <a:chOff x="2895600" y="1073982"/>
            <a:chExt cx="5516893" cy="765631"/>
          </a:xfrm>
        </p:grpSpPr>
        <p:grpSp>
          <p:nvGrpSpPr>
            <p:cNvPr id="39943" name="Group 1">
              <a:extLst>
                <a:ext uri="{FF2B5EF4-FFF2-40B4-BE49-F238E27FC236}">
                  <a16:creationId xmlns:a16="http://schemas.microsoft.com/office/drawing/2014/main" id="{AC5EAFAB-ABDB-43FB-B8D7-2EAB9ADD46E1}"/>
                </a:ext>
              </a:extLst>
            </p:cNvPr>
            <p:cNvGrpSpPr>
              <a:grpSpLocks/>
            </p:cNvGrpSpPr>
            <p:nvPr/>
          </p:nvGrpSpPr>
          <p:grpSpPr bwMode="auto">
            <a:xfrm>
              <a:off x="2895600" y="1073982"/>
              <a:ext cx="5516893" cy="640324"/>
              <a:chOff x="2895600" y="1073982"/>
              <a:chExt cx="5516893" cy="640324"/>
            </a:xfrm>
          </p:grpSpPr>
          <p:sp>
            <p:nvSpPr>
              <p:cNvPr id="39949" name="Rectangle 10">
                <a:extLst>
                  <a:ext uri="{FF2B5EF4-FFF2-40B4-BE49-F238E27FC236}">
                    <a16:creationId xmlns:a16="http://schemas.microsoft.com/office/drawing/2014/main" id="{B6BCB995-FEB4-471C-801A-9C27C63CE1B1}"/>
                  </a:ext>
                </a:extLst>
              </p:cNvPr>
              <p:cNvSpPr>
                <a:spLocks noChangeArrowheads="1"/>
              </p:cNvSpPr>
              <p:nvPr/>
            </p:nvSpPr>
            <p:spPr bwMode="auto">
              <a:xfrm>
                <a:off x="2895600" y="1073982"/>
                <a:ext cx="5516893"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r>
                  <a:rPr lang="en-US" altLang="en-US" sz="1800">
                    <a:cs typeface="Times New Roman" panose="02020603050405020304" pitchFamily="18" charset="0"/>
                  </a:rPr>
                  <a:t>(</a:t>
                </a:r>
                <a:r>
                  <a:rPr lang="en-US" altLang="en-US" sz="1800">
                    <a:solidFill>
                      <a:srgbClr val="FF0000"/>
                    </a:solidFill>
                    <a:cs typeface="Times New Roman" panose="02020603050405020304" pitchFamily="18" charset="0"/>
                  </a:rPr>
                  <a:t>Create</a:t>
                </a:r>
                <a:r>
                  <a:rPr lang="en-US" altLang="en-US" sz="1800">
                    <a:cs typeface="Times New Roman" panose="02020603050405020304" pitchFamily="18" charset="0"/>
                  </a:rPr>
                  <a:t>(z, x)^</a:t>
                </a:r>
                <a:r>
                  <a:rPr lang="en-US" altLang="en-US" sz="1800">
                    <a:solidFill>
                      <a:srgbClr val="FF0000"/>
                    </a:solidFill>
                    <a:cs typeface="Times New Roman" panose="02020603050405020304" pitchFamily="18" charset="0"/>
                  </a:rPr>
                  <a:t>Apply</a:t>
                </a:r>
                <a:r>
                  <a:rPr lang="en-US" altLang="en-US" sz="1800">
                    <a:cs typeface="Times New Roman" panose="02020603050405020304" pitchFamily="18" charset="0"/>
                  </a:rPr>
                  <a:t>(z, y) ) =&gt; </a:t>
                </a:r>
                <a:r>
                  <a:rPr lang="en-US" altLang="en-US" sz="1800">
                    <a:solidFill>
                      <a:srgbClr val="FF0000"/>
                    </a:solidFill>
                    <a:cs typeface="Times New Roman" panose="02020603050405020304" pitchFamily="18" charset="0"/>
                  </a:rPr>
                  <a:t>Create</a:t>
                </a:r>
                <a:r>
                  <a:rPr lang="en-US" altLang="en-US" sz="1800">
                    <a:cs typeface="Times New Roman" panose="02020603050405020304" pitchFamily="18" charset="0"/>
                  </a:rPr>
                  <a:t>(x, y)</a:t>
                </a:r>
              </a:p>
            </p:txBody>
          </p:sp>
          <p:grpSp>
            <p:nvGrpSpPr>
              <p:cNvPr id="39950" name="Group 25">
                <a:extLst>
                  <a:ext uri="{FF2B5EF4-FFF2-40B4-BE49-F238E27FC236}">
                    <a16:creationId xmlns:a16="http://schemas.microsoft.com/office/drawing/2014/main" id="{C193CA37-3CED-437B-B03C-9C2C4D10A2AA}"/>
                  </a:ext>
                </a:extLst>
              </p:cNvPr>
              <p:cNvGrpSpPr>
                <a:grpSpLocks/>
              </p:cNvGrpSpPr>
              <p:nvPr/>
            </p:nvGrpSpPr>
            <p:grpSpPr bwMode="auto">
              <a:xfrm>
                <a:off x="3107788" y="1501047"/>
                <a:ext cx="3104428" cy="213259"/>
                <a:chOff x="3200400" y="950764"/>
                <a:chExt cx="1981200" cy="191036"/>
              </a:xfrm>
            </p:grpSpPr>
            <p:cxnSp>
              <p:nvCxnSpPr>
                <p:cNvPr id="14" name="Straight Connector 13">
                  <a:extLst>
                    <a:ext uri="{FF2B5EF4-FFF2-40B4-BE49-F238E27FC236}">
                      <a16:creationId xmlns:a16="http://schemas.microsoft.com/office/drawing/2014/main" id="{7F1A6633-864F-419C-8F27-2B4BA5DFB87C}"/>
                    </a:ext>
                  </a:extLst>
                </p:cNvPr>
                <p:cNvCxnSpPr>
                  <a:cxnSpLocks/>
                </p:cNvCxnSpPr>
                <p:nvPr/>
              </p:nvCxnSpPr>
              <p:spPr>
                <a:xfrm>
                  <a:off x="3200089" y="1142268"/>
                  <a:ext cx="1981970" cy="0"/>
                </a:xfrm>
                <a:prstGeom prst="line">
                  <a:avLst/>
                </a:prstGeom>
              </p:spPr>
              <p:style>
                <a:lnRef idx="1">
                  <a:schemeClr val="accent1"/>
                </a:lnRef>
                <a:fillRef idx="0">
                  <a:schemeClr val="accent1"/>
                </a:fillRef>
                <a:effectRef idx="0">
                  <a:schemeClr val="accent1"/>
                </a:effectRef>
                <a:fontRef idx="minor">
                  <a:schemeClr val="tx1"/>
                </a:fontRef>
              </p:style>
            </p:cxnSp>
            <p:grpSp>
              <p:nvGrpSpPr>
                <p:cNvPr id="39952" name="Group 24">
                  <a:extLst>
                    <a:ext uri="{FF2B5EF4-FFF2-40B4-BE49-F238E27FC236}">
                      <a16:creationId xmlns:a16="http://schemas.microsoft.com/office/drawing/2014/main" id="{208988EA-2336-4E1E-912D-D98E35F47A81}"/>
                    </a:ext>
                  </a:extLst>
                </p:cNvPr>
                <p:cNvGrpSpPr>
                  <a:grpSpLocks/>
                </p:cNvGrpSpPr>
                <p:nvPr/>
              </p:nvGrpSpPr>
              <p:grpSpPr bwMode="auto">
                <a:xfrm>
                  <a:off x="3200400" y="950764"/>
                  <a:ext cx="1981200" cy="191036"/>
                  <a:chOff x="3200400" y="950764"/>
                  <a:chExt cx="1981200" cy="191036"/>
                </a:xfrm>
              </p:grpSpPr>
              <p:cxnSp>
                <p:nvCxnSpPr>
                  <p:cNvPr id="22" name="Straight Arrow Connector 21">
                    <a:extLst>
                      <a:ext uri="{FF2B5EF4-FFF2-40B4-BE49-F238E27FC236}">
                        <a16:creationId xmlns:a16="http://schemas.microsoft.com/office/drawing/2014/main" id="{F43BD125-EAA0-41EE-AE0B-5F7B902011E3}"/>
                      </a:ext>
                    </a:extLst>
                  </p:cNvPr>
                  <p:cNvCxnSpPr/>
                  <p:nvPr/>
                </p:nvCxnSpPr>
                <p:spPr>
                  <a:xfrm flipV="1">
                    <a:off x="3200089" y="950912"/>
                    <a:ext cx="0" cy="19135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909EFF1C-2913-44FF-A57A-F3F9744BA32E}"/>
                      </a:ext>
                    </a:extLst>
                  </p:cNvPr>
                  <p:cNvCxnSpPr>
                    <a:cxnSpLocks/>
                  </p:cNvCxnSpPr>
                  <p:nvPr/>
                </p:nvCxnSpPr>
                <p:spPr>
                  <a:xfrm flipV="1">
                    <a:off x="5182059" y="950912"/>
                    <a:ext cx="0" cy="19135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grpSp>
          </p:grpSp>
        </p:grpSp>
        <p:grpSp>
          <p:nvGrpSpPr>
            <p:cNvPr id="39944" name="Group 26">
              <a:extLst>
                <a:ext uri="{FF2B5EF4-FFF2-40B4-BE49-F238E27FC236}">
                  <a16:creationId xmlns:a16="http://schemas.microsoft.com/office/drawing/2014/main" id="{69384751-1718-4C80-89BD-3FF80D4C4130}"/>
                </a:ext>
              </a:extLst>
            </p:cNvPr>
            <p:cNvGrpSpPr>
              <a:grpSpLocks/>
            </p:cNvGrpSpPr>
            <p:nvPr/>
          </p:nvGrpSpPr>
          <p:grpSpPr bwMode="auto">
            <a:xfrm>
              <a:off x="2895600" y="1542993"/>
              <a:ext cx="5410198" cy="296620"/>
              <a:chOff x="3200400" y="950764"/>
              <a:chExt cx="1981200" cy="191036"/>
            </a:xfrm>
          </p:grpSpPr>
          <p:cxnSp>
            <p:nvCxnSpPr>
              <p:cNvPr id="28" name="Straight Connector 27">
                <a:extLst>
                  <a:ext uri="{FF2B5EF4-FFF2-40B4-BE49-F238E27FC236}">
                    <a16:creationId xmlns:a16="http://schemas.microsoft.com/office/drawing/2014/main" id="{38722571-8617-4DE0-AF15-3A8866DB1F64}"/>
                  </a:ext>
                </a:extLst>
              </p:cNvPr>
              <p:cNvCxnSpPr>
                <a:cxnSpLocks/>
              </p:cNvCxnSpPr>
              <p:nvPr/>
            </p:nvCxnSpPr>
            <p:spPr>
              <a:xfrm>
                <a:off x="3200400" y="1141800"/>
                <a:ext cx="1981510" cy="0"/>
              </a:xfrm>
              <a:prstGeom prst="line">
                <a:avLst/>
              </a:prstGeom>
            </p:spPr>
            <p:style>
              <a:lnRef idx="1">
                <a:schemeClr val="accent1"/>
              </a:lnRef>
              <a:fillRef idx="0">
                <a:schemeClr val="accent1"/>
              </a:fillRef>
              <a:effectRef idx="0">
                <a:schemeClr val="accent1"/>
              </a:effectRef>
              <a:fontRef idx="minor">
                <a:schemeClr val="tx1"/>
              </a:fontRef>
            </p:style>
          </p:cxnSp>
          <p:grpSp>
            <p:nvGrpSpPr>
              <p:cNvPr id="39946" name="Group 28">
                <a:extLst>
                  <a:ext uri="{FF2B5EF4-FFF2-40B4-BE49-F238E27FC236}">
                    <a16:creationId xmlns:a16="http://schemas.microsoft.com/office/drawing/2014/main" id="{D9104C6C-4858-4487-BAD6-3C4B8FD4333E}"/>
                  </a:ext>
                </a:extLst>
              </p:cNvPr>
              <p:cNvGrpSpPr>
                <a:grpSpLocks/>
              </p:cNvGrpSpPr>
              <p:nvPr/>
            </p:nvGrpSpPr>
            <p:grpSpPr bwMode="auto">
              <a:xfrm>
                <a:off x="3200400" y="950764"/>
                <a:ext cx="1981200" cy="191036"/>
                <a:chOff x="3200400" y="950764"/>
                <a:chExt cx="1981200" cy="191036"/>
              </a:xfrm>
            </p:grpSpPr>
            <p:cxnSp>
              <p:nvCxnSpPr>
                <p:cNvPr id="30" name="Straight Arrow Connector 29">
                  <a:extLst>
                    <a:ext uri="{FF2B5EF4-FFF2-40B4-BE49-F238E27FC236}">
                      <a16:creationId xmlns:a16="http://schemas.microsoft.com/office/drawing/2014/main" id="{3132CB20-0E90-401D-A675-C3530C235689}"/>
                    </a:ext>
                  </a:extLst>
                </p:cNvPr>
                <p:cNvCxnSpPr/>
                <p:nvPr/>
              </p:nvCxnSpPr>
              <p:spPr>
                <a:xfrm flipV="1">
                  <a:off x="3200400" y="951099"/>
                  <a:ext cx="0" cy="19070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1" name="Straight Arrow Connector 30">
                  <a:extLst>
                    <a:ext uri="{FF2B5EF4-FFF2-40B4-BE49-F238E27FC236}">
                      <a16:creationId xmlns:a16="http://schemas.microsoft.com/office/drawing/2014/main" id="{580251C3-652F-4FEE-AAC0-51435B557F08}"/>
                    </a:ext>
                  </a:extLst>
                </p:cNvPr>
                <p:cNvCxnSpPr>
                  <a:cxnSpLocks/>
                </p:cNvCxnSpPr>
                <p:nvPr/>
              </p:nvCxnSpPr>
              <p:spPr>
                <a:xfrm flipV="1">
                  <a:off x="5181910" y="951099"/>
                  <a:ext cx="0" cy="19070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grpSp>
        </p:grpSp>
      </p:grpSp>
      <p:sp>
        <p:nvSpPr>
          <p:cNvPr id="17" name="Rectangle 16">
            <a:extLst>
              <a:ext uri="{FF2B5EF4-FFF2-40B4-BE49-F238E27FC236}">
                <a16:creationId xmlns:a16="http://schemas.microsoft.com/office/drawing/2014/main" id="{4365F28B-48D9-47A7-9BB9-E4288C2374C8}"/>
              </a:ext>
            </a:extLst>
          </p:cNvPr>
          <p:cNvSpPr/>
          <p:nvPr/>
        </p:nvSpPr>
        <p:spPr>
          <a:xfrm>
            <a:off x="342900" y="2420938"/>
            <a:ext cx="8568865" cy="3886962"/>
          </a:xfrm>
          <a:prstGeom prst="rect">
            <a:avLst/>
          </a:prstGeom>
        </p:spPr>
        <p:txBody>
          <a:bodyPr wrap="square">
            <a:spAutoFit/>
          </a:bodyPr>
          <a:lstStyle/>
          <a:p>
            <a:pPr marL="57150">
              <a:lnSpc>
                <a:spcPct val="200000"/>
              </a:lnSpc>
              <a:defRPr/>
            </a:pPr>
            <a:r>
              <a:rPr lang="en-US" sz="1800" dirty="0">
                <a:cs typeface="Times New Roman" panose="02020603050405020304" pitchFamily="18" charset="0"/>
              </a:rPr>
              <a:t>The number of possible ground atoms for each relation = </a:t>
            </a:r>
            <a:r>
              <a:rPr lang="en-US" sz="1800" b="1" dirty="0">
                <a:cs typeface="Times New Roman" panose="02020603050405020304" pitchFamily="18" charset="0"/>
              </a:rPr>
              <a:t>n</a:t>
            </a:r>
            <a:r>
              <a:rPr lang="en-US" sz="1800" b="1" baseline="30000" dirty="0">
                <a:cs typeface="Times New Roman" panose="02020603050405020304" pitchFamily="18" charset="0"/>
              </a:rPr>
              <a:t>r</a:t>
            </a:r>
            <a:r>
              <a:rPr lang="en-US" sz="1800" dirty="0">
                <a:cs typeface="Times New Roman" panose="02020603050405020304" pitchFamily="18" charset="0"/>
              </a:rPr>
              <a:t>,</a:t>
            </a:r>
            <a:r>
              <a:rPr lang="en-US" sz="1800" b="1" dirty="0">
                <a:cs typeface="Times New Roman" panose="02020603050405020304" pitchFamily="18" charset="0"/>
              </a:rPr>
              <a:t> </a:t>
            </a:r>
            <a:r>
              <a:rPr lang="en-US" sz="1800" dirty="0">
                <a:cs typeface="Times New Roman" panose="02020603050405020304" pitchFamily="18" charset="0"/>
              </a:rPr>
              <a:t>where </a:t>
            </a:r>
            <a:r>
              <a:rPr lang="en-US" sz="1800" b="1" dirty="0">
                <a:cs typeface="Times New Roman" panose="02020603050405020304" pitchFamily="18" charset="0"/>
              </a:rPr>
              <a:t>n</a:t>
            </a:r>
            <a:r>
              <a:rPr lang="en-US" sz="1800" dirty="0">
                <a:cs typeface="Times New Roman" panose="02020603050405020304" pitchFamily="18" charset="0"/>
              </a:rPr>
              <a:t>: number of      constants, and </a:t>
            </a:r>
            <a:r>
              <a:rPr lang="en-US" sz="1800" b="1" dirty="0">
                <a:cs typeface="Times New Roman" panose="02020603050405020304" pitchFamily="18" charset="0"/>
              </a:rPr>
              <a:t>r</a:t>
            </a:r>
            <a:r>
              <a:rPr lang="en-US" sz="1800" dirty="0">
                <a:cs typeface="Times New Roman" panose="02020603050405020304" pitchFamily="18" charset="0"/>
              </a:rPr>
              <a:t>: number of relations.</a:t>
            </a:r>
          </a:p>
          <a:p>
            <a:pPr marL="57150">
              <a:lnSpc>
                <a:spcPct val="200000"/>
              </a:lnSpc>
              <a:defRPr/>
            </a:pPr>
            <a:r>
              <a:rPr lang="en-US" sz="1800" b="1" i="1" dirty="0">
                <a:cs typeface="Times New Roman" panose="02020603050405020304" pitchFamily="18" charset="0"/>
              </a:rPr>
              <a:t>Example:</a:t>
            </a:r>
          </a:p>
          <a:p>
            <a:pPr marL="57150">
              <a:lnSpc>
                <a:spcPct val="200000"/>
              </a:lnSpc>
              <a:defRPr/>
            </a:pPr>
            <a:r>
              <a:rPr lang="en-US" sz="1800" dirty="0">
                <a:cs typeface="Times New Roman" panose="02020603050405020304" pitchFamily="18" charset="0"/>
              </a:rPr>
              <a:t>If we have </a:t>
            </a:r>
            <a:r>
              <a:rPr lang="en-US" sz="1800" dirty="0">
                <a:solidFill>
                  <a:srgbClr val="FF0000"/>
                </a:solidFill>
                <a:cs typeface="Times New Roman" panose="02020603050405020304" pitchFamily="18" charset="0"/>
              </a:rPr>
              <a:t>3</a:t>
            </a:r>
            <a:r>
              <a:rPr lang="en-US" sz="1800" dirty="0">
                <a:cs typeface="Times New Roman" panose="02020603050405020304" pitchFamily="18" charset="0"/>
              </a:rPr>
              <a:t> entities(Constants): </a:t>
            </a:r>
            <a:r>
              <a:rPr lang="en-US" sz="1800" i="1" dirty="0">
                <a:cs typeface="Times New Roman" panose="02020603050405020304" pitchFamily="18" charset="0"/>
              </a:rPr>
              <a:t>Graph, Graph Traverse </a:t>
            </a:r>
            <a:r>
              <a:rPr lang="en-US" sz="1800" dirty="0">
                <a:cs typeface="Times New Roman" panose="02020603050405020304" pitchFamily="18" charset="0"/>
              </a:rPr>
              <a:t>and</a:t>
            </a:r>
            <a:r>
              <a:rPr lang="en-US" sz="1800" i="1" dirty="0">
                <a:cs typeface="Times New Roman" panose="02020603050405020304" pitchFamily="18" charset="0"/>
              </a:rPr>
              <a:t> BFS</a:t>
            </a:r>
            <a:r>
              <a:rPr lang="en-US" sz="1800" dirty="0">
                <a:cs typeface="Times New Roman" panose="02020603050405020304" pitchFamily="18" charset="0"/>
              </a:rPr>
              <a:t>.</a:t>
            </a:r>
          </a:p>
          <a:p>
            <a:pPr marL="57150">
              <a:lnSpc>
                <a:spcPct val="200000"/>
              </a:lnSpc>
              <a:defRPr/>
            </a:pPr>
            <a:r>
              <a:rPr lang="en-US" sz="1800" dirty="0">
                <a:cs typeface="Times New Roman" panose="02020603050405020304" pitchFamily="18" charset="0"/>
              </a:rPr>
              <a:t>And we have </a:t>
            </a:r>
            <a:r>
              <a:rPr lang="en-US" sz="1800" dirty="0">
                <a:solidFill>
                  <a:srgbClr val="FF0000"/>
                </a:solidFill>
                <a:cs typeface="Times New Roman" panose="02020603050405020304" pitchFamily="18" charset="0"/>
              </a:rPr>
              <a:t>2</a:t>
            </a:r>
            <a:r>
              <a:rPr lang="en-US" sz="1800" dirty="0">
                <a:cs typeface="Times New Roman" panose="02020603050405020304" pitchFamily="18" charset="0"/>
              </a:rPr>
              <a:t> relations</a:t>
            </a:r>
            <a:r>
              <a:rPr lang="en-US" sz="1800" b="1" dirty="0">
                <a:cs typeface="Times New Roman" panose="02020603050405020304" pitchFamily="18" charset="0"/>
              </a:rPr>
              <a:t>:</a:t>
            </a:r>
            <a:r>
              <a:rPr lang="en-US" sz="1800" dirty="0">
                <a:cs typeface="Times New Roman" panose="02020603050405020304" pitchFamily="18" charset="0"/>
              </a:rPr>
              <a:t> </a:t>
            </a:r>
            <a:r>
              <a:rPr lang="en-US" sz="1800" i="1" dirty="0">
                <a:cs typeface="Times New Roman" panose="02020603050405020304" pitchFamily="18" charset="0"/>
              </a:rPr>
              <a:t>Create, Apply</a:t>
            </a:r>
            <a:endParaRPr lang="en-US" sz="1800" dirty="0">
              <a:solidFill>
                <a:srgbClr val="FF0000"/>
              </a:solidFill>
              <a:cs typeface="Times New Roman" panose="02020603050405020304" pitchFamily="18" charset="0"/>
            </a:endParaRPr>
          </a:p>
          <a:p>
            <a:pPr marL="57150">
              <a:lnSpc>
                <a:spcPct val="200000"/>
              </a:lnSpc>
              <a:defRPr/>
            </a:pPr>
            <a:r>
              <a:rPr lang="en-US" sz="1800" dirty="0">
                <a:cs typeface="Times New Roman" panose="02020603050405020304" pitchFamily="18" charset="0"/>
              </a:rPr>
              <a:t>Number of possible </a:t>
            </a:r>
            <a:r>
              <a:rPr lang="en-US" sz="1800" dirty="0">
                <a:solidFill>
                  <a:srgbClr val="FF0000"/>
                </a:solidFill>
                <a:cs typeface="Times New Roman" panose="02020603050405020304" pitchFamily="18" charset="0"/>
              </a:rPr>
              <a:t>ground atoms </a:t>
            </a:r>
            <a:r>
              <a:rPr lang="en-US" sz="1800" dirty="0">
                <a:cs typeface="Times New Roman" panose="02020603050405020304" pitchFamily="18" charset="0"/>
              </a:rPr>
              <a:t>for </a:t>
            </a:r>
            <a:r>
              <a:rPr lang="en-US" sz="1800" dirty="0">
                <a:solidFill>
                  <a:srgbClr val="FF0000"/>
                </a:solidFill>
                <a:cs typeface="Times New Roman" panose="02020603050405020304" pitchFamily="18" charset="0"/>
              </a:rPr>
              <a:t>each relation </a:t>
            </a:r>
            <a:r>
              <a:rPr lang="en-US" sz="1800" dirty="0">
                <a:cs typeface="Times New Roman" panose="02020603050405020304" pitchFamily="18" charset="0"/>
              </a:rPr>
              <a:t>= 3</a:t>
            </a:r>
            <a:r>
              <a:rPr lang="en-US" sz="1800" baseline="30000" dirty="0">
                <a:cs typeface="Times New Roman" panose="02020603050405020304" pitchFamily="18" charset="0"/>
              </a:rPr>
              <a:t>2</a:t>
            </a:r>
            <a:r>
              <a:rPr lang="en-US" sz="1800" dirty="0">
                <a:cs typeface="Times New Roman" panose="02020603050405020304" pitchFamily="18" charset="0"/>
              </a:rPr>
              <a:t> = 9</a:t>
            </a:r>
          </a:p>
          <a:p>
            <a:pPr marL="57150">
              <a:lnSpc>
                <a:spcPct val="200000"/>
              </a:lnSpc>
              <a:defRPr/>
            </a:pPr>
            <a:r>
              <a:rPr lang="en-US" sz="1800" b="1" dirty="0">
                <a:cs typeface="Times New Roman" panose="02020603050405020304" pitchFamily="18" charset="0"/>
              </a:rPr>
              <a:t>The total number of ground atoms = 9</a:t>
            </a:r>
            <a:r>
              <a:rPr lang="en-US" sz="1800" b="1" dirty="0">
                <a:cs typeface="Times New Roman" panose="02020603050405020304" pitchFamily="18" charset="0"/>
                <a:sym typeface="Wingdings 2" panose="05020102010507070707" pitchFamily="18" charset="2"/>
              </a:rPr>
              <a:t></a:t>
            </a:r>
            <a:r>
              <a:rPr lang="en-US" sz="1800" b="1" dirty="0">
                <a:cs typeface="Times New Roman" panose="02020603050405020304" pitchFamily="18" charset="0"/>
              </a:rPr>
              <a:t>3 =27 ground atoms. </a:t>
            </a:r>
          </a:p>
        </p:txBody>
      </p:sp>
      <p:sp>
        <p:nvSpPr>
          <p:cNvPr id="6" name="Oval 5">
            <a:extLst>
              <a:ext uri="{FF2B5EF4-FFF2-40B4-BE49-F238E27FC236}">
                <a16:creationId xmlns:a16="http://schemas.microsoft.com/office/drawing/2014/main" id="{835DF05A-2EA9-499C-B92D-D1F4BB434F9F}"/>
              </a:ext>
            </a:extLst>
          </p:cNvPr>
          <p:cNvSpPr/>
          <p:nvPr/>
        </p:nvSpPr>
        <p:spPr>
          <a:xfrm>
            <a:off x="6543675" y="1754188"/>
            <a:ext cx="971550" cy="519112"/>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800" dirty="0">
                <a:solidFill>
                  <a:schemeClr val="tx1"/>
                </a:solidFill>
              </a:rPr>
              <a:t>S</a:t>
            </a:r>
          </a:p>
        </p:txBody>
      </p:sp>
      <p:sp>
        <p:nvSpPr>
          <p:cNvPr id="7" name="Slide Number Placeholder 6">
            <a:extLst>
              <a:ext uri="{FF2B5EF4-FFF2-40B4-BE49-F238E27FC236}">
                <a16:creationId xmlns:a16="http://schemas.microsoft.com/office/drawing/2014/main" id="{C14A6DD2-BEA1-4076-9733-7A79F697BFB4}"/>
              </a:ext>
            </a:extLst>
          </p:cNvPr>
          <p:cNvSpPr>
            <a:spLocks noGrp="1"/>
          </p:cNvSpPr>
          <p:nvPr>
            <p:ph type="sldNum" sz="quarter" idx="12"/>
          </p:nvPr>
        </p:nvSpPr>
        <p:spPr/>
        <p:txBody>
          <a:bodyPr/>
          <a:lstStyle/>
          <a:p>
            <a:pPr>
              <a:defRPr/>
            </a:pPr>
            <a:fld id="{46C95EAB-5877-4365-885A-A60EB0348E4F}" type="slidenum">
              <a:rPr lang="en-US" altLang="en-US" smtClean="0"/>
              <a:pPr>
                <a:defRPr/>
              </a:pPr>
              <a:t>58</a:t>
            </a:fld>
            <a:endParaRPr lang="en-US" altLang="en-US"/>
          </a:p>
        </p:txBody>
      </p:sp>
      <p:pic>
        <p:nvPicPr>
          <p:cNvPr id="24" name="Picture 23">
            <a:extLst>
              <a:ext uri="{FF2B5EF4-FFF2-40B4-BE49-F238E27FC236}">
                <a16:creationId xmlns:a16="http://schemas.microsoft.com/office/drawing/2014/main" id="{971D9E32-C457-47FE-8F8A-C7FFBD15EF30}"/>
              </a:ext>
            </a:extLst>
          </p:cNvPr>
          <p:cNvPicPr>
            <a:picLocks noChangeAspect="1"/>
          </p:cNvPicPr>
          <p:nvPr/>
        </p:nvPicPr>
        <p:blipFill>
          <a:blip r:embed="rId2"/>
          <a:stretch>
            <a:fillRect/>
          </a:stretch>
        </p:blipFill>
        <p:spPr>
          <a:xfrm>
            <a:off x="8418" y="530024"/>
            <a:ext cx="709926" cy="503438"/>
          </a:xfrm>
          <a:prstGeom prst="rect">
            <a:avLst/>
          </a:prstGeom>
        </p:spPr>
      </p:pic>
      <p:sp>
        <p:nvSpPr>
          <p:cNvPr id="25" name="Title 1">
            <a:extLst>
              <a:ext uri="{FF2B5EF4-FFF2-40B4-BE49-F238E27FC236}">
                <a16:creationId xmlns:a16="http://schemas.microsoft.com/office/drawing/2014/main" id="{F00FB15E-17A3-486B-85C3-287BDA7F60AA}"/>
              </a:ext>
            </a:extLst>
          </p:cNvPr>
          <p:cNvSpPr txBox="1">
            <a:spLocks noChangeArrowheads="1"/>
          </p:cNvSpPr>
          <p:nvPr/>
        </p:nvSpPr>
        <p:spPr bwMode="auto">
          <a:xfrm>
            <a:off x="925512" y="513590"/>
            <a:ext cx="729297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4400" b="1" kern="1200">
                <a:solidFill>
                  <a:schemeClr val="bg2"/>
                </a:solidFill>
                <a:latin typeface="+mj-lt"/>
                <a:ea typeface="+mj-ea"/>
                <a:cs typeface="+mj-cs"/>
              </a:defRPr>
            </a:lvl1pPr>
            <a:lvl2pPr algn="l" rtl="0" eaLnBrk="0" fontAlgn="base" hangingPunct="0">
              <a:spcBef>
                <a:spcPct val="0"/>
              </a:spcBef>
              <a:spcAft>
                <a:spcPct val="0"/>
              </a:spcAft>
              <a:defRPr sz="4400" b="1">
                <a:solidFill>
                  <a:schemeClr val="bg2"/>
                </a:solidFill>
                <a:latin typeface="Garamond" panose="02020404030301010803" pitchFamily="18" charset="0"/>
                <a:cs typeface="Arial" panose="020B0604020202020204" pitchFamily="34" charset="0"/>
              </a:defRPr>
            </a:lvl2pPr>
            <a:lvl3pPr algn="l" rtl="0" eaLnBrk="0" fontAlgn="base" hangingPunct="0">
              <a:spcBef>
                <a:spcPct val="0"/>
              </a:spcBef>
              <a:spcAft>
                <a:spcPct val="0"/>
              </a:spcAft>
              <a:defRPr sz="4400" b="1">
                <a:solidFill>
                  <a:schemeClr val="bg2"/>
                </a:solidFill>
                <a:latin typeface="Garamond" panose="02020404030301010803" pitchFamily="18" charset="0"/>
                <a:cs typeface="Arial" panose="020B0604020202020204" pitchFamily="34" charset="0"/>
              </a:defRPr>
            </a:lvl3pPr>
            <a:lvl4pPr algn="l" rtl="0" eaLnBrk="0" fontAlgn="base" hangingPunct="0">
              <a:spcBef>
                <a:spcPct val="0"/>
              </a:spcBef>
              <a:spcAft>
                <a:spcPct val="0"/>
              </a:spcAft>
              <a:defRPr sz="4400" b="1">
                <a:solidFill>
                  <a:schemeClr val="bg2"/>
                </a:solidFill>
                <a:latin typeface="Garamond" panose="02020404030301010803" pitchFamily="18" charset="0"/>
                <a:cs typeface="Arial" panose="020B0604020202020204" pitchFamily="34" charset="0"/>
              </a:defRPr>
            </a:lvl4pPr>
            <a:lvl5pPr algn="l" rtl="0" eaLnBrk="0" fontAlgn="base" hangingPunct="0">
              <a:spcBef>
                <a:spcPct val="0"/>
              </a:spcBef>
              <a:spcAft>
                <a:spcPct val="0"/>
              </a:spcAft>
              <a:defRPr sz="4400" b="1">
                <a:solidFill>
                  <a:schemeClr val="bg2"/>
                </a:solidFill>
                <a:latin typeface="Garamond" panose="02020404030301010803" pitchFamily="18" charset="0"/>
                <a:cs typeface="Arial" panose="020B0604020202020204" pitchFamily="34" charset="0"/>
              </a:defRPr>
            </a:lvl5pPr>
            <a:lvl6pPr marL="457200" algn="l" rtl="0" fontAlgn="base">
              <a:spcBef>
                <a:spcPct val="0"/>
              </a:spcBef>
              <a:spcAft>
                <a:spcPct val="0"/>
              </a:spcAft>
              <a:defRPr sz="4400" b="1">
                <a:solidFill>
                  <a:schemeClr val="bg2"/>
                </a:solidFill>
                <a:latin typeface="Garamond" panose="02020404030301010803" pitchFamily="18" charset="0"/>
                <a:cs typeface="Arial" panose="020B0604020202020204" pitchFamily="34" charset="0"/>
              </a:defRPr>
            </a:lvl6pPr>
            <a:lvl7pPr marL="914400" algn="l" rtl="0" fontAlgn="base">
              <a:spcBef>
                <a:spcPct val="0"/>
              </a:spcBef>
              <a:spcAft>
                <a:spcPct val="0"/>
              </a:spcAft>
              <a:defRPr sz="4400" b="1">
                <a:solidFill>
                  <a:schemeClr val="bg2"/>
                </a:solidFill>
                <a:latin typeface="Garamond" panose="02020404030301010803" pitchFamily="18" charset="0"/>
                <a:cs typeface="Arial" panose="020B0604020202020204" pitchFamily="34" charset="0"/>
              </a:defRPr>
            </a:lvl7pPr>
            <a:lvl8pPr marL="1371600" algn="l" rtl="0" fontAlgn="base">
              <a:spcBef>
                <a:spcPct val="0"/>
              </a:spcBef>
              <a:spcAft>
                <a:spcPct val="0"/>
              </a:spcAft>
              <a:defRPr sz="4400" b="1">
                <a:solidFill>
                  <a:schemeClr val="bg2"/>
                </a:solidFill>
                <a:latin typeface="Garamond" panose="02020404030301010803" pitchFamily="18" charset="0"/>
                <a:cs typeface="Arial" panose="020B0604020202020204" pitchFamily="34" charset="0"/>
              </a:defRPr>
            </a:lvl8pPr>
            <a:lvl9pPr marL="1828800" algn="l" rtl="0" fontAlgn="base">
              <a:spcBef>
                <a:spcPct val="0"/>
              </a:spcBef>
              <a:spcAft>
                <a:spcPct val="0"/>
              </a:spcAft>
              <a:defRPr sz="4400" b="1">
                <a:solidFill>
                  <a:schemeClr val="bg2"/>
                </a:solidFill>
                <a:latin typeface="Garamond" panose="02020404030301010803" pitchFamily="18" charset="0"/>
                <a:cs typeface="Arial" panose="020B0604020202020204" pitchFamily="34" charset="0"/>
              </a:defRPr>
            </a:lvl9pPr>
          </a:lstStyle>
          <a:p>
            <a:pPr algn="ctr"/>
            <a:r>
              <a:rPr lang="en-US" altLang="en-US" sz="2400" dirty="0">
                <a:solidFill>
                  <a:srgbClr val="FF0000"/>
                </a:solidFill>
                <a:latin typeface="Times" panose="02020603050405020304" pitchFamily="18" charset="0"/>
                <a:cs typeface="Times" panose="02020603050405020304" pitchFamily="18" charset="0"/>
              </a:rPr>
              <a:t>M</a:t>
            </a:r>
            <a:r>
              <a:rPr lang="en-US" altLang="en-US" sz="2400" dirty="0">
                <a:latin typeface="Times" panose="02020603050405020304" pitchFamily="18" charset="0"/>
                <a:cs typeface="Times" panose="02020603050405020304" pitchFamily="18" charset="0"/>
              </a:rPr>
              <a:t>arkov </a:t>
            </a:r>
            <a:r>
              <a:rPr lang="en-US" altLang="en-US" sz="2400" dirty="0">
                <a:solidFill>
                  <a:srgbClr val="FF0000"/>
                </a:solidFill>
                <a:latin typeface="Times" panose="02020603050405020304" pitchFamily="18" charset="0"/>
                <a:cs typeface="Times" panose="02020603050405020304" pitchFamily="18" charset="0"/>
              </a:rPr>
              <a:t>C</a:t>
            </a:r>
            <a:r>
              <a:rPr lang="en-US" altLang="en-US" sz="2400" dirty="0">
                <a:latin typeface="Times" panose="02020603050405020304" pitchFamily="18" charset="0"/>
                <a:cs typeface="Times" panose="02020603050405020304" pitchFamily="18" charset="0"/>
              </a:rPr>
              <a:t>ognitive </a:t>
            </a:r>
            <a:r>
              <a:rPr lang="en-US" altLang="en-US" sz="2400" dirty="0">
                <a:solidFill>
                  <a:srgbClr val="FF0000"/>
                </a:solidFill>
                <a:latin typeface="Times" panose="02020603050405020304" pitchFamily="18" charset="0"/>
                <a:cs typeface="Times" panose="02020603050405020304" pitchFamily="18" charset="0"/>
              </a:rPr>
              <a:t>K</a:t>
            </a:r>
            <a:r>
              <a:rPr lang="en-US" altLang="en-US" sz="2400" dirty="0">
                <a:latin typeface="Times" panose="02020603050405020304" pitchFamily="18" charset="0"/>
                <a:cs typeface="Times" panose="02020603050405020304" pitchFamily="18" charset="0"/>
              </a:rPr>
              <a:t>nowledge </a:t>
            </a:r>
            <a:r>
              <a:rPr lang="en-US" altLang="en-US" sz="2400" dirty="0">
                <a:solidFill>
                  <a:srgbClr val="FF0000"/>
                </a:solidFill>
                <a:latin typeface="Times" panose="02020603050405020304" pitchFamily="18" charset="0"/>
                <a:cs typeface="Times" panose="02020603050405020304" pitchFamily="18" charset="0"/>
              </a:rPr>
              <a:t>S</a:t>
            </a:r>
            <a:r>
              <a:rPr lang="en-US" altLang="en-US" sz="2400" dirty="0">
                <a:latin typeface="Times" panose="02020603050405020304" pitchFamily="18" charset="0"/>
                <a:cs typeface="Times" panose="02020603050405020304" pitchFamily="18" charset="0"/>
              </a:rPr>
              <a:t>tate </a:t>
            </a:r>
            <a:r>
              <a:rPr lang="en-US" altLang="en-US" sz="2400" dirty="0">
                <a:solidFill>
                  <a:srgbClr val="FF0000"/>
                </a:solidFill>
                <a:latin typeface="Times" panose="02020603050405020304" pitchFamily="18" charset="0"/>
                <a:cs typeface="Times" panose="02020603050405020304" pitchFamily="18" charset="0"/>
              </a:rPr>
              <a:t>N</a:t>
            </a:r>
            <a:r>
              <a:rPr lang="en-US" altLang="en-US" sz="2400" dirty="0">
                <a:latin typeface="Times" panose="02020603050405020304" pitchFamily="18" charset="0"/>
                <a:cs typeface="Times" panose="02020603050405020304" pitchFamily="18" charset="0"/>
              </a:rPr>
              <a:t>etwork (</a:t>
            </a:r>
            <a:r>
              <a:rPr lang="en-US" altLang="en-US" sz="2400" i="1" dirty="0">
                <a:solidFill>
                  <a:srgbClr val="FF0000"/>
                </a:solidFill>
                <a:latin typeface="Times" panose="02020603050405020304" pitchFamily="18" charset="0"/>
                <a:cs typeface="Times" panose="02020603050405020304" pitchFamily="18" charset="0"/>
              </a:rPr>
              <a:t>MCKSN</a:t>
            </a:r>
            <a:r>
              <a:rPr lang="en-US" altLang="en-US" sz="2400" dirty="0">
                <a:latin typeface="Times" panose="02020603050405020304" pitchFamily="18" charset="0"/>
                <a:cs typeface="Times" panose="02020603050405020304" pitchFamily="18" charset="0"/>
              </a:rPr>
              <a:t>)</a:t>
            </a:r>
            <a:endParaRPr lang="en-US" altLang="en-US" sz="2000" dirty="0">
              <a:solidFill>
                <a:srgbClr val="FF0000"/>
              </a:solidFill>
              <a:latin typeface="Times New Roman" panose="02020603050405020304" pitchFamily="18" charset="0"/>
              <a:cs typeface="Times New Roman" panose="02020603050405020304" pitchFamily="18" charset="0"/>
            </a:endParaRPr>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Number Placeholder 3">
            <a:extLst>
              <a:ext uri="{FF2B5EF4-FFF2-40B4-BE49-F238E27FC236}">
                <a16:creationId xmlns:a16="http://schemas.microsoft.com/office/drawing/2014/main" id="{D98C5A93-4EDF-428B-AEEF-6E27269F214E}"/>
              </a:ext>
            </a:extLst>
          </p:cNvPr>
          <p:cNvSpPr>
            <a:spLocks noGrp="1"/>
          </p:cNvSpPr>
          <p:nvPr>
            <p:ph type="sldNum" sz="quarter" idx="12"/>
          </p:nvPr>
        </p:nvSpPr>
        <p:spPr>
          <a:xfrm>
            <a:off x="1143000" y="5726113"/>
            <a:ext cx="1485900" cy="274637"/>
          </a:xfrm>
          <a:noFill/>
        </p:spPr>
        <p:txBody>
          <a:bodyP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fld id="{06BA2A3D-FBFE-49E7-B33F-91737ABAC16A}" type="slidenum">
              <a:rPr lang="en-US" altLang="en-US" sz="1600" smtClean="0">
                <a:cs typeface="Times New Roman" panose="02020603050405020304" pitchFamily="18" charset="0"/>
              </a:rPr>
              <a:pPr/>
              <a:t>59</a:t>
            </a:fld>
            <a:endParaRPr lang="en-US" altLang="en-US" sz="1600">
              <a:cs typeface="Times New Roman" panose="02020603050405020304" pitchFamily="18" charset="0"/>
            </a:endParaRPr>
          </a:p>
        </p:txBody>
      </p:sp>
      <p:graphicFrame>
        <p:nvGraphicFramePr>
          <p:cNvPr id="5" name="Table 4">
            <a:extLst>
              <a:ext uri="{FF2B5EF4-FFF2-40B4-BE49-F238E27FC236}">
                <a16:creationId xmlns:a16="http://schemas.microsoft.com/office/drawing/2014/main" id="{70F0CE94-4173-4F24-96CE-BBCE169F522B}"/>
              </a:ext>
            </a:extLst>
          </p:cNvPr>
          <p:cNvGraphicFramePr>
            <a:graphicFrameLocks noGrp="1"/>
          </p:cNvGraphicFramePr>
          <p:nvPr>
            <p:extLst>
              <p:ext uri="{D42A27DB-BD31-4B8C-83A1-F6EECF244321}">
                <p14:modId xmlns:p14="http://schemas.microsoft.com/office/powerpoint/2010/main" val="504203212"/>
              </p:ext>
            </p:extLst>
          </p:nvPr>
        </p:nvGraphicFramePr>
        <p:xfrm>
          <a:off x="919493" y="1124700"/>
          <a:ext cx="7364141" cy="5606939"/>
        </p:xfrm>
        <a:graphic>
          <a:graphicData uri="http://schemas.openxmlformats.org/drawingml/2006/table">
            <a:tbl>
              <a:tblPr firstRow="1" bandRow="1">
                <a:tableStyleId>{EB344D84-9AFB-497E-A393-DC336BA19D2E}</a:tableStyleId>
              </a:tblPr>
              <a:tblGrid>
                <a:gridCol w="971384">
                  <a:extLst>
                    <a:ext uri="{9D8B030D-6E8A-4147-A177-3AD203B41FA5}">
                      <a16:colId xmlns:a16="http://schemas.microsoft.com/office/drawing/2014/main" val="1602392411"/>
                    </a:ext>
                  </a:extLst>
                </a:gridCol>
                <a:gridCol w="1089526">
                  <a:extLst>
                    <a:ext uri="{9D8B030D-6E8A-4147-A177-3AD203B41FA5}">
                      <a16:colId xmlns:a16="http://schemas.microsoft.com/office/drawing/2014/main" val="673985837"/>
                    </a:ext>
                  </a:extLst>
                </a:gridCol>
                <a:gridCol w="1050145">
                  <a:extLst>
                    <a:ext uri="{9D8B030D-6E8A-4147-A177-3AD203B41FA5}">
                      <a16:colId xmlns:a16="http://schemas.microsoft.com/office/drawing/2014/main" val="1854489889"/>
                    </a:ext>
                  </a:extLst>
                </a:gridCol>
                <a:gridCol w="4253086">
                  <a:extLst>
                    <a:ext uri="{9D8B030D-6E8A-4147-A177-3AD203B41FA5}">
                      <a16:colId xmlns:a16="http://schemas.microsoft.com/office/drawing/2014/main" val="966052592"/>
                    </a:ext>
                  </a:extLst>
                </a:gridCol>
              </a:tblGrid>
              <a:tr h="364835">
                <a:tc gridSpan="4">
                  <a:txBody>
                    <a:bodyPr/>
                    <a:lstStyle/>
                    <a:p>
                      <a:pPr algn="ctr" rtl="0" fontAlgn="ctr"/>
                      <a:r>
                        <a:rPr lang="es-ES" sz="1200" u="none" strike="noStrike" dirty="0">
                          <a:solidFill>
                            <a:schemeClr val="tx1"/>
                          </a:solidFill>
                          <a:effectLst/>
                          <a:latin typeface="Times" panose="02020603050405020304" pitchFamily="18" charset="0"/>
                          <a:cs typeface="Times" panose="02020603050405020304" pitchFamily="18" charset="0"/>
                        </a:rPr>
                        <a:t>Créate(z, x)</a:t>
                      </a:r>
                      <a:r>
                        <a:rPr lang="en-US" sz="1200" b="1" dirty="0">
                          <a:solidFill>
                            <a:schemeClr val="tx1"/>
                          </a:solidFill>
                          <a:latin typeface="Times" panose="02020603050405020304" pitchFamily="18" charset="0"/>
                          <a:cs typeface="Times" panose="02020603050405020304" pitchFamily="18" charset="0"/>
                          <a:sym typeface="Symbol" panose="05050102010706020507" pitchFamily="18" charset="2"/>
                        </a:rPr>
                        <a:t>  </a:t>
                      </a:r>
                      <a:r>
                        <a:rPr lang="es-ES" sz="1200" u="none" strike="noStrike" dirty="0">
                          <a:solidFill>
                            <a:schemeClr val="tx1"/>
                          </a:solidFill>
                          <a:effectLst/>
                          <a:latin typeface="Times" panose="02020603050405020304" pitchFamily="18" charset="0"/>
                          <a:cs typeface="Times" panose="02020603050405020304" pitchFamily="18" charset="0"/>
                        </a:rPr>
                        <a:t>Apply (z, y)  =&gt; Créate(x, y)</a:t>
                      </a:r>
                      <a:endParaRPr lang="es-ES" sz="1200" b="1" i="0" u="none" strike="noStrike" dirty="0">
                        <a:solidFill>
                          <a:schemeClr val="tx1"/>
                        </a:solidFill>
                        <a:effectLst/>
                        <a:latin typeface="Times" panose="02020603050405020304" pitchFamily="18" charset="0"/>
                        <a:cs typeface="Times" panose="02020603050405020304" pitchFamily="18" charset="0"/>
                      </a:endParaRPr>
                    </a:p>
                  </a:txBody>
                  <a:tcPr marL="4338" marR="4338" marT="43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4060174563"/>
                  </a:ext>
                </a:extLst>
              </a:tr>
              <a:tr h="181672">
                <a:tc>
                  <a:txBody>
                    <a:bodyPr/>
                    <a:lstStyle/>
                    <a:p>
                      <a:pPr algn="ctr" rtl="0" fontAlgn="ctr"/>
                      <a:r>
                        <a:rPr lang="en-US" sz="1200" u="none" strike="noStrike" dirty="0">
                          <a:effectLst/>
                          <a:latin typeface="Times" panose="02020603050405020304" pitchFamily="18" charset="0"/>
                          <a:cs typeface="Times" panose="02020603050405020304" pitchFamily="18" charset="0"/>
                        </a:rPr>
                        <a:t>Z</a:t>
                      </a:r>
                      <a:endParaRPr lang="en-US" sz="1200" b="1" i="0" u="none" strike="noStrike" dirty="0">
                        <a:solidFill>
                          <a:srgbClr val="000000"/>
                        </a:solidFill>
                        <a:effectLst/>
                        <a:latin typeface="Times" panose="02020603050405020304" pitchFamily="18" charset="0"/>
                        <a:cs typeface="Times" panose="02020603050405020304" pitchFamily="18" charset="0"/>
                      </a:endParaRPr>
                    </a:p>
                  </a:txBody>
                  <a:tcPr marL="4338" marR="4338" marT="43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en-US" sz="1200" u="none" strike="noStrike" dirty="0">
                          <a:effectLst/>
                          <a:latin typeface="Times" panose="02020603050405020304" pitchFamily="18" charset="0"/>
                          <a:cs typeface="Times" panose="02020603050405020304" pitchFamily="18" charset="0"/>
                        </a:rPr>
                        <a:t>X</a:t>
                      </a:r>
                      <a:endParaRPr lang="en-US" sz="1200" b="1" i="0" u="none" strike="noStrike" dirty="0">
                        <a:solidFill>
                          <a:srgbClr val="000000"/>
                        </a:solidFill>
                        <a:effectLst/>
                        <a:latin typeface="Times" panose="02020603050405020304" pitchFamily="18" charset="0"/>
                        <a:cs typeface="Times" panose="02020603050405020304" pitchFamily="18" charset="0"/>
                      </a:endParaRPr>
                    </a:p>
                  </a:txBody>
                  <a:tcPr marL="4338" marR="4338" marT="43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en-US" sz="1200" u="none" strike="noStrike" dirty="0">
                          <a:effectLst/>
                          <a:latin typeface="Times" panose="02020603050405020304" pitchFamily="18" charset="0"/>
                          <a:cs typeface="Times" panose="02020603050405020304" pitchFamily="18" charset="0"/>
                        </a:rPr>
                        <a:t>Y</a:t>
                      </a:r>
                      <a:endParaRPr lang="en-US" sz="1200" b="1" i="0" u="none" strike="noStrike" dirty="0">
                        <a:solidFill>
                          <a:srgbClr val="000000"/>
                        </a:solidFill>
                        <a:effectLst/>
                        <a:latin typeface="Times" panose="02020603050405020304" pitchFamily="18" charset="0"/>
                        <a:cs typeface="Times" panose="02020603050405020304" pitchFamily="18" charset="0"/>
                      </a:endParaRPr>
                    </a:p>
                  </a:txBody>
                  <a:tcPr marL="4338" marR="4338" marT="43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t"/>
                      <a:r>
                        <a:rPr lang="en-US" sz="1200" u="none" strike="noStrike" dirty="0">
                          <a:effectLst/>
                          <a:latin typeface="Times" panose="02020603050405020304" pitchFamily="18" charset="0"/>
                          <a:cs typeface="Times" panose="02020603050405020304" pitchFamily="18" charset="0"/>
                        </a:rPr>
                        <a:t>Atomic Formula </a:t>
                      </a:r>
                      <a:endParaRPr lang="en-US" sz="1200" b="0" i="0" u="none" strike="noStrike" dirty="0">
                        <a:solidFill>
                          <a:srgbClr val="000000"/>
                        </a:solidFill>
                        <a:effectLst/>
                        <a:latin typeface="Times" panose="02020603050405020304" pitchFamily="18" charset="0"/>
                        <a:cs typeface="Times" panose="02020603050405020304" pitchFamily="18" charset="0"/>
                      </a:endParaRPr>
                    </a:p>
                  </a:txBody>
                  <a:tcPr marL="4338" marR="4338" marT="4338"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590415050"/>
                  </a:ext>
                </a:extLst>
              </a:tr>
              <a:tr h="185222">
                <a:tc>
                  <a:txBody>
                    <a:bodyPr/>
                    <a:lstStyle/>
                    <a:p>
                      <a:pPr algn="ctr" rtl="0" fontAlgn="ctr"/>
                      <a:r>
                        <a:rPr lang="en-US" sz="1200" u="none" strike="noStrike" dirty="0">
                          <a:effectLst/>
                          <a:latin typeface="Times" panose="02020603050405020304" pitchFamily="18" charset="0"/>
                          <a:cs typeface="Times" panose="02020603050405020304" pitchFamily="18" charset="0"/>
                        </a:rPr>
                        <a:t>Graph</a:t>
                      </a:r>
                      <a:endParaRPr lang="en-US" sz="1200" b="0" i="0" u="none" strike="noStrike" dirty="0">
                        <a:solidFill>
                          <a:srgbClr val="000000"/>
                        </a:solidFill>
                        <a:effectLst/>
                        <a:latin typeface="Times" panose="02020603050405020304" pitchFamily="18" charset="0"/>
                        <a:cs typeface="Times" panose="02020603050405020304" pitchFamily="18" charset="0"/>
                      </a:endParaRPr>
                    </a:p>
                  </a:txBody>
                  <a:tcPr marL="4338" marR="4338" marT="43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9999"/>
                    </a:solidFill>
                  </a:tcPr>
                </a:tc>
                <a:tc>
                  <a:txBody>
                    <a:bodyPr/>
                    <a:lstStyle/>
                    <a:p>
                      <a:pPr algn="ctr" rtl="0" fontAlgn="ctr"/>
                      <a:r>
                        <a:rPr lang="en-US" sz="1200" u="none" strike="noStrike" dirty="0">
                          <a:effectLst/>
                          <a:latin typeface="Times" panose="02020603050405020304" pitchFamily="18" charset="0"/>
                          <a:cs typeface="Times" panose="02020603050405020304" pitchFamily="18" charset="0"/>
                        </a:rPr>
                        <a:t>Graph</a:t>
                      </a:r>
                      <a:endParaRPr lang="en-US" sz="1200" b="0" i="0" u="none" strike="noStrike" dirty="0">
                        <a:solidFill>
                          <a:srgbClr val="000000"/>
                        </a:solidFill>
                        <a:effectLst/>
                        <a:latin typeface="Times" panose="02020603050405020304" pitchFamily="18" charset="0"/>
                        <a:cs typeface="Times" panose="02020603050405020304" pitchFamily="18" charset="0"/>
                      </a:endParaRPr>
                    </a:p>
                  </a:txBody>
                  <a:tcPr marL="4338" marR="4338" marT="43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en-US" sz="1200" u="none" strike="noStrike" dirty="0">
                          <a:effectLst/>
                          <a:latin typeface="Times" panose="02020603050405020304" pitchFamily="18" charset="0"/>
                          <a:cs typeface="Times" panose="02020603050405020304" pitchFamily="18" charset="0"/>
                        </a:rPr>
                        <a:t>Graph</a:t>
                      </a:r>
                      <a:endParaRPr lang="en-US" sz="1200" b="0" i="0" u="none" strike="noStrike" dirty="0">
                        <a:solidFill>
                          <a:srgbClr val="000000"/>
                        </a:solidFill>
                        <a:effectLst/>
                        <a:latin typeface="Times" panose="02020603050405020304" pitchFamily="18" charset="0"/>
                        <a:cs typeface="Times" panose="02020603050405020304" pitchFamily="18" charset="0"/>
                      </a:endParaRPr>
                    </a:p>
                  </a:txBody>
                  <a:tcPr marL="4338" marR="4338" marT="43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indent="0" algn="l" rtl="0" fontAlgn="ctr">
                        <a:buFont typeface="+mj-lt"/>
                        <a:buNone/>
                      </a:pPr>
                      <a:r>
                        <a:rPr lang="en-US" sz="1200" u="none" strike="noStrike" dirty="0">
                          <a:effectLst/>
                          <a:latin typeface="Times" panose="02020603050405020304" pitchFamily="18" charset="0"/>
                          <a:cs typeface="Times" panose="02020603050405020304" pitchFamily="18" charset="0"/>
                        </a:rPr>
                        <a:t>CR(Graph, Graph)^AP(Graph, Graph) ) =&gt; CR (Graph, Graph) </a:t>
                      </a:r>
                      <a:endParaRPr lang="en-US" sz="1200" b="0" i="0" u="none" strike="noStrike" dirty="0">
                        <a:solidFill>
                          <a:srgbClr val="000000"/>
                        </a:solidFill>
                        <a:effectLst/>
                        <a:latin typeface="Times" panose="02020603050405020304" pitchFamily="18" charset="0"/>
                        <a:cs typeface="Times" panose="02020603050405020304" pitchFamily="18" charset="0"/>
                      </a:endParaRPr>
                    </a:p>
                  </a:txBody>
                  <a:tcPr marL="4338" marR="4338" marT="43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957470193"/>
                  </a:ext>
                </a:extLst>
              </a:tr>
              <a:tr h="181672">
                <a:tc>
                  <a:txBody>
                    <a:bodyPr/>
                    <a:lstStyle/>
                    <a:p>
                      <a:pPr algn="ctr" fontAlgn="t"/>
                      <a:r>
                        <a:rPr lang="en-US" sz="1200" u="none" strike="noStrike">
                          <a:effectLst/>
                          <a:latin typeface="Times" panose="02020603050405020304" pitchFamily="18" charset="0"/>
                          <a:cs typeface="Times" panose="02020603050405020304" pitchFamily="18" charset="0"/>
                        </a:rPr>
                        <a:t> </a:t>
                      </a:r>
                      <a:endParaRPr lang="en-US" sz="1200" b="0" i="0" u="none" strike="noStrike">
                        <a:solidFill>
                          <a:srgbClr val="000000"/>
                        </a:solidFill>
                        <a:effectLst/>
                        <a:latin typeface="Times" panose="02020603050405020304" pitchFamily="18" charset="0"/>
                        <a:cs typeface="Times" panose="02020603050405020304" pitchFamily="18" charset="0"/>
                      </a:endParaRPr>
                    </a:p>
                  </a:txBody>
                  <a:tcPr marL="4338" marR="4338" marT="4338"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en-US" sz="1200" u="none" strike="noStrike" dirty="0">
                          <a:effectLst/>
                          <a:latin typeface="Times" panose="02020603050405020304" pitchFamily="18" charset="0"/>
                          <a:cs typeface="Times" panose="02020603050405020304" pitchFamily="18" charset="0"/>
                        </a:rPr>
                        <a:t>Graph</a:t>
                      </a:r>
                      <a:endParaRPr lang="en-US" sz="1200" b="0" i="0" u="none" strike="noStrike" dirty="0">
                        <a:solidFill>
                          <a:srgbClr val="000000"/>
                        </a:solidFill>
                        <a:effectLst/>
                        <a:latin typeface="Times" panose="02020603050405020304" pitchFamily="18" charset="0"/>
                        <a:cs typeface="Times" panose="02020603050405020304" pitchFamily="18" charset="0"/>
                      </a:endParaRPr>
                    </a:p>
                  </a:txBody>
                  <a:tcPr marL="4338" marR="4338" marT="43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en-US" sz="1200" u="none" strike="noStrike" dirty="0">
                          <a:effectLst/>
                          <a:latin typeface="Times" panose="02020603050405020304" pitchFamily="18" charset="0"/>
                          <a:cs typeface="Times" panose="02020603050405020304" pitchFamily="18" charset="0"/>
                        </a:rPr>
                        <a:t>BFS</a:t>
                      </a:r>
                      <a:endParaRPr lang="en-US" sz="1200" b="0" i="0" u="none" strike="noStrike" dirty="0">
                        <a:solidFill>
                          <a:srgbClr val="000000"/>
                        </a:solidFill>
                        <a:effectLst/>
                        <a:latin typeface="Times" panose="02020603050405020304" pitchFamily="18" charset="0"/>
                        <a:cs typeface="Times" panose="02020603050405020304" pitchFamily="18" charset="0"/>
                      </a:endParaRPr>
                    </a:p>
                  </a:txBody>
                  <a:tcPr marL="4338" marR="4338" marT="43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indent="0" algn="l" rtl="0" fontAlgn="ctr">
                        <a:buFont typeface="+mj-lt"/>
                        <a:buNone/>
                      </a:pPr>
                      <a:r>
                        <a:rPr lang="en-US" sz="1200" u="none" strike="noStrike" dirty="0">
                          <a:effectLst/>
                          <a:latin typeface="Times" panose="02020603050405020304" pitchFamily="18" charset="0"/>
                          <a:cs typeface="Times" panose="02020603050405020304" pitchFamily="18" charset="0"/>
                        </a:rPr>
                        <a:t>CR(Graph, Graph)^AP(Graph, BFS) =&gt; CR (Graph, BFS)</a:t>
                      </a:r>
                      <a:endParaRPr lang="en-US" sz="1200" b="0" i="0" u="none" strike="noStrike" dirty="0">
                        <a:solidFill>
                          <a:srgbClr val="000000"/>
                        </a:solidFill>
                        <a:effectLst/>
                        <a:latin typeface="Times" panose="02020603050405020304" pitchFamily="18" charset="0"/>
                        <a:cs typeface="Times" panose="02020603050405020304" pitchFamily="18" charset="0"/>
                      </a:endParaRPr>
                    </a:p>
                  </a:txBody>
                  <a:tcPr marL="4338" marR="4338" marT="43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835305271"/>
                  </a:ext>
                </a:extLst>
              </a:tr>
              <a:tr h="181672">
                <a:tc>
                  <a:txBody>
                    <a:bodyPr/>
                    <a:lstStyle/>
                    <a:p>
                      <a:pPr algn="ctr" fontAlgn="t"/>
                      <a:r>
                        <a:rPr lang="en-US" sz="1200" u="none" strike="noStrike">
                          <a:effectLst/>
                          <a:latin typeface="Times" panose="02020603050405020304" pitchFamily="18" charset="0"/>
                          <a:cs typeface="Times" panose="02020603050405020304" pitchFamily="18" charset="0"/>
                        </a:rPr>
                        <a:t> </a:t>
                      </a:r>
                      <a:endParaRPr lang="en-US" sz="1200" b="0" i="0" u="none" strike="noStrike">
                        <a:solidFill>
                          <a:srgbClr val="000000"/>
                        </a:solidFill>
                        <a:effectLst/>
                        <a:latin typeface="Times" panose="02020603050405020304" pitchFamily="18" charset="0"/>
                        <a:cs typeface="Times" panose="02020603050405020304" pitchFamily="18" charset="0"/>
                      </a:endParaRPr>
                    </a:p>
                  </a:txBody>
                  <a:tcPr marL="4338" marR="4338" marT="4338"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en-US" sz="1200" u="none" strike="noStrike" dirty="0">
                          <a:effectLst/>
                          <a:latin typeface="Times" panose="02020603050405020304" pitchFamily="18" charset="0"/>
                          <a:cs typeface="Times" panose="02020603050405020304" pitchFamily="18" charset="0"/>
                        </a:rPr>
                        <a:t>Graph</a:t>
                      </a:r>
                      <a:endParaRPr lang="en-US" sz="1200" b="0" i="0" u="none" strike="noStrike" dirty="0">
                        <a:solidFill>
                          <a:srgbClr val="000000"/>
                        </a:solidFill>
                        <a:effectLst/>
                        <a:latin typeface="Times" panose="02020603050405020304" pitchFamily="18" charset="0"/>
                        <a:cs typeface="Times" panose="02020603050405020304" pitchFamily="18" charset="0"/>
                      </a:endParaRPr>
                    </a:p>
                  </a:txBody>
                  <a:tcPr marL="4338" marR="4338" marT="43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en-US" sz="1200" u="none" strike="noStrike" dirty="0">
                          <a:effectLst/>
                          <a:latin typeface="Times" panose="02020603050405020304" pitchFamily="18" charset="0"/>
                          <a:cs typeface="Times" panose="02020603050405020304" pitchFamily="18" charset="0"/>
                        </a:rPr>
                        <a:t>Graph Traverse </a:t>
                      </a:r>
                      <a:endParaRPr lang="en-US" sz="1200" b="0" i="0" u="none" strike="noStrike" dirty="0">
                        <a:solidFill>
                          <a:srgbClr val="000000"/>
                        </a:solidFill>
                        <a:effectLst/>
                        <a:latin typeface="Times" panose="02020603050405020304" pitchFamily="18" charset="0"/>
                        <a:cs typeface="Times" panose="02020603050405020304" pitchFamily="18" charset="0"/>
                      </a:endParaRPr>
                    </a:p>
                  </a:txBody>
                  <a:tcPr marL="4338" marR="4338" marT="43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indent="0" algn="l" rtl="0" fontAlgn="ctr">
                        <a:buFont typeface="+mj-lt"/>
                        <a:buNone/>
                      </a:pPr>
                      <a:r>
                        <a:rPr lang="en-US" sz="1200" u="none" strike="noStrike" dirty="0">
                          <a:effectLst/>
                          <a:latin typeface="Times" panose="02020603050405020304" pitchFamily="18" charset="0"/>
                          <a:cs typeface="Times" panose="02020603050405020304" pitchFamily="18" charset="0"/>
                        </a:rPr>
                        <a:t>CR(Graph, Graph)^AP(Graph, GT ) =&gt; CR (Graph, GT )</a:t>
                      </a:r>
                      <a:endParaRPr lang="en-US" sz="1200" b="0" i="0" u="none" strike="noStrike" dirty="0">
                        <a:solidFill>
                          <a:srgbClr val="000000"/>
                        </a:solidFill>
                        <a:effectLst/>
                        <a:latin typeface="Times" panose="02020603050405020304" pitchFamily="18" charset="0"/>
                        <a:cs typeface="Times" panose="02020603050405020304" pitchFamily="18" charset="0"/>
                      </a:endParaRPr>
                    </a:p>
                  </a:txBody>
                  <a:tcPr marL="4338" marR="4338" marT="43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485846287"/>
                  </a:ext>
                </a:extLst>
              </a:tr>
              <a:tr h="181672">
                <a:tc>
                  <a:txBody>
                    <a:bodyPr/>
                    <a:lstStyle/>
                    <a:p>
                      <a:pPr algn="ctr" fontAlgn="t"/>
                      <a:r>
                        <a:rPr lang="en-US" sz="1200" u="none" strike="noStrike">
                          <a:effectLst/>
                          <a:latin typeface="Times" panose="02020603050405020304" pitchFamily="18" charset="0"/>
                          <a:cs typeface="Times" panose="02020603050405020304" pitchFamily="18" charset="0"/>
                        </a:rPr>
                        <a:t> </a:t>
                      </a:r>
                      <a:endParaRPr lang="en-US" sz="1200" b="0" i="0" u="none" strike="noStrike">
                        <a:solidFill>
                          <a:srgbClr val="000000"/>
                        </a:solidFill>
                        <a:effectLst/>
                        <a:latin typeface="Times" panose="02020603050405020304" pitchFamily="18" charset="0"/>
                        <a:cs typeface="Times" panose="02020603050405020304" pitchFamily="18" charset="0"/>
                      </a:endParaRPr>
                    </a:p>
                  </a:txBody>
                  <a:tcPr marL="4338" marR="4338" marT="4338"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en-US" sz="1200" u="none" strike="noStrike" dirty="0">
                          <a:effectLst/>
                          <a:latin typeface="Times" panose="02020603050405020304" pitchFamily="18" charset="0"/>
                          <a:cs typeface="Times" panose="02020603050405020304" pitchFamily="18" charset="0"/>
                        </a:rPr>
                        <a:t>BFS</a:t>
                      </a:r>
                      <a:endParaRPr lang="en-US" sz="1200" b="0" i="0" u="none" strike="noStrike" dirty="0">
                        <a:solidFill>
                          <a:srgbClr val="000000"/>
                        </a:solidFill>
                        <a:effectLst/>
                        <a:latin typeface="Times" panose="02020603050405020304" pitchFamily="18" charset="0"/>
                        <a:cs typeface="Times" panose="02020603050405020304" pitchFamily="18" charset="0"/>
                      </a:endParaRPr>
                    </a:p>
                  </a:txBody>
                  <a:tcPr marL="4338" marR="4338" marT="43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en-US" sz="1200" u="none" strike="noStrike" dirty="0">
                          <a:effectLst/>
                          <a:latin typeface="Times" panose="02020603050405020304" pitchFamily="18" charset="0"/>
                          <a:cs typeface="Times" panose="02020603050405020304" pitchFamily="18" charset="0"/>
                        </a:rPr>
                        <a:t>BFS</a:t>
                      </a:r>
                      <a:endParaRPr lang="en-US" sz="1200" b="0" i="0" u="none" strike="noStrike" dirty="0">
                        <a:solidFill>
                          <a:srgbClr val="000000"/>
                        </a:solidFill>
                        <a:effectLst/>
                        <a:latin typeface="Times" panose="02020603050405020304" pitchFamily="18" charset="0"/>
                        <a:cs typeface="Times" panose="02020603050405020304" pitchFamily="18" charset="0"/>
                      </a:endParaRPr>
                    </a:p>
                  </a:txBody>
                  <a:tcPr marL="4338" marR="4338" marT="43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indent="0" algn="l" rtl="0" fontAlgn="ctr">
                        <a:buFont typeface="+mj-lt"/>
                        <a:buNone/>
                      </a:pPr>
                      <a:r>
                        <a:rPr lang="en-US" sz="1200" u="none" strike="noStrike" dirty="0">
                          <a:effectLst/>
                          <a:latin typeface="Times" panose="02020603050405020304" pitchFamily="18" charset="0"/>
                          <a:cs typeface="Times" panose="02020603050405020304" pitchFamily="18" charset="0"/>
                        </a:rPr>
                        <a:t>CR(Graph, BFS)^AP(Graph, BFS ) =&gt; CR (BFS, BFS )</a:t>
                      </a:r>
                      <a:endParaRPr lang="en-US" sz="1200" b="0" i="0" u="none" strike="noStrike" dirty="0">
                        <a:solidFill>
                          <a:srgbClr val="000000"/>
                        </a:solidFill>
                        <a:effectLst/>
                        <a:latin typeface="Times" panose="02020603050405020304" pitchFamily="18" charset="0"/>
                        <a:cs typeface="Times" panose="02020603050405020304" pitchFamily="18" charset="0"/>
                      </a:endParaRPr>
                    </a:p>
                  </a:txBody>
                  <a:tcPr marL="4338" marR="4338" marT="43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90348525"/>
                  </a:ext>
                </a:extLst>
              </a:tr>
              <a:tr h="181672">
                <a:tc>
                  <a:txBody>
                    <a:bodyPr/>
                    <a:lstStyle/>
                    <a:p>
                      <a:pPr algn="ctr" fontAlgn="t"/>
                      <a:r>
                        <a:rPr lang="en-US" sz="1200" u="none" strike="noStrike">
                          <a:effectLst/>
                          <a:latin typeface="Times" panose="02020603050405020304" pitchFamily="18" charset="0"/>
                          <a:cs typeface="Times" panose="02020603050405020304" pitchFamily="18" charset="0"/>
                        </a:rPr>
                        <a:t> </a:t>
                      </a:r>
                      <a:endParaRPr lang="en-US" sz="1200" b="0" i="0" u="none" strike="noStrike">
                        <a:solidFill>
                          <a:srgbClr val="000000"/>
                        </a:solidFill>
                        <a:effectLst/>
                        <a:latin typeface="Times" panose="02020603050405020304" pitchFamily="18" charset="0"/>
                        <a:cs typeface="Times" panose="02020603050405020304" pitchFamily="18" charset="0"/>
                      </a:endParaRPr>
                    </a:p>
                  </a:txBody>
                  <a:tcPr marL="4338" marR="4338" marT="4338"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en-US" sz="1200" u="none" strike="noStrike" dirty="0">
                          <a:effectLst/>
                          <a:latin typeface="Times" panose="02020603050405020304" pitchFamily="18" charset="0"/>
                          <a:cs typeface="Times" panose="02020603050405020304" pitchFamily="18" charset="0"/>
                        </a:rPr>
                        <a:t>BFS</a:t>
                      </a:r>
                      <a:endParaRPr lang="en-US" sz="1200" b="0" i="0" u="none" strike="noStrike" dirty="0">
                        <a:solidFill>
                          <a:srgbClr val="000000"/>
                        </a:solidFill>
                        <a:effectLst/>
                        <a:latin typeface="Times" panose="02020603050405020304" pitchFamily="18" charset="0"/>
                        <a:cs typeface="Times" panose="02020603050405020304" pitchFamily="18" charset="0"/>
                      </a:endParaRPr>
                    </a:p>
                  </a:txBody>
                  <a:tcPr marL="4338" marR="4338" marT="43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en-US" sz="1200" u="none" strike="noStrike" dirty="0">
                          <a:effectLst/>
                          <a:latin typeface="Times" panose="02020603050405020304" pitchFamily="18" charset="0"/>
                          <a:cs typeface="Times" panose="02020603050405020304" pitchFamily="18" charset="0"/>
                        </a:rPr>
                        <a:t>Graph</a:t>
                      </a:r>
                      <a:endParaRPr lang="en-US" sz="1200" b="0" i="0" u="none" strike="noStrike" dirty="0">
                        <a:solidFill>
                          <a:srgbClr val="000000"/>
                        </a:solidFill>
                        <a:effectLst/>
                        <a:latin typeface="Times" panose="02020603050405020304" pitchFamily="18" charset="0"/>
                        <a:cs typeface="Times" panose="02020603050405020304" pitchFamily="18" charset="0"/>
                      </a:endParaRPr>
                    </a:p>
                  </a:txBody>
                  <a:tcPr marL="4338" marR="4338" marT="43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indent="0" algn="l" rtl="0" fontAlgn="ctr">
                        <a:buFont typeface="+mj-lt"/>
                        <a:buNone/>
                      </a:pPr>
                      <a:r>
                        <a:rPr lang="en-US" sz="1200" u="none" strike="noStrike" dirty="0">
                          <a:effectLst/>
                          <a:latin typeface="Times" panose="02020603050405020304" pitchFamily="18" charset="0"/>
                          <a:cs typeface="Times" panose="02020603050405020304" pitchFamily="18" charset="0"/>
                        </a:rPr>
                        <a:t>CR(Graph, BFS)^AP(Graph, GT ) =&gt; CR (BFS, GT) </a:t>
                      </a:r>
                      <a:endParaRPr lang="en-US" sz="1200" b="0" i="0" u="none" strike="noStrike" dirty="0">
                        <a:solidFill>
                          <a:srgbClr val="000000"/>
                        </a:solidFill>
                        <a:effectLst/>
                        <a:latin typeface="Times" panose="02020603050405020304" pitchFamily="18" charset="0"/>
                        <a:cs typeface="Times" panose="02020603050405020304" pitchFamily="18" charset="0"/>
                      </a:endParaRPr>
                    </a:p>
                  </a:txBody>
                  <a:tcPr marL="4338" marR="4338" marT="43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665830308"/>
                  </a:ext>
                </a:extLst>
              </a:tr>
              <a:tr h="181672">
                <a:tc>
                  <a:txBody>
                    <a:bodyPr/>
                    <a:lstStyle/>
                    <a:p>
                      <a:pPr algn="ctr" fontAlgn="t"/>
                      <a:r>
                        <a:rPr lang="en-US" sz="1200" u="none" strike="noStrike">
                          <a:effectLst/>
                          <a:latin typeface="Times" panose="02020603050405020304" pitchFamily="18" charset="0"/>
                          <a:cs typeface="Times" panose="02020603050405020304" pitchFamily="18" charset="0"/>
                        </a:rPr>
                        <a:t> </a:t>
                      </a:r>
                      <a:endParaRPr lang="en-US" sz="1200" b="0" i="0" u="none" strike="noStrike">
                        <a:solidFill>
                          <a:srgbClr val="000000"/>
                        </a:solidFill>
                        <a:effectLst/>
                        <a:latin typeface="Times" panose="02020603050405020304" pitchFamily="18" charset="0"/>
                        <a:cs typeface="Times" panose="02020603050405020304" pitchFamily="18" charset="0"/>
                      </a:endParaRPr>
                    </a:p>
                  </a:txBody>
                  <a:tcPr marL="4338" marR="4338" marT="4338"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en-US" sz="1200" u="none" strike="noStrike" dirty="0">
                          <a:effectLst/>
                          <a:latin typeface="Times" panose="02020603050405020304" pitchFamily="18" charset="0"/>
                          <a:cs typeface="Times" panose="02020603050405020304" pitchFamily="18" charset="0"/>
                        </a:rPr>
                        <a:t>BFS</a:t>
                      </a:r>
                      <a:endParaRPr lang="en-US" sz="1200" b="0" i="0" u="none" strike="noStrike" dirty="0">
                        <a:solidFill>
                          <a:srgbClr val="000000"/>
                        </a:solidFill>
                        <a:effectLst/>
                        <a:latin typeface="Times" panose="02020603050405020304" pitchFamily="18" charset="0"/>
                        <a:cs typeface="Times" panose="02020603050405020304" pitchFamily="18" charset="0"/>
                      </a:endParaRPr>
                    </a:p>
                  </a:txBody>
                  <a:tcPr marL="4338" marR="4338" marT="43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en-US" sz="1200" u="none" strike="noStrike" dirty="0">
                          <a:effectLst/>
                          <a:latin typeface="Times" panose="02020603050405020304" pitchFamily="18" charset="0"/>
                          <a:cs typeface="Times" panose="02020603050405020304" pitchFamily="18" charset="0"/>
                        </a:rPr>
                        <a:t>Graph Traverse </a:t>
                      </a:r>
                      <a:endParaRPr lang="en-US" sz="1200" b="0" i="0" u="none" strike="noStrike" dirty="0">
                        <a:solidFill>
                          <a:srgbClr val="000000"/>
                        </a:solidFill>
                        <a:effectLst/>
                        <a:latin typeface="Times" panose="02020603050405020304" pitchFamily="18" charset="0"/>
                        <a:cs typeface="Times" panose="02020603050405020304" pitchFamily="18" charset="0"/>
                      </a:endParaRPr>
                    </a:p>
                  </a:txBody>
                  <a:tcPr marL="4338" marR="4338" marT="43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indent="0" algn="l" rtl="0" fontAlgn="ctr">
                        <a:buFont typeface="+mj-lt"/>
                        <a:buNone/>
                      </a:pPr>
                      <a:r>
                        <a:rPr lang="en-US" sz="1200" u="none" strike="noStrike" dirty="0">
                          <a:effectLst/>
                          <a:latin typeface="Times" panose="02020603050405020304" pitchFamily="18" charset="0"/>
                          <a:cs typeface="Times" panose="02020603050405020304" pitchFamily="18" charset="0"/>
                        </a:rPr>
                        <a:t>CR(Graph, Graph)^AP(Graph, Graph) ) =&gt; CR (Graph, Graph) </a:t>
                      </a:r>
                      <a:endParaRPr lang="en-US" sz="1200" b="0" i="0" u="none" strike="noStrike" dirty="0">
                        <a:solidFill>
                          <a:srgbClr val="000000"/>
                        </a:solidFill>
                        <a:effectLst/>
                        <a:latin typeface="Times" panose="02020603050405020304" pitchFamily="18" charset="0"/>
                        <a:cs typeface="Times" panose="02020603050405020304" pitchFamily="18" charset="0"/>
                      </a:endParaRPr>
                    </a:p>
                  </a:txBody>
                  <a:tcPr marL="4338" marR="4338" marT="43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578789368"/>
                  </a:ext>
                </a:extLst>
              </a:tr>
              <a:tr h="181672">
                <a:tc>
                  <a:txBody>
                    <a:bodyPr/>
                    <a:lstStyle/>
                    <a:p>
                      <a:pPr algn="ctr" fontAlgn="t"/>
                      <a:r>
                        <a:rPr lang="en-US" sz="1200" u="none" strike="noStrike">
                          <a:effectLst/>
                          <a:latin typeface="Times" panose="02020603050405020304" pitchFamily="18" charset="0"/>
                          <a:cs typeface="Times" panose="02020603050405020304" pitchFamily="18" charset="0"/>
                        </a:rPr>
                        <a:t> </a:t>
                      </a:r>
                      <a:endParaRPr lang="en-US" sz="1200" b="0" i="0" u="none" strike="noStrike">
                        <a:solidFill>
                          <a:srgbClr val="000000"/>
                        </a:solidFill>
                        <a:effectLst/>
                        <a:latin typeface="Times" panose="02020603050405020304" pitchFamily="18" charset="0"/>
                        <a:cs typeface="Times" panose="02020603050405020304" pitchFamily="18" charset="0"/>
                      </a:endParaRPr>
                    </a:p>
                  </a:txBody>
                  <a:tcPr marL="4338" marR="4338" marT="4338"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en-US" sz="1200" u="none" strike="noStrike" dirty="0">
                          <a:effectLst/>
                          <a:latin typeface="Times" panose="02020603050405020304" pitchFamily="18" charset="0"/>
                          <a:cs typeface="Times" panose="02020603050405020304" pitchFamily="18" charset="0"/>
                        </a:rPr>
                        <a:t>Graph Traverse </a:t>
                      </a:r>
                      <a:endParaRPr lang="en-US" sz="1200" b="0" i="0" u="none" strike="noStrike" dirty="0">
                        <a:solidFill>
                          <a:srgbClr val="000000"/>
                        </a:solidFill>
                        <a:effectLst/>
                        <a:latin typeface="Times" panose="02020603050405020304" pitchFamily="18" charset="0"/>
                        <a:cs typeface="Times" panose="02020603050405020304" pitchFamily="18" charset="0"/>
                      </a:endParaRPr>
                    </a:p>
                  </a:txBody>
                  <a:tcPr marL="4338" marR="4338" marT="43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en-US" sz="1200" u="none" strike="noStrike" dirty="0">
                          <a:effectLst/>
                          <a:latin typeface="Times" panose="02020603050405020304" pitchFamily="18" charset="0"/>
                          <a:cs typeface="Times" panose="02020603050405020304" pitchFamily="18" charset="0"/>
                        </a:rPr>
                        <a:t>Graph Traverse </a:t>
                      </a:r>
                      <a:endParaRPr lang="en-US" sz="1200" b="0" i="0" u="none" strike="noStrike" dirty="0">
                        <a:solidFill>
                          <a:srgbClr val="000000"/>
                        </a:solidFill>
                        <a:effectLst/>
                        <a:latin typeface="Times" panose="02020603050405020304" pitchFamily="18" charset="0"/>
                        <a:cs typeface="Times" panose="02020603050405020304" pitchFamily="18" charset="0"/>
                      </a:endParaRPr>
                    </a:p>
                  </a:txBody>
                  <a:tcPr marL="4338" marR="4338" marT="43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indent="0" algn="l" rtl="0" fontAlgn="ctr">
                        <a:buFont typeface="+mj-lt"/>
                        <a:buNone/>
                      </a:pPr>
                      <a:r>
                        <a:rPr lang="en-US" sz="1200" u="none" strike="noStrike" dirty="0">
                          <a:effectLst/>
                          <a:latin typeface="Times" panose="02020603050405020304" pitchFamily="18" charset="0"/>
                          <a:cs typeface="Times" panose="02020603050405020304" pitchFamily="18" charset="0"/>
                        </a:rPr>
                        <a:t>CR(Graph, GT)^AP(Graph, GT) ) =&gt; CR (GT,GT) </a:t>
                      </a:r>
                      <a:endParaRPr lang="en-US" sz="1200" b="0" i="0" u="none" strike="noStrike" dirty="0">
                        <a:solidFill>
                          <a:srgbClr val="000000"/>
                        </a:solidFill>
                        <a:effectLst/>
                        <a:latin typeface="Times" panose="02020603050405020304" pitchFamily="18" charset="0"/>
                        <a:cs typeface="Times" panose="02020603050405020304" pitchFamily="18" charset="0"/>
                      </a:endParaRPr>
                    </a:p>
                  </a:txBody>
                  <a:tcPr marL="4338" marR="4338" marT="43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206691944"/>
                  </a:ext>
                </a:extLst>
              </a:tr>
              <a:tr h="181672">
                <a:tc>
                  <a:txBody>
                    <a:bodyPr/>
                    <a:lstStyle/>
                    <a:p>
                      <a:pPr algn="ctr" fontAlgn="t"/>
                      <a:r>
                        <a:rPr lang="en-US" sz="1200" u="none" strike="noStrike">
                          <a:effectLst/>
                          <a:latin typeface="Times" panose="02020603050405020304" pitchFamily="18" charset="0"/>
                          <a:cs typeface="Times" panose="02020603050405020304" pitchFamily="18" charset="0"/>
                        </a:rPr>
                        <a:t> </a:t>
                      </a:r>
                      <a:endParaRPr lang="en-US" sz="1200" b="0" i="0" u="none" strike="noStrike">
                        <a:solidFill>
                          <a:srgbClr val="000000"/>
                        </a:solidFill>
                        <a:effectLst/>
                        <a:latin typeface="Times" panose="02020603050405020304" pitchFamily="18" charset="0"/>
                        <a:cs typeface="Times" panose="02020603050405020304" pitchFamily="18" charset="0"/>
                      </a:endParaRPr>
                    </a:p>
                  </a:txBody>
                  <a:tcPr marL="4338" marR="4338" marT="4338"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en-US" sz="1200" u="none" strike="noStrike" dirty="0">
                          <a:effectLst/>
                          <a:latin typeface="Times" panose="02020603050405020304" pitchFamily="18" charset="0"/>
                          <a:cs typeface="Times" panose="02020603050405020304" pitchFamily="18" charset="0"/>
                        </a:rPr>
                        <a:t>Graph Traverse </a:t>
                      </a:r>
                      <a:endParaRPr lang="en-US" sz="1200" b="0" i="0" u="none" strike="noStrike" dirty="0">
                        <a:solidFill>
                          <a:srgbClr val="000000"/>
                        </a:solidFill>
                        <a:effectLst/>
                        <a:latin typeface="Times" panose="02020603050405020304" pitchFamily="18" charset="0"/>
                        <a:cs typeface="Times" panose="02020603050405020304" pitchFamily="18" charset="0"/>
                      </a:endParaRPr>
                    </a:p>
                  </a:txBody>
                  <a:tcPr marL="4338" marR="4338" marT="43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en-US" sz="1200" u="none" strike="noStrike" dirty="0">
                          <a:effectLst/>
                          <a:latin typeface="Times" panose="02020603050405020304" pitchFamily="18" charset="0"/>
                          <a:cs typeface="Times" panose="02020603050405020304" pitchFamily="18" charset="0"/>
                        </a:rPr>
                        <a:t>BFS</a:t>
                      </a:r>
                      <a:endParaRPr lang="en-US" sz="1200" b="0" i="0" u="none" strike="noStrike" dirty="0">
                        <a:solidFill>
                          <a:srgbClr val="000000"/>
                        </a:solidFill>
                        <a:effectLst/>
                        <a:latin typeface="Times" panose="02020603050405020304" pitchFamily="18" charset="0"/>
                        <a:cs typeface="Times" panose="02020603050405020304" pitchFamily="18" charset="0"/>
                      </a:endParaRPr>
                    </a:p>
                  </a:txBody>
                  <a:tcPr marL="4338" marR="4338" marT="43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indent="0" algn="l" rtl="0" fontAlgn="ctr">
                        <a:buFont typeface="+mj-lt"/>
                        <a:buNone/>
                      </a:pPr>
                      <a:r>
                        <a:rPr lang="en-US" sz="1200" u="none" strike="noStrike" dirty="0">
                          <a:effectLst/>
                          <a:latin typeface="Times" panose="02020603050405020304" pitchFamily="18" charset="0"/>
                          <a:cs typeface="Times" panose="02020603050405020304" pitchFamily="18" charset="0"/>
                        </a:rPr>
                        <a:t>CR(Graph, GT)^AP(Graph, BFS) ) =&gt; CR (GT, BFS) </a:t>
                      </a:r>
                      <a:endParaRPr lang="en-US" sz="1200" b="0" i="0" u="none" strike="noStrike" dirty="0">
                        <a:solidFill>
                          <a:srgbClr val="000000"/>
                        </a:solidFill>
                        <a:effectLst/>
                        <a:latin typeface="Times" panose="02020603050405020304" pitchFamily="18" charset="0"/>
                        <a:cs typeface="Times" panose="02020603050405020304" pitchFamily="18" charset="0"/>
                      </a:endParaRPr>
                    </a:p>
                  </a:txBody>
                  <a:tcPr marL="4338" marR="4338" marT="43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178074673"/>
                  </a:ext>
                </a:extLst>
              </a:tr>
              <a:tr h="181672">
                <a:tc>
                  <a:txBody>
                    <a:bodyPr/>
                    <a:lstStyle/>
                    <a:p>
                      <a:pPr algn="ctr" fontAlgn="t"/>
                      <a:r>
                        <a:rPr lang="en-US" sz="1200" u="none" strike="noStrike">
                          <a:effectLst/>
                          <a:latin typeface="Times" panose="02020603050405020304" pitchFamily="18" charset="0"/>
                          <a:cs typeface="Times" panose="02020603050405020304" pitchFamily="18" charset="0"/>
                        </a:rPr>
                        <a:t> </a:t>
                      </a:r>
                      <a:endParaRPr lang="en-US" sz="1200" b="0" i="0" u="none" strike="noStrike">
                        <a:solidFill>
                          <a:srgbClr val="000000"/>
                        </a:solidFill>
                        <a:effectLst/>
                        <a:latin typeface="Times" panose="02020603050405020304" pitchFamily="18" charset="0"/>
                        <a:cs typeface="Times" panose="02020603050405020304" pitchFamily="18" charset="0"/>
                      </a:endParaRPr>
                    </a:p>
                  </a:txBody>
                  <a:tcPr marL="4338" marR="4338" marT="4338"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en-US" sz="1200" u="none" strike="noStrike" dirty="0">
                          <a:effectLst/>
                          <a:latin typeface="Times" panose="02020603050405020304" pitchFamily="18" charset="0"/>
                          <a:cs typeface="Times" panose="02020603050405020304" pitchFamily="18" charset="0"/>
                        </a:rPr>
                        <a:t>Graph Traverse </a:t>
                      </a:r>
                      <a:endParaRPr lang="en-US" sz="1200" b="0" i="0" u="none" strike="noStrike" dirty="0">
                        <a:solidFill>
                          <a:srgbClr val="000000"/>
                        </a:solidFill>
                        <a:effectLst/>
                        <a:latin typeface="Times" panose="02020603050405020304" pitchFamily="18" charset="0"/>
                        <a:cs typeface="Times" panose="02020603050405020304" pitchFamily="18" charset="0"/>
                      </a:endParaRPr>
                    </a:p>
                  </a:txBody>
                  <a:tcPr marL="4338" marR="4338" marT="43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en-US" sz="1200" u="none" strike="noStrike" dirty="0">
                          <a:effectLst/>
                          <a:latin typeface="Times" panose="02020603050405020304" pitchFamily="18" charset="0"/>
                          <a:cs typeface="Times" panose="02020603050405020304" pitchFamily="18" charset="0"/>
                        </a:rPr>
                        <a:t>Graph</a:t>
                      </a:r>
                      <a:endParaRPr lang="en-US" sz="1200" b="0" i="0" u="none" strike="noStrike" dirty="0">
                        <a:solidFill>
                          <a:srgbClr val="000000"/>
                        </a:solidFill>
                        <a:effectLst/>
                        <a:latin typeface="Times" panose="02020603050405020304" pitchFamily="18" charset="0"/>
                        <a:cs typeface="Times" panose="02020603050405020304" pitchFamily="18" charset="0"/>
                      </a:endParaRPr>
                    </a:p>
                  </a:txBody>
                  <a:tcPr marL="4338" marR="4338" marT="43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indent="0" algn="l" rtl="0" fontAlgn="ctr">
                        <a:buFont typeface="+mj-lt"/>
                        <a:buNone/>
                      </a:pPr>
                      <a:r>
                        <a:rPr lang="en-US" sz="1200" u="none" strike="noStrike" dirty="0">
                          <a:effectLst/>
                          <a:latin typeface="Times" panose="02020603050405020304" pitchFamily="18" charset="0"/>
                          <a:cs typeface="Times" panose="02020603050405020304" pitchFamily="18" charset="0"/>
                        </a:rPr>
                        <a:t>CR(Graph, GT)^AP(Graph, Graph) ) =&gt; CR (GT, Graph) </a:t>
                      </a:r>
                      <a:endParaRPr lang="en-US" sz="1200" b="0" i="0" u="none" strike="noStrike" dirty="0">
                        <a:solidFill>
                          <a:srgbClr val="000000"/>
                        </a:solidFill>
                        <a:effectLst/>
                        <a:latin typeface="Times" panose="02020603050405020304" pitchFamily="18" charset="0"/>
                        <a:cs typeface="Times" panose="02020603050405020304" pitchFamily="18" charset="0"/>
                      </a:endParaRPr>
                    </a:p>
                  </a:txBody>
                  <a:tcPr marL="4338" marR="4338" marT="43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535141068"/>
                  </a:ext>
                </a:extLst>
              </a:tr>
              <a:tr h="141506">
                <a:tc>
                  <a:txBody>
                    <a:bodyPr/>
                    <a:lstStyle/>
                    <a:p>
                      <a:pPr algn="ctr" rtl="0" fontAlgn="ctr"/>
                      <a:r>
                        <a:rPr lang="en-US" sz="1200" u="none" strike="noStrike" dirty="0">
                          <a:effectLst/>
                          <a:latin typeface="Times" panose="02020603050405020304" pitchFamily="18" charset="0"/>
                          <a:cs typeface="Times" panose="02020603050405020304" pitchFamily="18" charset="0"/>
                        </a:rPr>
                        <a:t>BFS</a:t>
                      </a:r>
                      <a:endParaRPr lang="en-US" sz="1200" b="0" i="0" u="none" strike="noStrike" dirty="0">
                        <a:solidFill>
                          <a:srgbClr val="000000"/>
                        </a:solidFill>
                        <a:effectLst/>
                        <a:latin typeface="Times" panose="02020603050405020304" pitchFamily="18" charset="0"/>
                        <a:cs typeface="Times" panose="02020603050405020304" pitchFamily="18" charset="0"/>
                      </a:endParaRPr>
                    </a:p>
                  </a:txBody>
                  <a:tcPr marL="4338" marR="4338" marT="43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9999"/>
                    </a:solidFill>
                  </a:tcPr>
                </a:tc>
                <a:tc>
                  <a:txBody>
                    <a:bodyPr/>
                    <a:lstStyle/>
                    <a:p>
                      <a:pPr algn="ctr" rtl="0" fontAlgn="ctr"/>
                      <a:r>
                        <a:rPr lang="en-US" sz="1200" u="none" strike="noStrike" dirty="0">
                          <a:effectLst/>
                          <a:latin typeface="Times" panose="02020603050405020304" pitchFamily="18" charset="0"/>
                          <a:cs typeface="Times" panose="02020603050405020304" pitchFamily="18" charset="0"/>
                        </a:rPr>
                        <a:t>BFS</a:t>
                      </a:r>
                      <a:endParaRPr lang="en-US" sz="1200" b="0" i="0" u="none" strike="noStrike" dirty="0">
                        <a:solidFill>
                          <a:srgbClr val="000000"/>
                        </a:solidFill>
                        <a:effectLst/>
                        <a:latin typeface="Times" panose="02020603050405020304" pitchFamily="18" charset="0"/>
                        <a:cs typeface="Times" panose="02020603050405020304" pitchFamily="18" charset="0"/>
                      </a:endParaRPr>
                    </a:p>
                  </a:txBody>
                  <a:tcPr marL="4338" marR="4338" marT="43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en-US" sz="1200" u="none" strike="noStrike" dirty="0">
                          <a:effectLst/>
                          <a:latin typeface="Times" panose="02020603050405020304" pitchFamily="18" charset="0"/>
                          <a:cs typeface="Times" panose="02020603050405020304" pitchFamily="18" charset="0"/>
                        </a:rPr>
                        <a:t>BFS</a:t>
                      </a:r>
                      <a:endParaRPr lang="en-US" sz="1200" b="0" i="0" u="none" strike="noStrike" dirty="0">
                        <a:solidFill>
                          <a:srgbClr val="000000"/>
                        </a:solidFill>
                        <a:effectLst/>
                        <a:latin typeface="Times" panose="02020603050405020304" pitchFamily="18" charset="0"/>
                        <a:cs typeface="Times" panose="02020603050405020304" pitchFamily="18" charset="0"/>
                      </a:endParaRPr>
                    </a:p>
                  </a:txBody>
                  <a:tcPr marL="4338" marR="4338" marT="43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indent="0" algn="l" rtl="0" fontAlgn="ctr">
                        <a:buFont typeface="+mj-lt"/>
                        <a:buNone/>
                      </a:pPr>
                      <a:r>
                        <a:rPr lang="en-US" sz="1200" u="none" strike="noStrike" dirty="0">
                          <a:effectLst/>
                          <a:latin typeface="Times" panose="02020603050405020304" pitchFamily="18" charset="0"/>
                          <a:cs typeface="Times" panose="02020603050405020304" pitchFamily="18" charset="0"/>
                        </a:rPr>
                        <a:t>CR(BFS, BFS)^AP(BFS, BFS) ) =&gt; CR (BFS, BFS) </a:t>
                      </a:r>
                      <a:endParaRPr lang="en-US" sz="1200" b="0" i="0" u="none" strike="noStrike" dirty="0">
                        <a:solidFill>
                          <a:srgbClr val="000000"/>
                        </a:solidFill>
                        <a:effectLst/>
                        <a:latin typeface="Times" panose="02020603050405020304" pitchFamily="18" charset="0"/>
                        <a:cs typeface="Times" panose="02020603050405020304" pitchFamily="18" charset="0"/>
                      </a:endParaRPr>
                    </a:p>
                  </a:txBody>
                  <a:tcPr marL="4338" marR="4338" marT="43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693367052"/>
                  </a:ext>
                </a:extLst>
              </a:tr>
              <a:tr h="141506">
                <a:tc>
                  <a:txBody>
                    <a:bodyPr/>
                    <a:lstStyle/>
                    <a:p>
                      <a:pPr algn="l" fontAlgn="b"/>
                      <a:r>
                        <a:rPr lang="en-US" sz="1200" u="none" strike="noStrike">
                          <a:effectLst/>
                          <a:latin typeface="Times" panose="02020603050405020304" pitchFamily="18" charset="0"/>
                          <a:cs typeface="Times" panose="02020603050405020304" pitchFamily="18" charset="0"/>
                        </a:rPr>
                        <a:t> </a:t>
                      </a:r>
                      <a:endParaRPr lang="en-US" sz="1200" b="0" i="0" u="none" strike="noStrike">
                        <a:solidFill>
                          <a:srgbClr val="000000"/>
                        </a:solidFill>
                        <a:effectLst/>
                        <a:latin typeface="Times" panose="02020603050405020304" pitchFamily="18" charset="0"/>
                        <a:cs typeface="Times" panose="02020603050405020304" pitchFamily="18" charset="0"/>
                      </a:endParaRPr>
                    </a:p>
                  </a:txBody>
                  <a:tcPr marL="4338" marR="4338" marT="4338"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en-US" sz="1200" u="none" strike="noStrike" dirty="0">
                          <a:effectLst/>
                          <a:latin typeface="Times" panose="02020603050405020304" pitchFamily="18" charset="0"/>
                          <a:cs typeface="Times" panose="02020603050405020304" pitchFamily="18" charset="0"/>
                        </a:rPr>
                        <a:t>BFS</a:t>
                      </a:r>
                      <a:endParaRPr lang="en-US" sz="1200" b="0" i="0" u="none" strike="noStrike" dirty="0">
                        <a:solidFill>
                          <a:srgbClr val="000000"/>
                        </a:solidFill>
                        <a:effectLst/>
                        <a:latin typeface="Times" panose="02020603050405020304" pitchFamily="18" charset="0"/>
                        <a:cs typeface="Times" panose="02020603050405020304" pitchFamily="18" charset="0"/>
                      </a:endParaRPr>
                    </a:p>
                  </a:txBody>
                  <a:tcPr marL="4338" marR="4338" marT="43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en-US" sz="1200" u="none" strike="noStrike" dirty="0">
                          <a:effectLst/>
                          <a:latin typeface="Times" panose="02020603050405020304" pitchFamily="18" charset="0"/>
                          <a:cs typeface="Times" panose="02020603050405020304" pitchFamily="18" charset="0"/>
                        </a:rPr>
                        <a:t>Graph</a:t>
                      </a:r>
                      <a:endParaRPr lang="en-US" sz="1200" b="0" i="0" u="none" strike="noStrike" dirty="0">
                        <a:solidFill>
                          <a:srgbClr val="000000"/>
                        </a:solidFill>
                        <a:effectLst/>
                        <a:latin typeface="Times" panose="02020603050405020304" pitchFamily="18" charset="0"/>
                        <a:cs typeface="Times" panose="02020603050405020304" pitchFamily="18" charset="0"/>
                      </a:endParaRPr>
                    </a:p>
                  </a:txBody>
                  <a:tcPr marL="4338" marR="4338" marT="43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indent="0" algn="l" rtl="0" fontAlgn="ctr">
                        <a:buFont typeface="+mj-lt"/>
                        <a:buNone/>
                      </a:pPr>
                      <a:r>
                        <a:rPr lang="en-US" sz="1200" u="none" strike="noStrike" dirty="0">
                          <a:effectLst/>
                          <a:latin typeface="Times" panose="02020603050405020304" pitchFamily="18" charset="0"/>
                          <a:cs typeface="Times" panose="02020603050405020304" pitchFamily="18" charset="0"/>
                        </a:rPr>
                        <a:t>CR(BFS, BFS)^AP(BFS, Graph)) ) =&gt; CR (BFS, Graph) </a:t>
                      </a:r>
                      <a:endParaRPr lang="en-US" sz="1200" b="0" i="0" u="none" strike="noStrike" dirty="0">
                        <a:solidFill>
                          <a:srgbClr val="000000"/>
                        </a:solidFill>
                        <a:effectLst/>
                        <a:latin typeface="Times" panose="02020603050405020304" pitchFamily="18" charset="0"/>
                        <a:cs typeface="Times" panose="02020603050405020304" pitchFamily="18" charset="0"/>
                      </a:endParaRPr>
                    </a:p>
                  </a:txBody>
                  <a:tcPr marL="4338" marR="4338" marT="43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808765880"/>
                  </a:ext>
                </a:extLst>
              </a:tr>
              <a:tr h="141506">
                <a:tc>
                  <a:txBody>
                    <a:bodyPr/>
                    <a:lstStyle/>
                    <a:p>
                      <a:pPr algn="l" fontAlgn="b"/>
                      <a:r>
                        <a:rPr lang="en-US" sz="1200" u="none" strike="noStrike">
                          <a:effectLst/>
                          <a:latin typeface="Times" panose="02020603050405020304" pitchFamily="18" charset="0"/>
                          <a:cs typeface="Times" panose="02020603050405020304" pitchFamily="18" charset="0"/>
                        </a:rPr>
                        <a:t> </a:t>
                      </a:r>
                      <a:endParaRPr lang="en-US" sz="1200" b="0" i="0" u="none" strike="noStrike">
                        <a:solidFill>
                          <a:srgbClr val="000000"/>
                        </a:solidFill>
                        <a:effectLst/>
                        <a:latin typeface="Times" panose="02020603050405020304" pitchFamily="18" charset="0"/>
                        <a:cs typeface="Times" panose="02020603050405020304" pitchFamily="18" charset="0"/>
                      </a:endParaRPr>
                    </a:p>
                  </a:txBody>
                  <a:tcPr marL="4338" marR="4338" marT="4338"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en-US" sz="1200" u="none" strike="noStrike">
                          <a:effectLst/>
                          <a:latin typeface="Times" panose="02020603050405020304" pitchFamily="18" charset="0"/>
                          <a:cs typeface="Times" panose="02020603050405020304" pitchFamily="18" charset="0"/>
                        </a:rPr>
                        <a:t>BFS</a:t>
                      </a:r>
                      <a:endParaRPr lang="en-US" sz="1200" b="0" i="0" u="none" strike="noStrike">
                        <a:solidFill>
                          <a:srgbClr val="000000"/>
                        </a:solidFill>
                        <a:effectLst/>
                        <a:latin typeface="Times" panose="02020603050405020304" pitchFamily="18" charset="0"/>
                        <a:cs typeface="Times" panose="02020603050405020304" pitchFamily="18" charset="0"/>
                      </a:endParaRPr>
                    </a:p>
                  </a:txBody>
                  <a:tcPr marL="4338" marR="4338" marT="43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en-US" sz="1200" u="none" strike="noStrike" dirty="0">
                          <a:effectLst/>
                          <a:latin typeface="Times" panose="02020603050405020304" pitchFamily="18" charset="0"/>
                          <a:cs typeface="Times" panose="02020603050405020304" pitchFamily="18" charset="0"/>
                        </a:rPr>
                        <a:t>Graph Traverse </a:t>
                      </a:r>
                      <a:endParaRPr lang="en-US" sz="1200" b="0" i="0" u="none" strike="noStrike" dirty="0">
                        <a:solidFill>
                          <a:srgbClr val="000000"/>
                        </a:solidFill>
                        <a:effectLst/>
                        <a:latin typeface="Times" panose="02020603050405020304" pitchFamily="18" charset="0"/>
                        <a:cs typeface="Times" panose="02020603050405020304" pitchFamily="18" charset="0"/>
                      </a:endParaRPr>
                    </a:p>
                  </a:txBody>
                  <a:tcPr marL="4338" marR="4338" marT="43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indent="0" algn="l" rtl="0" fontAlgn="ctr">
                        <a:buFont typeface="+mj-lt"/>
                        <a:buNone/>
                      </a:pPr>
                      <a:r>
                        <a:rPr lang="en-US" sz="1200" u="none" strike="noStrike" dirty="0">
                          <a:effectLst/>
                          <a:latin typeface="Times" panose="02020603050405020304" pitchFamily="18" charset="0"/>
                          <a:cs typeface="Times" panose="02020603050405020304" pitchFamily="18" charset="0"/>
                        </a:rPr>
                        <a:t>CR(BFS, BFS)^AP(BFS, GT ) =&gt; CR (BFS, GT) </a:t>
                      </a:r>
                      <a:endParaRPr lang="en-US" sz="1200" b="0" i="0" u="none" strike="noStrike" dirty="0">
                        <a:solidFill>
                          <a:srgbClr val="000000"/>
                        </a:solidFill>
                        <a:effectLst/>
                        <a:latin typeface="Times" panose="02020603050405020304" pitchFamily="18" charset="0"/>
                        <a:cs typeface="Times" panose="02020603050405020304" pitchFamily="18" charset="0"/>
                      </a:endParaRPr>
                    </a:p>
                  </a:txBody>
                  <a:tcPr marL="4338" marR="4338" marT="43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386024978"/>
                  </a:ext>
                </a:extLst>
              </a:tr>
              <a:tr h="141506">
                <a:tc>
                  <a:txBody>
                    <a:bodyPr/>
                    <a:lstStyle/>
                    <a:p>
                      <a:pPr algn="l" fontAlgn="b"/>
                      <a:r>
                        <a:rPr lang="en-US" sz="1200" u="none" strike="noStrike">
                          <a:effectLst/>
                          <a:latin typeface="Times" panose="02020603050405020304" pitchFamily="18" charset="0"/>
                          <a:cs typeface="Times" panose="02020603050405020304" pitchFamily="18" charset="0"/>
                        </a:rPr>
                        <a:t> </a:t>
                      </a:r>
                      <a:endParaRPr lang="en-US" sz="1200" b="0" i="0" u="none" strike="noStrike">
                        <a:solidFill>
                          <a:srgbClr val="000000"/>
                        </a:solidFill>
                        <a:effectLst/>
                        <a:latin typeface="Times" panose="02020603050405020304" pitchFamily="18" charset="0"/>
                        <a:cs typeface="Times" panose="02020603050405020304" pitchFamily="18" charset="0"/>
                      </a:endParaRPr>
                    </a:p>
                  </a:txBody>
                  <a:tcPr marL="4338" marR="4338" marT="4338"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en-US" sz="1200" u="none" strike="noStrike" dirty="0">
                          <a:effectLst/>
                          <a:latin typeface="Times" panose="02020603050405020304" pitchFamily="18" charset="0"/>
                          <a:cs typeface="Times" panose="02020603050405020304" pitchFamily="18" charset="0"/>
                        </a:rPr>
                        <a:t>Graph</a:t>
                      </a:r>
                      <a:endParaRPr lang="en-US" sz="1200" b="0" i="0" u="none" strike="noStrike" dirty="0">
                        <a:solidFill>
                          <a:srgbClr val="000000"/>
                        </a:solidFill>
                        <a:effectLst/>
                        <a:latin typeface="Times" panose="02020603050405020304" pitchFamily="18" charset="0"/>
                        <a:cs typeface="Times" panose="02020603050405020304" pitchFamily="18" charset="0"/>
                      </a:endParaRPr>
                    </a:p>
                  </a:txBody>
                  <a:tcPr marL="4338" marR="4338" marT="43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en-US" sz="1200" u="none" strike="noStrike" dirty="0">
                          <a:effectLst/>
                          <a:latin typeface="Times" panose="02020603050405020304" pitchFamily="18" charset="0"/>
                          <a:cs typeface="Times" panose="02020603050405020304" pitchFamily="18" charset="0"/>
                        </a:rPr>
                        <a:t>BFS</a:t>
                      </a:r>
                      <a:endParaRPr lang="en-US" sz="1200" b="0" i="0" u="none" strike="noStrike" dirty="0">
                        <a:solidFill>
                          <a:srgbClr val="000000"/>
                        </a:solidFill>
                        <a:effectLst/>
                        <a:latin typeface="Times" panose="02020603050405020304" pitchFamily="18" charset="0"/>
                        <a:cs typeface="Times" panose="02020603050405020304" pitchFamily="18" charset="0"/>
                      </a:endParaRPr>
                    </a:p>
                  </a:txBody>
                  <a:tcPr marL="4338" marR="4338" marT="43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indent="0" algn="l" rtl="0" fontAlgn="ctr">
                        <a:buFont typeface="+mj-lt"/>
                        <a:buNone/>
                      </a:pPr>
                      <a:r>
                        <a:rPr lang="en-US" sz="1200" u="none" strike="noStrike" dirty="0">
                          <a:effectLst/>
                          <a:latin typeface="Times" panose="02020603050405020304" pitchFamily="18" charset="0"/>
                          <a:cs typeface="Times" panose="02020603050405020304" pitchFamily="18" charset="0"/>
                        </a:rPr>
                        <a:t>CR(BFS, Graph)^AP(BFS, BFS) ) =&gt; CR (Graph, BFS) </a:t>
                      </a:r>
                      <a:endParaRPr lang="en-US" sz="1200" b="0" i="0" u="none" strike="noStrike" dirty="0">
                        <a:solidFill>
                          <a:srgbClr val="000000"/>
                        </a:solidFill>
                        <a:effectLst/>
                        <a:latin typeface="Times" panose="02020603050405020304" pitchFamily="18" charset="0"/>
                        <a:cs typeface="Times" panose="02020603050405020304" pitchFamily="18" charset="0"/>
                      </a:endParaRPr>
                    </a:p>
                  </a:txBody>
                  <a:tcPr marL="4338" marR="4338" marT="43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561564660"/>
                  </a:ext>
                </a:extLst>
              </a:tr>
              <a:tr h="141506">
                <a:tc>
                  <a:txBody>
                    <a:bodyPr/>
                    <a:lstStyle/>
                    <a:p>
                      <a:pPr algn="l" fontAlgn="b"/>
                      <a:r>
                        <a:rPr lang="en-US" sz="1200" u="none" strike="noStrike">
                          <a:effectLst/>
                          <a:latin typeface="Times" panose="02020603050405020304" pitchFamily="18" charset="0"/>
                          <a:cs typeface="Times" panose="02020603050405020304" pitchFamily="18" charset="0"/>
                        </a:rPr>
                        <a:t> </a:t>
                      </a:r>
                      <a:endParaRPr lang="en-US" sz="1200" b="0" i="0" u="none" strike="noStrike">
                        <a:solidFill>
                          <a:srgbClr val="000000"/>
                        </a:solidFill>
                        <a:effectLst/>
                        <a:latin typeface="Times" panose="02020603050405020304" pitchFamily="18" charset="0"/>
                        <a:cs typeface="Times" panose="02020603050405020304" pitchFamily="18" charset="0"/>
                      </a:endParaRPr>
                    </a:p>
                  </a:txBody>
                  <a:tcPr marL="4338" marR="4338" marT="4338"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en-US" sz="1200" u="none" strike="noStrike" dirty="0">
                          <a:effectLst/>
                          <a:latin typeface="Times" panose="02020603050405020304" pitchFamily="18" charset="0"/>
                          <a:cs typeface="Times" panose="02020603050405020304" pitchFamily="18" charset="0"/>
                        </a:rPr>
                        <a:t>Graph</a:t>
                      </a:r>
                      <a:endParaRPr lang="en-US" sz="1200" b="0" i="0" u="none" strike="noStrike" dirty="0">
                        <a:solidFill>
                          <a:srgbClr val="000000"/>
                        </a:solidFill>
                        <a:effectLst/>
                        <a:latin typeface="Times" panose="02020603050405020304" pitchFamily="18" charset="0"/>
                        <a:cs typeface="Times" panose="02020603050405020304" pitchFamily="18" charset="0"/>
                      </a:endParaRPr>
                    </a:p>
                  </a:txBody>
                  <a:tcPr marL="4338" marR="4338" marT="43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en-US" sz="1200" u="none" strike="noStrike" dirty="0">
                          <a:effectLst/>
                          <a:latin typeface="Times" panose="02020603050405020304" pitchFamily="18" charset="0"/>
                          <a:cs typeface="Times" panose="02020603050405020304" pitchFamily="18" charset="0"/>
                        </a:rPr>
                        <a:t>Graph</a:t>
                      </a:r>
                      <a:endParaRPr lang="en-US" sz="1200" b="0" i="0" u="none" strike="noStrike" dirty="0">
                        <a:solidFill>
                          <a:srgbClr val="000000"/>
                        </a:solidFill>
                        <a:effectLst/>
                        <a:latin typeface="Times" panose="02020603050405020304" pitchFamily="18" charset="0"/>
                        <a:cs typeface="Times" panose="02020603050405020304" pitchFamily="18" charset="0"/>
                      </a:endParaRPr>
                    </a:p>
                  </a:txBody>
                  <a:tcPr marL="4338" marR="4338" marT="43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indent="0" algn="l" rtl="0" fontAlgn="ctr">
                        <a:buFont typeface="+mj-lt"/>
                        <a:buNone/>
                      </a:pPr>
                      <a:r>
                        <a:rPr lang="en-US" sz="1200" u="none" strike="noStrike" dirty="0">
                          <a:effectLst/>
                          <a:latin typeface="Times" panose="02020603050405020304" pitchFamily="18" charset="0"/>
                          <a:cs typeface="Times" panose="02020603050405020304" pitchFamily="18" charset="0"/>
                        </a:rPr>
                        <a:t>CR(BFS, Graph)^AP(BFS, Graph) ) =&gt; CR (Graph, Graph) </a:t>
                      </a:r>
                      <a:endParaRPr lang="en-US" sz="1200" b="0" i="0" u="none" strike="noStrike" dirty="0">
                        <a:solidFill>
                          <a:srgbClr val="000000"/>
                        </a:solidFill>
                        <a:effectLst/>
                        <a:latin typeface="Times" panose="02020603050405020304" pitchFamily="18" charset="0"/>
                        <a:cs typeface="Times" panose="02020603050405020304" pitchFamily="18" charset="0"/>
                      </a:endParaRPr>
                    </a:p>
                  </a:txBody>
                  <a:tcPr marL="4338" marR="4338" marT="43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477971985"/>
                  </a:ext>
                </a:extLst>
              </a:tr>
              <a:tr h="141506">
                <a:tc>
                  <a:txBody>
                    <a:bodyPr/>
                    <a:lstStyle/>
                    <a:p>
                      <a:pPr algn="l" fontAlgn="b"/>
                      <a:r>
                        <a:rPr lang="en-US" sz="1200" u="none" strike="noStrike">
                          <a:effectLst/>
                          <a:latin typeface="Times" panose="02020603050405020304" pitchFamily="18" charset="0"/>
                          <a:cs typeface="Times" panose="02020603050405020304" pitchFamily="18" charset="0"/>
                        </a:rPr>
                        <a:t> </a:t>
                      </a:r>
                      <a:endParaRPr lang="en-US" sz="1200" b="0" i="0" u="none" strike="noStrike">
                        <a:solidFill>
                          <a:srgbClr val="000000"/>
                        </a:solidFill>
                        <a:effectLst/>
                        <a:latin typeface="Times" panose="02020603050405020304" pitchFamily="18" charset="0"/>
                        <a:cs typeface="Times" panose="02020603050405020304" pitchFamily="18" charset="0"/>
                      </a:endParaRPr>
                    </a:p>
                  </a:txBody>
                  <a:tcPr marL="4338" marR="4338" marT="4338"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en-US" sz="1200" u="none" strike="noStrike">
                          <a:effectLst/>
                          <a:latin typeface="Times" panose="02020603050405020304" pitchFamily="18" charset="0"/>
                          <a:cs typeface="Times" panose="02020603050405020304" pitchFamily="18" charset="0"/>
                        </a:rPr>
                        <a:t>Graph</a:t>
                      </a:r>
                      <a:endParaRPr lang="en-US" sz="1200" b="0" i="0" u="none" strike="noStrike">
                        <a:solidFill>
                          <a:srgbClr val="000000"/>
                        </a:solidFill>
                        <a:effectLst/>
                        <a:latin typeface="Times" panose="02020603050405020304" pitchFamily="18" charset="0"/>
                        <a:cs typeface="Times" panose="02020603050405020304" pitchFamily="18" charset="0"/>
                      </a:endParaRPr>
                    </a:p>
                  </a:txBody>
                  <a:tcPr marL="4338" marR="4338" marT="43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en-US" sz="1200" u="none" strike="noStrike" dirty="0">
                          <a:effectLst/>
                          <a:latin typeface="Times" panose="02020603050405020304" pitchFamily="18" charset="0"/>
                          <a:cs typeface="Times" panose="02020603050405020304" pitchFamily="18" charset="0"/>
                        </a:rPr>
                        <a:t>Graph Traverse </a:t>
                      </a:r>
                      <a:endParaRPr lang="en-US" sz="1200" b="0" i="0" u="none" strike="noStrike" dirty="0">
                        <a:solidFill>
                          <a:srgbClr val="000000"/>
                        </a:solidFill>
                        <a:effectLst/>
                        <a:latin typeface="Times" panose="02020603050405020304" pitchFamily="18" charset="0"/>
                        <a:cs typeface="Times" panose="02020603050405020304" pitchFamily="18" charset="0"/>
                      </a:endParaRPr>
                    </a:p>
                  </a:txBody>
                  <a:tcPr marL="4338" marR="4338" marT="43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indent="0" algn="l" rtl="0" fontAlgn="ctr">
                        <a:buFont typeface="+mj-lt"/>
                        <a:buNone/>
                      </a:pPr>
                      <a:r>
                        <a:rPr lang="en-US" sz="1200" u="none" strike="noStrike" dirty="0">
                          <a:effectLst/>
                          <a:latin typeface="Times" panose="02020603050405020304" pitchFamily="18" charset="0"/>
                          <a:cs typeface="Times" panose="02020603050405020304" pitchFamily="18" charset="0"/>
                        </a:rPr>
                        <a:t>CR(BFS, Graph)^AP(BFS, GT) ) =&gt; CR (</a:t>
                      </a:r>
                      <a:r>
                        <a:rPr lang="en-US" sz="1200" u="none" strike="noStrike" dirty="0" err="1">
                          <a:effectLst/>
                          <a:latin typeface="Times" panose="02020603050405020304" pitchFamily="18" charset="0"/>
                          <a:cs typeface="Times" panose="02020603050405020304" pitchFamily="18" charset="0"/>
                        </a:rPr>
                        <a:t>Graph,GT</a:t>
                      </a:r>
                      <a:r>
                        <a:rPr lang="en-US" sz="1200" u="none" strike="noStrike" dirty="0">
                          <a:effectLst/>
                          <a:latin typeface="Times" panose="02020603050405020304" pitchFamily="18" charset="0"/>
                          <a:cs typeface="Times" panose="02020603050405020304" pitchFamily="18" charset="0"/>
                        </a:rPr>
                        <a:t>) </a:t>
                      </a:r>
                      <a:endParaRPr lang="en-US" sz="1200" b="0" i="0" u="none" strike="noStrike" dirty="0">
                        <a:solidFill>
                          <a:srgbClr val="000000"/>
                        </a:solidFill>
                        <a:effectLst/>
                        <a:latin typeface="Times" panose="02020603050405020304" pitchFamily="18" charset="0"/>
                        <a:cs typeface="Times" panose="02020603050405020304" pitchFamily="18" charset="0"/>
                      </a:endParaRPr>
                    </a:p>
                  </a:txBody>
                  <a:tcPr marL="4338" marR="4338" marT="43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755927565"/>
                  </a:ext>
                </a:extLst>
              </a:tr>
              <a:tr h="141506">
                <a:tc>
                  <a:txBody>
                    <a:bodyPr/>
                    <a:lstStyle/>
                    <a:p>
                      <a:pPr algn="l" fontAlgn="b"/>
                      <a:r>
                        <a:rPr lang="en-US" sz="1200" u="none" strike="noStrike">
                          <a:effectLst/>
                          <a:latin typeface="Times" panose="02020603050405020304" pitchFamily="18" charset="0"/>
                          <a:cs typeface="Times" panose="02020603050405020304" pitchFamily="18" charset="0"/>
                        </a:rPr>
                        <a:t> </a:t>
                      </a:r>
                      <a:endParaRPr lang="en-US" sz="1200" b="0" i="0" u="none" strike="noStrike">
                        <a:solidFill>
                          <a:srgbClr val="000000"/>
                        </a:solidFill>
                        <a:effectLst/>
                        <a:latin typeface="Times" panose="02020603050405020304" pitchFamily="18" charset="0"/>
                        <a:cs typeface="Times" panose="02020603050405020304" pitchFamily="18" charset="0"/>
                      </a:endParaRPr>
                    </a:p>
                  </a:txBody>
                  <a:tcPr marL="4338" marR="4338" marT="4338"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en-US" sz="1200" u="none" strike="noStrike">
                          <a:effectLst/>
                          <a:latin typeface="Times" panose="02020603050405020304" pitchFamily="18" charset="0"/>
                          <a:cs typeface="Times" panose="02020603050405020304" pitchFamily="18" charset="0"/>
                        </a:rPr>
                        <a:t>Graph Traverse </a:t>
                      </a:r>
                      <a:endParaRPr lang="en-US" sz="1200" b="0" i="0" u="none" strike="noStrike">
                        <a:solidFill>
                          <a:srgbClr val="000000"/>
                        </a:solidFill>
                        <a:effectLst/>
                        <a:latin typeface="Times" panose="02020603050405020304" pitchFamily="18" charset="0"/>
                        <a:cs typeface="Times" panose="02020603050405020304" pitchFamily="18" charset="0"/>
                      </a:endParaRPr>
                    </a:p>
                  </a:txBody>
                  <a:tcPr marL="4338" marR="4338" marT="43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en-US" sz="1200" u="none" strike="noStrike" dirty="0">
                          <a:effectLst/>
                          <a:latin typeface="Times" panose="02020603050405020304" pitchFamily="18" charset="0"/>
                          <a:cs typeface="Times" panose="02020603050405020304" pitchFamily="18" charset="0"/>
                        </a:rPr>
                        <a:t>Graph Traverse </a:t>
                      </a:r>
                      <a:endParaRPr lang="en-US" sz="1200" b="0" i="0" u="none" strike="noStrike" dirty="0">
                        <a:solidFill>
                          <a:srgbClr val="000000"/>
                        </a:solidFill>
                        <a:effectLst/>
                        <a:latin typeface="Times" panose="02020603050405020304" pitchFamily="18" charset="0"/>
                        <a:cs typeface="Times" panose="02020603050405020304" pitchFamily="18" charset="0"/>
                      </a:endParaRPr>
                    </a:p>
                  </a:txBody>
                  <a:tcPr marL="4338" marR="4338" marT="43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indent="0" algn="l" rtl="0" fontAlgn="ctr">
                        <a:buFont typeface="+mj-lt"/>
                        <a:buNone/>
                      </a:pPr>
                      <a:r>
                        <a:rPr lang="en-US" sz="1200" u="none" strike="noStrike" dirty="0">
                          <a:effectLst/>
                          <a:latin typeface="Times" panose="02020603050405020304" pitchFamily="18" charset="0"/>
                          <a:cs typeface="Times" panose="02020603050405020304" pitchFamily="18" charset="0"/>
                        </a:rPr>
                        <a:t>CR(BFS, GT)^AP(BFS, GT) ) =&gt; CR (GT,GT) </a:t>
                      </a:r>
                      <a:endParaRPr lang="en-US" sz="1200" b="0" i="0" u="none" strike="noStrike" dirty="0">
                        <a:solidFill>
                          <a:srgbClr val="000000"/>
                        </a:solidFill>
                        <a:effectLst/>
                        <a:latin typeface="Times" panose="02020603050405020304" pitchFamily="18" charset="0"/>
                        <a:cs typeface="Times" panose="02020603050405020304" pitchFamily="18" charset="0"/>
                      </a:endParaRPr>
                    </a:p>
                  </a:txBody>
                  <a:tcPr marL="4338" marR="4338" marT="43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839770042"/>
                  </a:ext>
                </a:extLst>
              </a:tr>
              <a:tr h="141506">
                <a:tc>
                  <a:txBody>
                    <a:bodyPr/>
                    <a:lstStyle/>
                    <a:p>
                      <a:pPr algn="l" fontAlgn="b"/>
                      <a:r>
                        <a:rPr lang="en-US" sz="1200" u="none" strike="noStrike">
                          <a:effectLst/>
                          <a:latin typeface="Times" panose="02020603050405020304" pitchFamily="18" charset="0"/>
                          <a:cs typeface="Times" panose="02020603050405020304" pitchFamily="18" charset="0"/>
                        </a:rPr>
                        <a:t> </a:t>
                      </a:r>
                      <a:endParaRPr lang="en-US" sz="1200" b="0" i="0" u="none" strike="noStrike">
                        <a:solidFill>
                          <a:srgbClr val="000000"/>
                        </a:solidFill>
                        <a:effectLst/>
                        <a:latin typeface="Times" panose="02020603050405020304" pitchFamily="18" charset="0"/>
                        <a:cs typeface="Times" panose="02020603050405020304" pitchFamily="18" charset="0"/>
                      </a:endParaRPr>
                    </a:p>
                  </a:txBody>
                  <a:tcPr marL="4338" marR="4338" marT="4338"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en-US" sz="1200" u="none" strike="noStrike">
                          <a:effectLst/>
                          <a:latin typeface="Times" panose="02020603050405020304" pitchFamily="18" charset="0"/>
                          <a:cs typeface="Times" panose="02020603050405020304" pitchFamily="18" charset="0"/>
                        </a:rPr>
                        <a:t>Graph Traverse </a:t>
                      </a:r>
                      <a:endParaRPr lang="en-US" sz="1200" b="0" i="0" u="none" strike="noStrike">
                        <a:solidFill>
                          <a:srgbClr val="000000"/>
                        </a:solidFill>
                        <a:effectLst/>
                        <a:latin typeface="Times" panose="02020603050405020304" pitchFamily="18" charset="0"/>
                        <a:cs typeface="Times" panose="02020603050405020304" pitchFamily="18" charset="0"/>
                      </a:endParaRPr>
                    </a:p>
                  </a:txBody>
                  <a:tcPr marL="4338" marR="4338" marT="43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en-US" sz="1200" u="none" strike="noStrike" dirty="0">
                          <a:effectLst/>
                          <a:latin typeface="Times" panose="02020603050405020304" pitchFamily="18" charset="0"/>
                          <a:cs typeface="Times" panose="02020603050405020304" pitchFamily="18" charset="0"/>
                        </a:rPr>
                        <a:t>BFS</a:t>
                      </a:r>
                      <a:endParaRPr lang="en-US" sz="1200" b="0" i="0" u="none" strike="noStrike" dirty="0">
                        <a:solidFill>
                          <a:srgbClr val="000000"/>
                        </a:solidFill>
                        <a:effectLst/>
                        <a:latin typeface="Times" panose="02020603050405020304" pitchFamily="18" charset="0"/>
                        <a:cs typeface="Times" panose="02020603050405020304" pitchFamily="18" charset="0"/>
                      </a:endParaRPr>
                    </a:p>
                  </a:txBody>
                  <a:tcPr marL="4338" marR="4338" marT="43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indent="0" algn="l" rtl="0" fontAlgn="ctr">
                        <a:buFont typeface="+mj-lt"/>
                        <a:buNone/>
                      </a:pPr>
                      <a:r>
                        <a:rPr lang="en-US" sz="1200" u="none" strike="noStrike" dirty="0">
                          <a:effectLst/>
                          <a:latin typeface="Times" panose="02020603050405020304" pitchFamily="18" charset="0"/>
                          <a:cs typeface="Times" panose="02020603050405020304" pitchFamily="18" charset="0"/>
                        </a:rPr>
                        <a:t>CR(BFS, GT)^AP(BFS, BFS) ) =&gt; CR (GT, BFS) </a:t>
                      </a:r>
                      <a:endParaRPr lang="en-US" sz="1200" b="0" i="0" u="none" strike="noStrike" dirty="0">
                        <a:solidFill>
                          <a:srgbClr val="000000"/>
                        </a:solidFill>
                        <a:effectLst/>
                        <a:latin typeface="Times" panose="02020603050405020304" pitchFamily="18" charset="0"/>
                        <a:cs typeface="Times" panose="02020603050405020304" pitchFamily="18" charset="0"/>
                      </a:endParaRPr>
                    </a:p>
                  </a:txBody>
                  <a:tcPr marL="4338" marR="4338" marT="43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74507302"/>
                  </a:ext>
                </a:extLst>
              </a:tr>
              <a:tr h="141506">
                <a:tc>
                  <a:txBody>
                    <a:bodyPr/>
                    <a:lstStyle/>
                    <a:p>
                      <a:pPr algn="l" fontAlgn="b"/>
                      <a:r>
                        <a:rPr lang="en-US" sz="1200" u="none" strike="noStrike">
                          <a:effectLst/>
                          <a:latin typeface="Times" panose="02020603050405020304" pitchFamily="18" charset="0"/>
                          <a:cs typeface="Times" panose="02020603050405020304" pitchFamily="18" charset="0"/>
                        </a:rPr>
                        <a:t> </a:t>
                      </a:r>
                      <a:endParaRPr lang="en-US" sz="1200" b="0" i="0" u="none" strike="noStrike">
                        <a:solidFill>
                          <a:srgbClr val="000000"/>
                        </a:solidFill>
                        <a:effectLst/>
                        <a:latin typeface="Times" panose="02020603050405020304" pitchFamily="18" charset="0"/>
                        <a:cs typeface="Times" panose="02020603050405020304" pitchFamily="18" charset="0"/>
                      </a:endParaRPr>
                    </a:p>
                  </a:txBody>
                  <a:tcPr marL="4338" marR="4338" marT="4338"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en-US" sz="1200" u="none" strike="noStrike">
                          <a:effectLst/>
                          <a:latin typeface="Times" panose="02020603050405020304" pitchFamily="18" charset="0"/>
                          <a:cs typeface="Times" panose="02020603050405020304" pitchFamily="18" charset="0"/>
                        </a:rPr>
                        <a:t>Graph Traverse </a:t>
                      </a:r>
                      <a:endParaRPr lang="en-US" sz="1200" b="0" i="0" u="none" strike="noStrike">
                        <a:solidFill>
                          <a:srgbClr val="000000"/>
                        </a:solidFill>
                        <a:effectLst/>
                        <a:latin typeface="Times" panose="02020603050405020304" pitchFamily="18" charset="0"/>
                        <a:cs typeface="Times" panose="02020603050405020304" pitchFamily="18" charset="0"/>
                      </a:endParaRPr>
                    </a:p>
                  </a:txBody>
                  <a:tcPr marL="4338" marR="4338" marT="43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en-US" sz="1200" u="none" strike="noStrike" dirty="0">
                          <a:effectLst/>
                          <a:latin typeface="Times" panose="02020603050405020304" pitchFamily="18" charset="0"/>
                          <a:cs typeface="Times" panose="02020603050405020304" pitchFamily="18" charset="0"/>
                        </a:rPr>
                        <a:t>Graph</a:t>
                      </a:r>
                      <a:endParaRPr lang="en-US" sz="1200" b="0" i="0" u="none" strike="noStrike" dirty="0">
                        <a:solidFill>
                          <a:srgbClr val="000000"/>
                        </a:solidFill>
                        <a:effectLst/>
                        <a:latin typeface="Times" panose="02020603050405020304" pitchFamily="18" charset="0"/>
                        <a:cs typeface="Times" panose="02020603050405020304" pitchFamily="18" charset="0"/>
                      </a:endParaRPr>
                    </a:p>
                  </a:txBody>
                  <a:tcPr marL="4338" marR="4338" marT="43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indent="0" algn="l" rtl="0" fontAlgn="ctr">
                        <a:buFont typeface="+mj-lt"/>
                        <a:buNone/>
                      </a:pPr>
                      <a:r>
                        <a:rPr lang="en-US" sz="1200" u="none" strike="noStrike" dirty="0">
                          <a:effectLst/>
                          <a:latin typeface="Times" panose="02020603050405020304" pitchFamily="18" charset="0"/>
                          <a:cs typeface="Times" panose="02020603050405020304" pitchFamily="18" charset="0"/>
                        </a:rPr>
                        <a:t>CR(BFS, GT)^AP(BFS, Graph) ) =&gt; CR (</a:t>
                      </a:r>
                      <a:r>
                        <a:rPr lang="en-US" sz="1200" u="none" strike="noStrike" dirty="0" err="1">
                          <a:effectLst/>
                          <a:latin typeface="Times" panose="02020603050405020304" pitchFamily="18" charset="0"/>
                          <a:cs typeface="Times" panose="02020603050405020304" pitchFamily="18" charset="0"/>
                        </a:rPr>
                        <a:t>GT,Graph</a:t>
                      </a:r>
                      <a:r>
                        <a:rPr lang="en-US" sz="1200" u="none" strike="noStrike" dirty="0">
                          <a:effectLst/>
                          <a:latin typeface="Times" panose="02020603050405020304" pitchFamily="18" charset="0"/>
                          <a:cs typeface="Times" panose="02020603050405020304" pitchFamily="18" charset="0"/>
                        </a:rPr>
                        <a:t>) </a:t>
                      </a:r>
                      <a:endParaRPr lang="en-US" sz="1200" b="0" i="0" u="none" strike="noStrike" dirty="0">
                        <a:solidFill>
                          <a:srgbClr val="000000"/>
                        </a:solidFill>
                        <a:effectLst/>
                        <a:latin typeface="Times" panose="02020603050405020304" pitchFamily="18" charset="0"/>
                        <a:cs typeface="Times" panose="02020603050405020304" pitchFamily="18" charset="0"/>
                      </a:endParaRPr>
                    </a:p>
                  </a:txBody>
                  <a:tcPr marL="4338" marR="4338" marT="43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5367495"/>
                  </a:ext>
                </a:extLst>
              </a:tr>
              <a:tr h="158230">
                <a:tc>
                  <a:txBody>
                    <a:bodyPr/>
                    <a:lstStyle/>
                    <a:p>
                      <a:pPr algn="ctr" rtl="0" fontAlgn="ctr"/>
                      <a:r>
                        <a:rPr lang="en-US" sz="1200" u="none" strike="noStrike" dirty="0">
                          <a:effectLst/>
                          <a:latin typeface="Times" panose="02020603050405020304" pitchFamily="18" charset="0"/>
                          <a:cs typeface="Times" panose="02020603050405020304" pitchFamily="18" charset="0"/>
                        </a:rPr>
                        <a:t>Graph Traverse </a:t>
                      </a:r>
                      <a:endParaRPr lang="en-US" sz="1200" b="0" i="0" u="none" strike="noStrike" dirty="0">
                        <a:solidFill>
                          <a:srgbClr val="000000"/>
                        </a:solidFill>
                        <a:effectLst/>
                        <a:latin typeface="Times" panose="02020603050405020304" pitchFamily="18" charset="0"/>
                        <a:cs typeface="Times" panose="02020603050405020304" pitchFamily="18" charset="0"/>
                      </a:endParaRPr>
                    </a:p>
                  </a:txBody>
                  <a:tcPr marL="4338" marR="4338" marT="43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9999"/>
                    </a:solidFill>
                  </a:tcPr>
                </a:tc>
                <a:tc>
                  <a:txBody>
                    <a:bodyPr/>
                    <a:lstStyle/>
                    <a:p>
                      <a:pPr algn="ctr" rtl="0" fontAlgn="ctr"/>
                      <a:r>
                        <a:rPr lang="en-US" sz="1200" u="none" strike="noStrike">
                          <a:effectLst/>
                          <a:latin typeface="Times" panose="02020603050405020304" pitchFamily="18" charset="0"/>
                          <a:cs typeface="Times" panose="02020603050405020304" pitchFamily="18" charset="0"/>
                        </a:rPr>
                        <a:t>Graph Traverse </a:t>
                      </a:r>
                      <a:endParaRPr lang="en-US" sz="1200" b="0" i="0" u="none" strike="noStrike">
                        <a:solidFill>
                          <a:srgbClr val="000000"/>
                        </a:solidFill>
                        <a:effectLst/>
                        <a:latin typeface="Times" panose="02020603050405020304" pitchFamily="18" charset="0"/>
                        <a:cs typeface="Times" panose="02020603050405020304" pitchFamily="18" charset="0"/>
                      </a:endParaRPr>
                    </a:p>
                  </a:txBody>
                  <a:tcPr marL="4338" marR="4338" marT="43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en-US" sz="1200" u="none" strike="noStrike" dirty="0">
                          <a:effectLst/>
                          <a:latin typeface="Times" panose="02020603050405020304" pitchFamily="18" charset="0"/>
                          <a:cs typeface="Times" panose="02020603050405020304" pitchFamily="18" charset="0"/>
                        </a:rPr>
                        <a:t>Graph Traverse </a:t>
                      </a:r>
                      <a:endParaRPr lang="en-US" sz="1200" b="0" i="0" u="none" strike="noStrike" dirty="0">
                        <a:solidFill>
                          <a:srgbClr val="000000"/>
                        </a:solidFill>
                        <a:effectLst/>
                        <a:latin typeface="Times" panose="02020603050405020304" pitchFamily="18" charset="0"/>
                        <a:cs typeface="Times" panose="02020603050405020304" pitchFamily="18" charset="0"/>
                      </a:endParaRPr>
                    </a:p>
                  </a:txBody>
                  <a:tcPr marL="4338" marR="4338" marT="43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indent="0" algn="l" rtl="0" fontAlgn="ctr">
                        <a:buFont typeface="+mj-lt"/>
                        <a:buNone/>
                      </a:pPr>
                      <a:r>
                        <a:rPr lang="en-US" sz="1200" u="none" strike="noStrike" dirty="0">
                          <a:effectLst/>
                          <a:latin typeface="Times" panose="02020603050405020304" pitchFamily="18" charset="0"/>
                          <a:cs typeface="Times" panose="02020603050405020304" pitchFamily="18" charset="0"/>
                        </a:rPr>
                        <a:t>CR(GT, GT)^AP(GT, GT ) =&gt; CR (GT, GT) </a:t>
                      </a:r>
                      <a:endParaRPr lang="en-US" sz="1200" b="0" i="0" u="none" strike="noStrike" dirty="0">
                        <a:solidFill>
                          <a:srgbClr val="000000"/>
                        </a:solidFill>
                        <a:effectLst/>
                        <a:latin typeface="Times" panose="02020603050405020304" pitchFamily="18" charset="0"/>
                        <a:cs typeface="Times" panose="02020603050405020304" pitchFamily="18" charset="0"/>
                      </a:endParaRPr>
                    </a:p>
                  </a:txBody>
                  <a:tcPr marL="4338" marR="4338" marT="43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163240222"/>
                  </a:ext>
                </a:extLst>
              </a:tr>
              <a:tr h="141506">
                <a:tc>
                  <a:txBody>
                    <a:bodyPr/>
                    <a:lstStyle/>
                    <a:p>
                      <a:pPr algn="l" fontAlgn="b"/>
                      <a:r>
                        <a:rPr lang="en-US" sz="1200" u="none" strike="noStrike">
                          <a:effectLst/>
                          <a:latin typeface="Times" panose="02020603050405020304" pitchFamily="18" charset="0"/>
                          <a:cs typeface="Times" panose="02020603050405020304" pitchFamily="18" charset="0"/>
                        </a:rPr>
                        <a:t> </a:t>
                      </a:r>
                      <a:endParaRPr lang="en-US" sz="1200" b="0" i="0" u="none" strike="noStrike">
                        <a:solidFill>
                          <a:srgbClr val="000000"/>
                        </a:solidFill>
                        <a:effectLst/>
                        <a:latin typeface="Times" panose="02020603050405020304" pitchFamily="18" charset="0"/>
                        <a:cs typeface="Times" panose="02020603050405020304" pitchFamily="18" charset="0"/>
                      </a:endParaRPr>
                    </a:p>
                  </a:txBody>
                  <a:tcPr marL="4338" marR="4338" marT="4338"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en-US" sz="1200" u="none" strike="noStrike">
                          <a:effectLst/>
                          <a:latin typeface="Times" panose="02020603050405020304" pitchFamily="18" charset="0"/>
                          <a:cs typeface="Times" panose="02020603050405020304" pitchFamily="18" charset="0"/>
                        </a:rPr>
                        <a:t>Graph Traverse </a:t>
                      </a:r>
                      <a:endParaRPr lang="en-US" sz="1200" b="0" i="0" u="none" strike="noStrike">
                        <a:solidFill>
                          <a:srgbClr val="000000"/>
                        </a:solidFill>
                        <a:effectLst/>
                        <a:latin typeface="Times" panose="02020603050405020304" pitchFamily="18" charset="0"/>
                        <a:cs typeface="Times" panose="02020603050405020304" pitchFamily="18" charset="0"/>
                      </a:endParaRPr>
                    </a:p>
                  </a:txBody>
                  <a:tcPr marL="4338" marR="4338" marT="43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en-US" sz="1200" u="none" strike="noStrike" dirty="0">
                          <a:effectLst/>
                          <a:latin typeface="Times" panose="02020603050405020304" pitchFamily="18" charset="0"/>
                          <a:cs typeface="Times" panose="02020603050405020304" pitchFamily="18" charset="0"/>
                        </a:rPr>
                        <a:t>BFS</a:t>
                      </a:r>
                      <a:endParaRPr lang="en-US" sz="1200" b="0" i="0" u="none" strike="noStrike" dirty="0">
                        <a:solidFill>
                          <a:srgbClr val="000000"/>
                        </a:solidFill>
                        <a:effectLst/>
                        <a:latin typeface="Times" panose="02020603050405020304" pitchFamily="18" charset="0"/>
                        <a:cs typeface="Times" panose="02020603050405020304" pitchFamily="18" charset="0"/>
                      </a:endParaRPr>
                    </a:p>
                  </a:txBody>
                  <a:tcPr marL="4338" marR="4338" marT="43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indent="0" algn="l" rtl="0" fontAlgn="ctr">
                        <a:buFont typeface="+mj-lt"/>
                        <a:buNone/>
                      </a:pPr>
                      <a:r>
                        <a:rPr lang="en-US" sz="1200" u="none" strike="noStrike" dirty="0">
                          <a:effectLst/>
                          <a:latin typeface="Times" panose="02020603050405020304" pitchFamily="18" charset="0"/>
                          <a:cs typeface="Times" panose="02020603050405020304" pitchFamily="18" charset="0"/>
                        </a:rPr>
                        <a:t>CR(GT, GT)^AP(GT, BFS) =&gt; CR (GT, BFS)</a:t>
                      </a:r>
                      <a:endParaRPr lang="en-US" sz="1200" b="0" i="0" u="none" strike="noStrike" dirty="0">
                        <a:solidFill>
                          <a:srgbClr val="000000"/>
                        </a:solidFill>
                        <a:effectLst/>
                        <a:latin typeface="Times" panose="02020603050405020304" pitchFamily="18" charset="0"/>
                        <a:cs typeface="Times" panose="02020603050405020304" pitchFamily="18" charset="0"/>
                      </a:endParaRPr>
                    </a:p>
                  </a:txBody>
                  <a:tcPr marL="4338" marR="4338" marT="43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55460638"/>
                  </a:ext>
                </a:extLst>
              </a:tr>
              <a:tr h="141506">
                <a:tc>
                  <a:txBody>
                    <a:bodyPr/>
                    <a:lstStyle/>
                    <a:p>
                      <a:pPr algn="l" fontAlgn="b"/>
                      <a:r>
                        <a:rPr lang="en-US" sz="1200" u="none" strike="noStrike">
                          <a:effectLst/>
                          <a:latin typeface="Times" panose="02020603050405020304" pitchFamily="18" charset="0"/>
                          <a:cs typeface="Times" panose="02020603050405020304" pitchFamily="18" charset="0"/>
                        </a:rPr>
                        <a:t> </a:t>
                      </a:r>
                      <a:endParaRPr lang="en-US" sz="1200" b="0" i="0" u="none" strike="noStrike">
                        <a:solidFill>
                          <a:srgbClr val="000000"/>
                        </a:solidFill>
                        <a:effectLst/>
                        <a:latin typeface="Times" panose="02020603050405020304" pitchFamily="18" charset="0"/>
                        <a:cs typeface="Times" panose="02020603050405020304" pitchFamily="18" charset="0"/>
                      </a:endParaRPr>
                    </a:p>
                  </a:txBody>
                  <a:tcPr marL="4338" marR="4338" marT="4338"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en-US" sz="1200" u="none" strike="noStrike">
                          <a:effectLst/>
                          <a:latin typeface="Times" panose="02020603050405020304" pitchFamily="18" charset="0"/>
                          <a:cs typeface="Times" panose="02020603050405020304" pitchFamily="18" charset="0"/>
                        </a:rPr>
                        <a:t>Graph Traverse </a:t>
                      </a:r>
                      <a:endParaRPr lang="en-US" sz="1200" b="0" i="0" u="none" strike="noStrike">
                        <a:solidFill>
                          <a:srgbClr val="000000"/>
                        </a:solidFill>
                        <a:effectLst/>
                        <a:latin typeface="Times" panose="02020603050405020304" pitchFamily="18" charset="0"/>
                        <a:cs typeface="Times" panose="02020603050405020304" pitchFamily="18" charset="0"/>
                      </a:endParaRPr>
                    </a:p>
                  </a:txBody>
                  <a:tcPr marL="4338" marR="4338" marT="43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en-US" sz="1200" u="none" strike="noStrike" dirty="0">
                          <a:effectLst/>
                          <a:latin typeface="Times" panose="02020603050405020304" pitchFamily="18" charset="0"/>
                          <a:cs typeface="Times" panose="02020603050405020304" pitchFamily="18" charset="0"/>
                        </a:rPr>
                        <a:t>Graph</a:t>
                      </a:r>
                      <a:endParaRPr lang="en-US" sz="1200" b="0" i="0" u="none" strike="noStrike" dirty="0">
                        <a:solidFill>
                          <a:srgbClr val="000000"/>
                        </a:solidFill>
                        <a:effectLst/>
                        <a:latin typeface="Times" panose="02020603050405020304" pitchFamily="18" charset="0"/>
                        <a:cs typeface="Times" panose="02020603050405020304" pitchFamily="18" charset="0"/>
                      </a:endParaRPr>
                    </a:p>
                  </a:txBody>
                  <a:tcPr marL="4338" marR="4338" marT="43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indent="0" algn="l" rtl="0" fontAlgn="ctr">
                        <a:buFont typeface="+mj-lt"/>
                        <a:buNone/>
                      </a:pPr>
                      <a:r>
                        <a:rPr lang="en-US" sz="1200" u="none" strike="noStrike" dirty="0">
                          <a:effectLst/>
                          <a:latin typeface="Times" panose="02020603050405020304" pitchFamily="18" charset="0"/>
                          <a:cs typeface="Times" panose="02020603050405020304" pitchFamily="18" charset="0"/>
                        </a:rPr>
                        <a:t>CR(GT, GT)^AP(GT, Graph ) =&gt; CR (Graph, GT )</a:t>
                      </a:r>
                      <a:endParaRPr lang="en-US" sz="1200" b="0" i="0" u="none" strike="noStrike" dirty="0">
                        <a:solidFill>
                          <a:srgbClr val="000000"/>
                        </a:solidFill>
                        <a:effectLst/>
                        <a:latin typeface="Times" panose="02020603050405020304" pitchFamily="18" charset="0"/>
                        <a:cs typeface="Times" panose="02020603050405020304" pitchFamily="18" charset="0"/>
                      </a:endParaRPr>
                    </a:p>
                  </a:txBody>
                  <a:tcPr marL="4338" marR="4338" marT="43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380011078"/>
                  </a:ext>
                </a:extLst>
              </a:tr>
              <a:tr h="141506">
                <a:tc>
                  <a:txBody>
                    <a:bodyPr/>
                    <a:lstStyle/>
                    <a:p>
                      <a:pPr algn="l" fontAlgn="b"/>
                      <a:r>
                        <a:rPr lang="en-US" sz="1200" u="none" strike="noStrike">
                          <a:effectLst/>
                          <a:latin typeface="Times" panose="02020603050405020304" pitchFamily="18" charset="0"/>
                          <a:cs typeface="Times" panose="02020603050405020304" pitchFamily="18" charset="0"/>
                        </a:rPr>
                        <a:t> </a:t>
                      </a:r>
                      <a:endParaRPr lang="en-US" sz="1200" b="0" i="0" u="none" strike="noStrike">
                        <a:solidFill>
                          <a:srgbClr val="000000"/>
                        </a:solidFill>
                        <a:effectLst/>
                        <a:latin typeface="Times" panose="02020603050405020304" pitchFamily="18" charset="0"/>
                        <a:cs typeface="Times" panose="02020603050405020304" pitchFamily="18" charset="0"/>
                      </a:endParaRPr>
                    </a:p>
                  </a:txBody>
                  <a:tcPr marL="4338" marR="4338" marT="4338"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en-US" sz="1200" u="none" strike="noStrike">
                          <a:effectLst/>
                          <a:latin typeface="Times" panose="02020603050405020304" pitchFamily="18" charset="0"/>
                          <a:cs typeface="Times" panose="02020603050405020304" pitchFamily="18" charset="0"/>
                        </a:rPr>
                        <a:t>BFS</a:t>
                      </a:r>
                      <a:endParaRPr lang="en-US" sz="1200" b="0" i="0" u="none" strike="noStrike">
                        <a:solidFill>
                          <a:srgbClr val="000000"/>
                        </a:solidFill>
                        <a:effectLst/>
                        <a:latin typeface="Times" panose="02020603050405020304" pitchFamily="18" charset="0"/>
                        <a:cs typeface="Times" panose="02020603050405020304" pitchFamily="18" charset="0"/>
                      </a:endParaRPr>
                    </a:p>
                  </a:txBody>
                  <a:tcPr marL="4338" marR="4338" marT="43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en-US" sz="1200" u="none" strike="noStrike" dirty="0">
                          <a:effectLst/>
                          <a:latin typeface="Times" panose="02020603050405020304" pitchFamily="18" charset="0"/>
                          <a:cs typeface="Times" panose="02020603050405020304" pitchFamily="18" charset="0"/>
                        </a:rPr>
                        <a:t>BFS</a:t>
                      </a:r>
                      <a:endParaRPr lang="en-US" sz="1200" b="0" i="0" u="none" strike="noStrike" dirty="0">
                        <a:solidFill>
                          <a:srgbClr val="000000"/>
                        </a:solidFill>
                        <a:effectLst/>
                        <a:latin typeface="Times" panose="02020603050405020304" pitchFamily="18" charset="0"/>
                        <a:cs typeface="Times" panose="02020603050405020304" pitchFamily="18" charset="0"/>
                      </a:endParaRPr>
                    </a:p>
                  </a:txBody>
                  <a:tcPr marL="4338" marR="4338" marT="43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indent="0" algn="l" rtl="0" fontAlgn="ctr">
                        <a:buFont typeface="+mj-lt"/>
                        <a:buNone/>
                      </a:pPr>
                      <a:r>
                        <a:rPr lang="en-US" sz="1200" u="none" strike="noStrike" dirty="0">
                          <a:effectLst/>
                          <a:latin typeface="Times" panose="02020603050405020304" pitchFamily="18" charset="0"/>
                          <a:cs typeface="Times" panose="02020603050405020304" pitchFamily="18" charset="0"/>
                        </a:rPr>
                        <a:t>CR(GT, BFS)^AP(GT, BFS ) =&gt; CR (BFS, BFS )</a:t>
                      </a:r>
                      <a:endParaRPr lang="en-US" sz="1200" b="0" i="0" u="none" strike="noStrike" dirty="0">
                        <a:solidFill>
                          <a:srgbClr val="000000"/>
                        </a:solidFill>
                        <a:effectLst/>
                        <a:latin typeface="Times" panose="02020603050405020304" pitchFamily="18" charset="0"/>
                        <a:cs typeface="Times" panose="02020603050405020304" pitchFamily="18" charset="0"/>
                      </a:endParaRPr>
                    </a:p>
                  </a:txBody>
                  <a:tcPr marL="4338" marR="4338" marT="43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236743388"/>
                  </a:ext>
                </a:extLst>
              </a:tr>
              <a:tr h="141506">
                <a:tc>
                  <a:txBody>
                    <a:bodyPr/>
                    <a:lstStyle/>
                    <a:p>
                      <a:pPr algn="l" fontAlgn="b"/>
                      <a:r>
                        <a:rPr lang="en-US" sz="1200" u="none" strike="noStrike">
                          <a:effectLst/>
                          <a:latin typeface="Times" panose="02020603050405020304" pitchFamily="18" charset="0"/>
                          <a:cs typeface="Times" panose="02020603050405020304" pitchFamily="18" charset="0"/>
                        </a:rPr>
                        <a:t> </a:t>
                      </a:r>
                      <a:endParaRPr lang="en-US" sz="1200" b="0" i="0" u="none" strike="noStrike">
                        <a:solidFill>
                          <a:srgbClr val="000000"/>
                        </a:solidFill>
                        <a:effectLst/>
                        <a:latin typeface="Times" panose="02020603050405020304" pitchFamily="18" charset="0"/>
                        <a:cs typeface="Times" panose="02020603050405020304" pitchFamily="18" charset="0"/>
                      </a:endParaRPr>
                    </a:p>
                  </a:txBody>
                  <a:tcPr marL="4338" marR="4338" marT="4338"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en-US" sz="1200" u="none" strike="noStrike">
                          <a:effectLst/>
                          <a:latin typeface="Times" panose="02020603050405020304" pitchFamily="18" charset="0"/>
                          <a:cs typeface="Times" panose="02020603050405020304" pitchFamily="18" charset="0"/>
                        </a:rPr>
                        <a:t>BFS</a:t>
                      </a:r>
                      <a:endParaRPr lang="en-US" sz="1200" b="0" i="0" u="none" strike="noStrike">
                        <a:solidFill>
                          <a:srgbClr val="000000"/>
                        </a:solidFill>
                        <a:effectLst/>
                        <a:latin typeface="Times" panose="02020603050405020304" pitchFamily="18" charset="0"/>
                        <a:cs typeface="Times" panose="02020603050405020304" pitchFamily="18" charset="0"/>
                      </a:endParaRPr>
                    </a:p>
                  </a:txBody>
                  <a:tcPr marL="4338" marR="4338" marT="43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en-US" sz="1200" u="none" strike="noStrike" dirty="0">
                          <a:effectLst/>
                          <a:latin typeface="Times" panose="02020603050405020304" pitchFamily="18" charset="0"/>
                          <a:cs typeface="Times" panose="02020603050405020304" pitchFamily="18" charset="0"/>
                        </a:rPr>
                        <a:t>Graph</a:t>
                      </a:r>
                      <a:endParaRPr lang="en-US" sz="1200" b="0" i="0" u="none" strike="noStrike" dirty="0">
                        <a:solidFill>
                          <a:srgbClr val="000000"/>
                        </a:solidFill>
                        <a:effectLst/>
                        <a:latin typeface="Times" panose="02020603050405020304" pitchFamily="18" charset="0"/>
                        <a:cs typeface="Times" panose="02020603050405020304" pitchFamily="18" charset="0"/>
                      </a:endParaRPr>
                    </a:p>
                  </a:txBody>
                  <a:tcPr marL="4338" marR="4338" marT="43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indent="0" algn="l" rtl="0" fontAlgn="ctr">
                        <a:buFont typeface="+mj-lt"/>
                        <a:buNone/>
                      </a:pPr>
                      <a:r>
                        <a:rPr lang="en-US" sz="1200" u="none" strike="noStrike" dirty="0">
                          <a:effectLst/>
                          <a:latin typeface="Times" panose="02020603050405020304" pitchFamily="18" charset="0"/>
                          <a:cs typeface="Times" panose="02020603050405020304" pitchFamily="18" charset="0"/>
                        </a:rPr>
                        <a:t>CR(GT, BFS)^AP(GT, Graph ) =&gt; CR (BFS, Graph) </a:t>
                      </a:r>
                      <a:endParaRPr lang="en-US" sz="1200" b="0" i="0" u="none" strike="noStrike" dirty="0">
                        <a:solidFill>
                          <a:srgbClr val="000000"/>
                        </a:solidFill>
                        <a:effectLst/>
                        <a:latin typeface="Times" panose="02020603050405020304" pitchFamily="18" charset="0"/>
                        <a:cs typeface="Times" panose="02020603050405020304" pitchFamily="18" charset="0"/>
                      </a:endParaRPr>
                    </a:p>
                  </a:txBody>
                  <a:tcPr marL="4338" marR="4338" marT="43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961410116"/>
                  </a:ext>
                </a:extLst>
              </a:tr>
              <a:tr h="141506">
                <a:tc>
                  <a:txBody>
                    <a:bodyPr/>
                    <a:lstStyle/>
                    <a:p>
                      <a:pPr algn="l" fontAlgn="b"/>
                      <a:r>
                        <a:rPr lang="en-US" sz="1200" u="none" strike="noStrike">
                          <a:effectLst/>
                          <a:latin typeface="Times" panose="02020603050405020304" pitchFamily="18" charset="0"/>
                          <a:cs typeface="Times" panose="02020603050405020304" pitchFamily="18" charset="0"/>
                        </a:rPr>
                        <a:t> </a:t>
                      </a:r>
                      <a:endParaRPr lang="en-US" sz="1200" b="0" i="0" u="none" strike="noStrike">
                        <a:solidFill>
                          <a:srgbClr val="000000"/>
                        </a:solidFill>
                        <a:effectLst/>
                        <a:latin typeface="Times" panose="02020603050405020304" pitchFamily="18" charset="0"/>
                        <a:cs typeface="Times" panose="02020603050405020304" pitchFamily="18" charset="0"/>
                      </a:endParaRPr>
                    </a:p>
                  </a:txBody>
                  <a:tcPr marL="4338" marR="4338" marT="4338"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en-US" sz="1200" u="none" strike="noStrike">
                          <a:effectLst/>
                          <a:latin typeface="Times" panose="02020603050405020304" pitchFamily="18" charset="0"/>
                          <a:cs typeface="Times" panose="02020603050405020304" pitchFamily="18" charset="0"/>
                        </a:rPr>
                        <a:t>BFS</a:t>
                      </a:r>
                      <a:endParaRPr lang="en-US" sz="1200" b="0" i="0" u="none" strike="noStrike">
                        <a:solidFill>
                          <a:srgbClr val="000000"/>
                        </a:solidFill>
                        <a:effectLst/>
                        <a:latin typeface="Times" panose="02020603050405020304" pitchFamily="18" charset="0"/>
                        <a:cs typeface="Times" panose="02020603050405020304" pitchFamily="18" charset="0"/>
                      </a:endParaRPr>
                    </a:p>
                  </a:txBody>
                  <a:tcPr marL="4338" marR="4338" marT="43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en-US" sz="1200" u="none" strike="noStrike" dirty="0">
                          <a:effectLst/>
                          <a:latin typeface="Times" panose="02020603050405020304" pitchFamily="18" charset="0"/>
                          <a:cs typeface="Times" panose="02020603050405020304" pitchFamily="18" charset="0"/>
                        </a:rPr>
                        <a:t>Graph Traverse </a:t>
                      </a:r>
                      <a:endParaRPr lang="en-US" sz="1200" b="0" i="0" u="none" strike="noStrike" dirty="0">
                        <a:solidFill>
                          <a:srgbClr val="000000"/>
                        </a:solidFill>
                        <a:effectLst/>
                        <a:latin typeface="Times" panose="02020603050405020304" pitchFamily="18" charset="0"/>
                        <a:cs typeface="Times" panose="02020603050405020304" pitchFamily="18" charset="0"/>
                      </a:endParaRPr>
                    </a:p>
                  </a:txBody>
                  <a:tcPr marL="4338" marR="4338" marT="43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indent="0" algn="l" rtl="0" fontAlgn="ctr">
                        <a:buFont typeface="+mj-lt"/>
                        <a:buNone/>
                      </a:pPr>
                      <a:r>
                        <a:rPr lang="en-US" sz="1200" u="none" strike="noStrike" dirty="0">
                          <a:effectLst/>
                          <a:latin typeface="Times" panose="02020603050405020304" pitchFamily="18" charset="0"/>
                          <a:cs typeface="Times" panose="02020603050405020304" pitchFamily="18" charset="0"/>
                        </a:rPr>
                        <a:t>CR(GT, BFS)^AP(GT, GT ) =&gt; CR (BFS,GT) </a:t>
                      </a:r>
                      <a:endParaRPr lang="en-US" sz="1200" b="0" i="0" u="none" strike="noStrike" dirty="0">
                        <a:solidFill>
                          <a:srgbClr val="000000"/>
                        </a:solidFill>
                        <a:effectLst/>
                        <a:latin typeface="Times" panose="02020603050405020304" pitchFamily="18" charset="0"/>
                        <a:cs typeface="Times" panose="02020603050405020304" pitchFamily="18" charset="0"/>
                      </a:endParaRPr>
                    </a:p>
                  </a:txBody>
                  <a:tcPr marL="4338" marR="4338" marT="43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581157079"/>
                  </a:ext>
                </a:extLst>
              </a:tr>
              <a:tr h="141506">
                <a:tc>
                  <a:txBody>
                    <a:bodyPr/>
                    <a:lstStyle/>
                    <a:p>
                      <a:pPr algn="l" fontAlgn="b"/>
                      <a:r>
                        <a:rPr lang="en-US" sz="1200" u="none" strike="noStrike">
                          <a:effectLst/>
                          <a:latin typeface="Times" panose="02020603050405020304" pitchFamily="18" charset="0"/>
                          <a:cs typeface="Times" panose="02020603050405020304" pitchFamily="18" charset="0"/>
                        </a:rPr>
                        <a:t> </a:t>
                      </a:r>
                      <a:endParaRPr lang="en-US" sz="1200" b="0" i="0" u="none" strike="noStrike">
                        <a:solidFill>
                          <a:srgbClr val="000000"/>
                        </a:solidFill>
                        <a:effectLst/>
                        <a:latin typeface="Times" panose="02020603050405020304" pitchFamily="18" charset="0"/>
                        <a:cs typeface="Times" panose="02020603050405020304" pitchFamily="18" charset="0"/>
                      </a:endParaRPr>
                    </a:p>
                  </a:txBody>
                  <a:tcPr marL="4338" marR="4338" marT="4338"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en-US" sz="1200" u="none" strike="noStrike">
                          <a:effectLst/>
                          <a:latin typeface="Times" panose="02020603050405020304" pitchFamily="18" charset="0"/>
                          <a:cs typeface="Times" panose="02020603050405020304" pitchFamily="18" charset="0"/>
                        </a:rPr>
                        <a:t>Graph</a:t>
                      </a:r>
                      <a:endParaRPr lang="en-US" sz="1200" b="0" i="0" u="none" strike="noStrike">
                        <a:solidFill>
                          <a:srgbClr val="000000"/>
                        </a:solidFill>
                        <a:effectLst/>
                        <a:latin typeface="Times" panose="02020603050405020304" pitchFamily="18" charset="0"/>
                        <a:cs typeface="Times" panose="02020603050405020304" pitchFamily="18" charset="0"/>
                      </a:endParaRPr>
                    </a:p>
                  </a:txBody>
                  <a:tcPr marL="4338" marR="4338" marT="43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en-US" sz="1200" u="none" strike="noStrike" dirty="0">
                          <a:effectLst/>
                          <a:latin typeface="Times" panose="02020603050405020304" pitchFamily="18" charset="0"/>
                          <a:cs typeface="Times" panose="02020603050405020304" pitchFamily="18" charset="0"/>
                        </a:rPr>
                        <a:t>BFS</a:t>
                      </a:r>
                      <a:endParaRPr lang="en-US" sz="1200" b="0" i="0" u="none" strike="noStrike" dirty="0">
                        <a:solidFill>
                          <a:srgbClr val="000000"/>
                        </a:solidFill>
                        <a:effectLst/>
                        <a:latin typeface="Times" panose="02020603050405020304" pitchFamily="18" charset="0"/>
                        <a:cs typeface="Times" panose="02020603050405020304" pitchFamily="18" charset="0"/>
                      </a:endParaRPr>
                    </a:p>
                  </a:txBody>
                  <a:tcPr marL="4338" marR="4338" marT="43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indent="0" algn="l" rtl="0" fontAlgn="ctr">
                        <a:buFont typeface="+mj-lt"/>
                        <a:buNone/>
                      </a:pPr>
                      <a:r>
                        <a:rPr lang="en-US" sz="1200" u="none" strike="noStrike" dirty="0">
                          <a:effectLst/>
                          <a:latin typeface="Times" panose="02020603050405020304" pitchFamily="18" charset="0"/>
                          <a:cs typeface="Times" panose="02020603050405020304" pitchFamily="18" charset="0"/>
                        </a:rPr>
                        <a:t>CR(GT, Graph)^AP(GT, BFS) ) =&gt; CR (</a:t>
                      </a:r>
                      <a:r>
                        <a:rPr lang="en-US" sz="1200" u="none" strike="noStrike" dirty="0" err="1">
                          <a:effectLst/>
                          <a:latin typeface="Times" panose="02020603050405020304" pitchFamily="18" charset="0"/>
                          <a:cs typeface="Times" panose="02020603050405020304" pitchFamily="18" charset="0"/>
                        </a:rPr>
                        <a:t>Graph,BFS</a:t>
                      </a:r>
                      <a:r>
                        <a:rPr lang="en-US" sz="1200" u="none" strike="noStrike" dirty="0">
                          <a:effectLst/>
                          <a:latin typeface="Times" panose="02020603050405020304" pitchFamily="18" charset="0"/>
                          <a:cs typeface="Times" panose="02020603050405020304" pitchFamily="18" charset="0"/>
                        </a:rPr>
                        <a:t>) </a:t>
                      </a:r>
                      <a:endParaRPr lang="en-US" sz="1200" b="0" i="0" u="none" strike="noStrike" dirty="0">
                        <a:solidFill>
                          <a:srgbClr val="000000"/>
                        </a:solidFill>
                        <a:effectLst/>
                        <a:latin typeface="Times" panose="02020603050405020304" pitchFamily="18" charset="0"/>
                        <a:cs typeface="Times" panose="02020603050405020304" pitchFamily="18" charset="0"/>
                      </a:endParaRPr>
                    </a:p>
                  </a:txBody>
                  <a:tcPr marL="4338" marR="4338" marT="43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60481729"/>
                  </a:ext>
                </a:extLst>
              </a:tr>
              <a:tr h="141506">
                <a:tc>
                  <a:txBody>
                    <a:bodyPr/>
                    <a:lstStyle/>
                    <a:p>
                      <a:pPr algn="l" fontAlgn="b"/>
                      <a:r>
                        <a:rPr lang="en-US" sz="1200" u="none" strike="noStrike">
                          <a:effectLst/>
                          <a:latin typeface="Times" panose="02020603050405020304" pitchFamily="18" charset="0"/>
                          <a:cs typeface="Times" panose="02020603050405020304" pitchFamily="18" charset="0"/>
                        </a:rPr>
                        <a:t> </a:t>
                      </a:r>
                      <a:endParaRPr lang="en-US" sz="1200" b="0" i="0" u="none" strike="noStrike">
                        <a:solidFill>
                          <a:srgbClr val="000000"/>
                        </a:solidFill>
                        <a:effectLst/>
                        <a:latin typeface="Times" panose="02020603050405020304" pitchFamily="18" charset="0"/>
                        <a:cs typeface="Times" panose="02020603050405020304" pitchFamily="18" charset="0"/>
                      </a:endParaRPr>
                    </a:p>
                  </a:txBody>
                  <a:tcPr marL="4338" marR="4338" marT="4338"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en-US" sz="1200" u="none" strike="noStrike">
                          <a:effectLst/>
                          <a:latin typeface="Times" panose="02020603050405020304" pitchFamily="18" charset="0"/>
                          <a:cs typeface="Times" panose="02020603050405020304" pitchFamily="18" charset="0"/>
                        </a:rPr>
                        <a:t>Graph</a:t>
                      </a:r>
                      <a:endParaRPr lang="en-US" sz="1200" b="0" i="0" u="none" strike="noStrike">
                        <a:solidFill>
                          <a:srgbClr val="000000"/>
                        </a:solidFill>
                        <a:effectLst/>
                        <a:latin typeface="Times" panose="02020603050405020304" pitchFamily="18" charset="0"/>
                        <a:cs typeface="Times" panose="02020603050405020304" pitchFamily="18" charset="0"/>
                      </a:endParaRPr>
                    </a:p>
                  </a:txBody>
                  <a:tcPr marL="4338" marR="4338" marT="43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en-US" sz="1200" u="none" strike="noStrike" dirty="0">
                          <a:effectLst/>
                          <a:latin typeface="Times" panose="02020603050405020304" pitchFamily="18" charset="0"/>
                          <a:cs typeface="Times" panose="02020603050405020304" pitchFamily="18" charset="0"/>
                        </a:rPr>
                        <a:t>Graph</a:t>
                      </a:r>
                      <a:endParaRPr lang="en-US" sz="1200" b="0" i="0" u="none" strike="noStrike" dirty="0">
                        <a:solidFill>
                          <a:srgbClr val="000000"/>
                        </a:solidFill>
                        <a:effectLst/>
                        <a:latin typeface="Times" panose="02020603050405020304" pitchFamily="18" charset="0"/>
                        <a:cs typeface="Times" panose="02020603050405020304" pitchFamily="18" charset="0"/>
                      </a:endParaRPr>
                    </a:p>
                  </a:txBody>
                  <a:tcPr marL="4338" marR="4338" marT="43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indent="0" algn="l" rtl="0" fontAlgn="ctr">
                        <a:buFont typeface="+mj-lt"/>
                        <a:buNone/>
                      </a:pPr>
                      <a:r>
                        <a:rPr lang="en-US" sz="1200" u="none" strike="noStrike" dirty="0">
                          <a:effectLst/>
                          <a:latin typeface="Times" panose="02020603050405020304" pitchFamily="18" charset="0"/>
                          <a:cs typeface="Times" panose="02020603050405020304" pitchFamily="18" charset="0"/>
                        </a:rPr>
                        <a:t>CR(</a:t>
                      </a:r>
                      <a:r>
                        <a:rPr lang="en-US" sz="1200" u="none" strike="noStrike" dirty="0" err="1">
                          <a:effectLst/>
                          <a:latin typeface="Times" panose="02020603050405020304" pitchFamily="18" charset="0"/>
                          <a:cs typeface="Times" panose="02020603050405020304" pitchFamily="18" charset="0"/>
                        </a:rPr>
                        <a:t>GT,Graph</a:t>
                      </a:r>
                      <a:r>
                        <a:rPr lang="en-US" sz="1200" u="none" strike="noStrike" dirty="0">
                          <a:effectLst/>
                          <a:latin typeface="Times" panose="02020603050405020304" pitchFamily="18" charset="0"/>
                          <a:cs typeface="Times" panose="02020603050405020304" pitchFamily="18" charset="0"/>
                        </a:rPr>
                        <a:t>)^AP(</a:t>
                      </a:r>
                      <a:r>
                        <a:rPr lang="en-US" sz="1200" u="none" strike="noStrike" dirty="0" err="1">
                          <a:effectLst/>
                          <a:latin typeface="Times" panose="02020603050405020304" pitchFamily="18" charset="0"/>
                          <a:cs typeface="Times" panose="02020603050405020304" pitchFamily="18" charset="0"/>
                        </a:rPr>
                        <a:t>GT,Graph</a:t>
                      </a:r>
                      <a:r>
                        <a:rPr lang="en-US" sz="1200" u="none" strike="noStrike" dirty="0">
                          <a:effectLst/>
                          <a:latin typeface="Times" panose="02020603050405020304" pitchFamily="18" charset="0"/>
                          <a:cs typeface="Times" panose="02020603050405020304" pitchFamily="18" charset="0"/>
                        </a:rPr>
                        <a:t>) ) =&gt; CR (</a:t>
                      </a:r>
                      <a:r>
                        <a:rPr lang="en-US" sz="1200" u="none" strike="noStrike" dirty="0" err="1">
                          <a:effectLst/>
                          <a:latin typeface="Times" panose="02020603050405020304" pitchFamily="18" charset="0"/>
                          <a:cs typeface="Times" panose="02020603050405020304" pitchFamily="18" charset="0"/>
                        </a:rPr>
                        <a:t>Graph,Graph</a:t>
                      </a:r>
                      <a:r>
                        <a:rPr lang="en-US" sz="1200" u="none" strike="noStrike" dirty="0">
                          <a:effectLst/>
                          <a:latin typeface="Times" panose="02020603050405020304" pitchFamily="18" charset="0"/>
                          <a:cs typeface="Times" panose="02020603050405020304" pitchFamily="18" charset="0"/>
                        </a:rPr>
                        <a:t>) </a:t>
                      </a:r>
                      <a:endParaRPr lang="en-US" sz="1200" b="0" i="0" u="none" strike="noStrike" dirty="0">
                        <a:solidFill>
                          <a:srgbClr val="000000"/>
                        </a:solidFill>
                        <a:effectLst/>
                        <a:latin typeface="Times" panose="02020603050405020304" pitchFamily="18" charset="0"/>
                        <a:cs typeface="Times" panose="02020603050405020304" pitchFamily="18" charset="0"/>
                      </a:endParaRPr>
                    </a:p>
                  </a:txBody>
                  <a:tcPr marL="4338" marR="4338" marT="43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767241740"/>
                  </a:ext>
                </a:extLst>
              </a:tr>
              <a:tr h="141506">
                <a:tc>
                  <a:txBody>
                    <a:bodyPr/>
                    <a:lstStyle/>
                    <a:p>
                      <a:pPr algn="l" fontAlgn="b"/>
                      <a:r>
                        <a:rPr lang="en-US" sz="1200" u="none" strike="noStrike">
                          <a:effectLst/>
                          <a:latin typeface="Times" panose="02020603050405020304" pitchFamily="18" charset="0"/>
                          <a:cs typeface="Times" panose="02020603050405020304" pitchFamily="18" charset="0"/>
                        </a:rPr>
                        <a:t> </a:t>
                      </a:r>
                      <a:endParaRPr lang="en-US" sz="1200" b="0" i="0" u="none" strike="noStrike">
                        <a:solidFill>
                          <a:srgbClr val="000000"/>
                        </a:solidFill>
                        <a:effectLst/>
                        <a:latin typeface="Times" panose="02020603050405020304" pitchFamily="18" charset="0"/>
                        <a:cs typeface="Times" panose="02020603050405020304" pitchFamily="18" charset="0"/>
                      </a:endParaRPr>
                    </a:p>
                  </a:txBody>
                  <a:tcPr marL="4338" marR="4338" marT="4338"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en-US" sz="1200" u="none" strike="noStrike">
                          <a:effectLst/>
                          <a:latin typeface="Times" panose="02020603050405020304" pitchFamily="18" charset="0"/>
                          <a:cs typeface="Times" panose="02020603050405020304" pitchFamily="18" charset="0"/>
                        </a:rPr>
                        <a:t>Graph</a:t>
                      </a:r>
                      <a:endParaRPr lang="en-US" sz="1200" b="0" i="0" u="none" strike="noStrike">
                        <a:solidFill>
                          <a:srgbClr val="000000"/>
                        </a:solidFill>
                        <a:effectLst/>
                        <a:latin typeface="Times" panose="02020603050405020304" pitchFamily="18" charset="0"/>
                        <a:cs typeface="Times" panose="02020603050405020304" pitchFamily="18" charset="0"/>
                      </a:endParaRPr>
                    </a:p>
                  </a:txBody>
                  <a:tcPr marL="4338" marR="4338" marT="43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en-US" sz="1200" u="none" strike="noStrike" dirty="0">
                          <a:effectLst/>
                          <a:latin typeface="Times" panose="02020603050405020304" pitchFamily="18" charset="0"/>
                          <a:cs typeface="Times" panose="02020603050405020304" pitchFamily="18" charset="0"/>
                        </a:rPr>
                        <a:t>Graph Traverse </a:t>
                      </a:r>
                      <a:endParaRPr lang="en-US" sz="1200" b="0" i="0" u="none" strike="noStrike" dirty="0">
                        <a:solidFill>
                          <a:srgbClr val="000000"/>
                        </a:solidFill>
                        <a:effectLst/>
                        <a:latin typeface="Times" panose="02020603050405020304" pitchFamily="18" charset="0"/>
                        <a:cs typeface="Times" panose="02020603050405020304" pitchFamily="18" charset="0"/>
                      </a:endParaRPr>
                    </a:p>
                  </a:txBody>
                  <a:tcPr marL="4338" marR="4338" marT="43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indent="0" algn="l" rtl="0" fontAlgn="ctr">
                        <a:buFont typeface="+mj-lt"/>
                        <a:buNone/>
                      </a:pPr>
                      <a:r>
                        <a:rPr lang="en-US" sz="1200" u="none" strike="noStrike" dirty="0">
                          <a:effectLst/>
                          <a:latin typeface="Times" panose="02020603050405020304" pitchFamily="18" charset="0"/>
                          <a:cs typeface="Times" panose="02020603050405020304" pitchFamily="18" charset="0"/>
                        </a:rPr>
                        <a:t>CR(GT, Graph)^AP(GT, GT ) =&gt; CR (</a:t>
                      </a:r>
                      <a:r>
                        <a:rPr lang="en-US" sz="1200" u="none" strike="noStrike" dirty="0" err="1">
                          <a:effectLst/>
                          <a:latin typeface="Times" panose="02020603050405020304" pitchFamily="18" charset="0"/>
                          <a:cs typeface="Times" panose="02020603050405020304" pitchFamily="18" charset="0"/>
                        </a:rPr>
                        <a:t>Graph,GT</a:t>
                      </a:r>
                      <a:r>
                        <a:rPr lang="en-US" sz="1200" u="none" strike="noStrike" dirty="0">
                          <a:effectLst/>
                          <a:latin typeface="Times" panose="02020603050405020304" pitchFamily="18" charset="0"/>
                          <a:cs typeface="Times" panose="02020603050405020304" pitchFamily="18" charset="0"/>
                        </a:rPr>
                        <a:t>) </a:t>
                      </a:r>
                      <a:endParaRPr lang="en-US" sz="1200" b="0" i="0" u="none" strike="noStrike" dirty="0">
                        <a:solidFill>
                          <a:srgbClr val="000000"/>
                        </a:solidFill>
                        <a:effectLst/>
                        <a:latin typeface="Times" panose="02020603050405020304" pitchFamily="18" charset="0"/>
                        <a:cs typeface="Times" panose="02020603050405020304" pitchFamily="18" charset="0"/>
                      </a:endParaRPr>
                    </a:p>
                  </a:txBody>
                  <a:tcPr marL="4338" marR="4338" marT="43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421847659"/>
                  </a:ext>
                </a:extLst>
              </a:tr>
            </a:tbl>
          </a:graphicData>
        </a:graphic>
      </p:graphicFrame>
      <p:pic>
        <p:nvPicPr>
          <p:cNvPr id="6" name="Picture 5">
            <a:extLst>
              <a:ext uri="{FF2B5EF4-FFF2-40B4-BE49-F238E27FC236}">
                <a16:creationId xmlns:a16="http://schemas.microsoft.com/office/drawing/2014/main" id="{67D8E06B-116B-4E3B-9B65-2DC2126970A9}"/>
              </a:ext>
            </a:extLst>
          </p:cNvPr>
          <p:cNvPicPr>
            <a:picLocks noChangeAspect="1"/>
          </p:cNvPicPr>
          <p:nvPr/>
        </p:nvPicPr>
        <p:blipFill>
          <a:blip r:embed="rId2"/>
          <a:stretch>
            <a:fillRect/>
          </a:stretch>
        </p:blipFill>
        <p:spPr>
          <a:xfrm>
            <a:off x="8418" y="530024"/>
            <a:ext cx="709926" cy="503438"/>
          </a:xfrm>
          <a:prstGeom prst="rect">
            <a:avLst/>
          </a:prstGeom>
        </p:spPr>
      </p:pic>
      <p:sp>
        <p:nvSpPr>
          <p:cNvPr id="7" name="Title 1">
            <a:extLst>
              <a:ext uri="{FF2B5EF4-FFF2-40B4-BE49-F238E27FC236}">
                <a16:creationId xmlns:a16="http://schemas.microsoft.com/office/drawing/2014/main" id="{4382DEB6-60EB-49FE-8B24-C3FE4DA48A3A}"/>
              </a:ext>
            </a:extLst>
          </p:cNvPr>
          <p:cNvSpPr>
            <a:spLocks noGrp="1" noChangeArrowheads="1"/>
          </p:cNvSpPr>
          <p:nvPr>
            <p:ph type="title"/>
          </p:nvPr>
        </p:nvSpPr>
        <p:spPr>
          <a:xfrm>
            <a:off x="925512" y="513590"/>
            <a:ext cx="7292975" cy="457200"/>
          </a:xfrm>
        </p:spPr>
        <p:txBody>
          <a:bodyPr/>
          <a:lstStyle/>
          <a:p>
            <a:pPr algn="ctr"/>
            <a:r>
              <a:rPr lang="en-US" altLang="en-US" sz="2400" dirty="0">
                <a:solidFill>
                  <a:srgbClr val="FF0000"/>
                </a:solidFill>
                <a:latin typeface="Times" panose="02020603050405020304" pitchFamily="18" charset="0"/>
                <a:cs typeface="Times" panose="02020603050405020304" pitchFamily="18" charset="0"/>
              </a:rPr>
              <a:t>M</a:t>
            </a:r>
            <a:r>
              <a:rPr lang="en-US" altLang="en-US" sz="2400" dirty="0">
                <a:latin typeface="Times" panose="02020603050405020304" pitchFamily="18" charset="0"/>
                <a:cs typeface="Times" panose="02020603050405020304" pitchFamily="18" charset="0"/>
              </a:rPr>
              <a:t>arkov </a:t>
            </a:r>
            <a:r>
              <a:rPr lang="en-US" altLang="en-US" sz="2400" dirty="0">
                <a:solidFill>
                  <a:srgbClr val="FF0000"/>
                </a:solidFill>
                <a:latin typeface="Times" panose="02020603050405020304" pitchFamily="18" charset="0"/>
                <a:cs typeface="Times" panose="02020603050405020304" pitchFamily="18" charset="0"/>
              </a:rPr>
              <a:t>C</a:t>
            </a:r>
            <a:r>
              <a:rPr lang="en-US" altLang="en-US" sz="2400" dirty="0">
                <a:latin typeface="Times" panose="02020603050405020304" pitchFamily="18" charset="0"/>
                <a:cs typeface="Times" panose="02020603050405020304" pitchFamily="18" charset="0"/>
              </a:rPr>
              <a:t>ognitive </a:t>
            </a:r>
            <a:r>
              <a:rPr lang="en-US" altLang="en-US" sz="2400" dirty="0">
                <a:solidFill>
                  <a:srgbClr val="FF0000"/>
                </a:solidFill>
                <a:latin typeface="Times" panose="02020603050405020304" pitchFamily="18" charset="0"/>
                <a:cs typeface="Times" panose="02020603050405020304" pitchFamily="18" charset="0"/>
              </a:rPr>
              <a:t>K</a:t>
            </a:r>
            <a:r>
              <a:rPr lang="en-US" altLang="en-US" sz="2400" dirty="0">
                <a:latin typeface="Times" panose="02020603050405020304" pitchFamily="18" charset="0"/>
                <a:cs typeface="Times" panose="02020603050405020304" pitchFamily="18" charset="0"/>
              </a:rPr>
              <a:t>nowledge </a:t>
            </a:r>
            <a:r>
              <a:rPr lang="en-US" altLang="en-US" sz="2400" dirty="0">
                <a:solidFill>
                  <a:srgbClr val="FF0000"/>
                </a:solidFill>
                <a:latin typeface="Times" panose="02020603050405020304" pitchFamily="18" charset="0"/>
                <a:cs typeface="Times" panose="02020603050405020304" pitchFamily="18" charset="0"/>
              </a:rPr>
              <a:t>S</a:t>
            </a:r>
            <a:r>
              <a:rPr lang="en-US" altLang="en-US" sz="2400" dirty="0">
                <a:latin typeface="Times" panose="02020603050405020304" pitchFamily="18" charset="0"/>
                <a:cs typeface="Times" panose="02020603050405020304" pitchFamily="18" charset="0"/>
              </a:rPr>
              <a:t>tate </a:t>
            </a:r>
            <a:r>
              <a:rPr lang="en-US" altLang="en-US" sz="2400" dirty="0">
                <a:solidFill>
                  <a:srgbClr val="FF0000"/>
                </a:solidFill>
                <a:latin typeface="Times" panose="02020603050405020304" pitchFamily="18" charset="0"/>
                <a:cs typeface="Times" panose="02020603050405020304" pitchFamily="18" charset="0"/>
              </a:rPr>
              <a:t>N</a:t>
            </a:r>
            <a:r>
              <a:rPr lang="en-US" altLang="en-US" sz="2400" dirty="0">
                <a:latin typeface="Times" panose="02020603050405020304" pitchFamily="18" charset="0"/>
                <a:cs typeface="Times" panose="02020603050405020304" pitchFamily="18" charset="0"/>
              </a:rPr>
              <a:t>etwork (</a:t>
            </a:r>
            <a:r>
              <a:rPr lang="en-US" altLang="en-US" sz="2400" i="1" dirty="0">
                <a:solidFill>
                  <a:srgbClr val="FF0000"/>
                </a:solidFill>
                <a:latin typeface="Times" panose="02020603050405020304" pitchFamily="18" charset="0"/>
                <a:cs typeface="Times" panose="02020603050405020304" pitchFamily="18" charset="0"/>
              </a:rPr>
              <a:t>MCKSN</a:t>
            </a:r>
            <a:r>
              <a:rPr lang="en-US" altLang="en-US" sz="2400" dirty="0">
                <a:latin typeface="Times" panose="02020603050405020304" pitchFamily="18" charset="0"/>
                <a:cs typeface="Times" panose="02020603050405020304" pitchFamily="18" charset="0"/>
              </a:rPr>
              <a:t>)</a:t>
            </a:r>
            <a:endParaRPr lang="en-US" altLang="en-US" sz="2000" dirty="0">
              <a:solidFill>
                <a:srgbClr val="FF0000"/>
              </a:solidFill>
              <a:latin typeface="Times New Roman" panose="02020603050405020304" pitchFamily="18" charset="0"/>
              <a:cs typeface="Times New Roman" panose="02020603050405020304" pitchFamily="18" charset="0"/>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CB7B3B84-7ACC-4EF4-84EE-313D34831E6F}"/>
              </a:ext>
            </a:extLst>
          </p:cNvPr>
          <p:cNvSpPr>
            <a:spLocks noGrp="1"/>
          </p:cNvSpPr>
          <p:nvPr>
            <p:ph type="sldNum" sz="quarter" idx="12"/>
          </p:nvPr>
        </p:nvSpPr>
        <p:spPr/>
        <p:txBody>
          <a:bodyPr/>
          <a:lstStyle/>
          <a:p>
            <a:pPr>
              <a:defRPr/>
            </a:pPr>
            <a:fld id="{46C95EAB-5877-4365-885A-A60EB0348E4F}" type="slidenum">
              <a:rPr lang="en-US" altLang="en-US" smtClean="0"/>
              <a:pPr>
                <a:defRPr/>
              </a:pPr>
              <a:t>6</a:t>
            </a:fld>
            <a:endParaRPr lang="en-US" altLang="en-US"/>
          </a:p>
        </p:txBody>
      </p:sp>
      <p:sp>
        <p:nvSpPr>
          <p:cNvPr id="5" name="Content Placeholder 4">
            <a:extLst>
              <a:ext uri="{FF2B5EF4-FFF2-40B4-BE49-F238E27FC236}">
                <a16:creationId xmlns:a16="http://schemas.microsoft.com/office/drawing/2014/main" id="{5E2C26D5-EC45-48D7-A3E6-B024C69FF4F7}"/>
              </a:ext>
            </a:extLst>
          </p:cNvPr>
          <p:cNvSpPr>
            <a:spLocks noGrp="1"/>
          </p:cNvSpPr>
          <p:nvPr>
            <p:ph idx="1"/>
          </p:nvPr>
        </p:nvSpPr>
        <p:spPr>
          <a:xfrm>
            <a:off x="424955" y="1202069"/>
            <a:ext cx="8229600" cy="1200329"/>
          </a:xfrm>
          <a:prstGeom prst="rect">
            <a:avLst/>
          </a:prstGeom>
        </p:spPr>
        <p:txBody>
          <a:bodyPr wrap="square">
            <a:spAutoFit/>
          </a:bodyPr>
          <a:lstStyle/>
          <a:p>
            <a:pPr marL="0" indent="0" algn="just">
              <a:spcBef>
                <a:spcPct val="0"/>
              </a:spcBef>
              <a:buNone/>
              <a:defRPr/>
            </a:pPr>
            <a:r>
              <a:rPr lang="en-US" sz="2400" dirty="0">
                <a:latin typeface="Times" panose="02020603050405020304" pitchFamily="18" charset="0"/>
                <a:cs typeface="Times" panose="02020603050405020304" pitchFamily="18" charset="0"/>
              </a:rPr>
              <a:t>A major </a:t>
            </a:r>
            <a:r>
              <a:rPr lang="en-US" sz="2400" dirty="0">
                <a:solidFill>
                  <a:srgbClr val="FF0000"/>
                </a:solidFill>
                <a:latin typeface="Times" panose="02020603050405020304" pitchFamily="18" charset="0"/>
                <a:cs typeface="Times" panose="02020603050405020304" pitchFamily="18" charset="0"/>
              </a:rPr>
              <a:t>unsolved problem </a:t>
            </a:r>
            <a:r>
              <a:rPr lang="en-US" sz="2400" dirty="0">
                <a:latin typeface="Times" panose="02020603050405020304" pitchFamily="18" charset="0"/>
                <a:cs typeface="Times" panose="02020603050405020304" pitchFamily="18" charset="0"/>
              </a:rPr>
              <a:t>in the new paradigm of learning analytics is the </a:t>
            </a:r>
            <a:r>
              <a:rPr lang="en-US" sz="2400" i="1" dirty="0">
                <a:latin typeface="Times" panose="02020603050405020304" pitchFamily="18" charset="0"/>
                <a:cs typeface="Times" panose="02020603050405020304" pitchFamily="18" charset="0"/>
              </a:rPr>
              <a:t>automatic inference </a:t>
            </a:r>
            <a:r>
              <a:rPr lang="en-US" sz="2400" dirty="0">
                <a:latin typeface="Times" panose="02020603050405020304" pitchFamily="18" charset="0"/>
                <a:cs typeface="Times" panose="02020603050405020304" pitchFamily="18" charset="0"/>
              </a:rPr>
              <a:t>of cognitive domain relationship between domain-concepts.</a:t>
            </a:r>
          </a:p>
        </p:txBody>
      </p:sp>
      <p:grpSp>
        <p:nvGrpSpPr>
          <p:cNvPr id="32" name="Group 19">
            <a:extLst>
              <a:ext uri="{FF2B5EF4-FFF2-40B4-BE49-F238E27FC236}">
                <a16:creationId xmlns:a16="http://schemas.microsoft.com/office/drawing/2014/main" id="{0E00E026-3309-4212-AF21-8BBA4A540365}"/>
              </a:ext>
            </a:extLst>
          </p:cNvPr>
          <p:cNvGrpSpPr>
            <a:grpSpLocks/>
          </p:cNvGrpSpPr>
          <p:nvPr/>
        </p:nvGrpSpPr>
        <p:grpSpPr bwMode="auto">
          <a:xfrm>
            <a:off x="1345980" y="3187440"/>
            <a:ext cx="6134286" cy="2193002"/>
            <a:chOff x="2006874" y="3201802"/>
            <a:chExt cx="5977638" cy="2952919"/>
          </a:xfrm>
        </p:grpSpPr>
        <p:sp>
          <p:nvSpPr>
            <p:cNvPr id="33" name="Oval 32">
              <a:extLst>
                <a:ext uri="{FF2B5EF4-FFF2-40B4-BE49-F238E27FC236}">
                  <a16:creationId xmlns:a16="http://schemas.microsoft.com/office/drawing/2014/main" id="{0F7DB4D1-AD7B-4807-B049-481EA27F6DF7}"/>
                </a:ext>
              </a:extLst>
            </p:cNvPr>
            <p:cNvSpPr/>
            <p:nvPr/>
          </p:nvSpPr>
          <p:spPr>
            <a:xfrm>
              <a:off x="3269885" y="3280085"/>
              <a:ext cx="1305930" cy="456835"/>
            </a:xfrm>
            <a:prstGeom prst="ellipse">
              <a:avLst/>
            </a:prstGeom>
            <a:noFill/>
            <a:ln cap="rnd">
              <a:solidFill>
                <a:schemeClr val="tx1"/>
              </a:solidFill>
            </a:ln>
            <a:effectLst>
              <a:outerShdw blurRad="39000" dist="25400" dir="5400000" rotWithShape="0">
                <a:srgbClr val="000000">
                  <a:alpha val="38000"/>
                </a:srgbClr>
              </a:outerShdw>
            </a:effectLst>
            <a:scene3d>
              <a:camera prst="orthographicFront" fov="0">
                <a:rot lat="0" lon="0" rev="0"/>
              </a:camera>
              <a:lightRig rig="threePt" dir="t">
                <a:rot lat="0" lon="0" rev="1800000"/>
              </a:lightRig>
            </a:scene3d>
            <a:sp3d prstMaterial="matte">
              <a:bevelT h="20000"/>
            </a:sp3d>
          </p:spPr>
          <p:txBody>
            <a:bodyPr anchor="ctr"/>
            <a:lstStyle/>
            <a:p>
              <a:pPr algn="ctr" eaLnBrk="1" hangingPunct="1">
                <a:defRPr/>
              </a:pPr>
              <a:r>
                <a:rPr lang="en-US" sz="1100" b="1" kern="0" dirty="0">
                  <a:latin typeface="Times" panose="02020603050405020304" pitchFamily="18" charset="0"/>
                  <a:cs typeface="Times" panose="02020603050405020304" pitchFamily="18" charset="0"/>
                </a:rPr>
                <a:t>Data Structure</a:t>
              </a:r>
            </a:p>
          </p:txBody>
        </p:sp>
        <p:sp>
          <p:nvSpPr>
            <p:cNvPr id="34" name="Oval 33">
              <a:extLst>
                <a:ext uri="{FF2B5EF4-FFF2-40B4-BE49-F238E27FC236}">
                  <a16:creationId xmlns:a16="http://schemas.microsoft.com/office/drawing/2014/main" id="{388A5E05-3A49-4347-8293-593C64B749A5}"/>
                </a:ext>
              </a:extLst>
            </p:cNvPr>
            <p:cNvSpPr/>
            <p:nvPr/>
          </p:nvSpPr>
          <p:spPr>
            <a:xfrm>
              <a:off x="2006874" y="4346298"/>
              <a:ext cx="1585979" cy="473552"/>
            </a:xfrm>
            <a:prstGeom prst="ellipse">
              <a:avLst/>
            </a:prstGeom>
            <a:noFill/>
            <a:ln cap="rnd">
              <a:solidFill>
                <a:schemeClr val="tx1"/>
              </a:solidFill>
            </a:ln>
            <a:effectLst>
              <a:outerShdw blurRad="39000" dist="25400" dir="5400000" rotWithShape="0">
                <a:srgbClr val="000000">
                  <a:alpha val="38000"/>
                </a:srgbClr>
              </a:outerShdw>
            </a:effectLst>
            <a:scene3d>
              <a:camera prst="orthographicFront" fov="0">
                <a:rot lat="0" lon="0" rev="0"/>
              </a:camera>
              <a:lightRig rig="threePt" dir="t">
                <a:rot lat="0" lon="0" rev="1800000"/>
              </a:lightRig>
            </a:scene3d>
            <a:sp3d prstMaterial="matte">
              <a:bevelT h="20000"/>
            </a:sp3d>
          </p:spPr>
          <p:txBody>
            <a:bodyPr anchor="ctr"/>
            <a:lstStyle/>
            <a:p>
              <a:pPr algn="ctr" eaLnBrk="1" hangingPunct="1">
                <a:defRPr/>
              </a:pPr>
              <a:endParaRPr lang="en-US" sz="1100" b="1" kern="0" dirty="0">
                <a:cs typeface="Times New Roman" panose="02020603050405020304" pitchFamily="18" charset="0"/>
              </a:endParaRPr>
            </a:p>
            <a:p>
              <a:pPr algn="ctr" eaLnBrk="1" hangingPunct="1">
                <a:defRPr/>
              </a:pPr>
              <a:r>
                <a:rPr lang="en-US" sz="1100" b="1" kern="0" dirty="0">
                  <a:cs typeface="Times New Roman" panose="02020603050405020304" pitchFamily="18" charset="0"/>
                </a:rPr>
                <a:t>Algorithm</a:t>
              </a:r>
            </a:p>
            <a:p>
              <a:pPr algn="ctr" eaLnBrk="1" hangingPunct="1">
                <a:defRPr/>
              </a:pPr>
              <a:endParaRPr lang="en-US" sz="1100" b="1" kern="0" dirty="0">
                <a:cs typeface="Times New Roman" panose="02020603050405020304" pitchFamily="18" charset="0"/>
              </a:endParaRPr>
            </a:p>
          </p:txBody>
        </p:sp>
        <p:sp>
          <p:nvSpPr>
            <p:cNvPr id="35" name="Oval 34">
              <a:extLst>
                <a:ext uri="{FF2B5EF4-FFF2-40B4-BE49-F238E27FC236}">
                  <a16:creationId xmlns:a16="http://schemas.microsoft.com/office/drawing/2014/main" id="{2C54698E-F45D-4BCC-84BD-66D1C37A3F59}"/>
                </a:ext>
              </a:extLst>
            </p:cNvPr>
            <p:cNvSpPr/>
            <p:nvPr/>
          </p:nvSpPr>
          <p:spPr>
            <a:xfrm>
              <a:off x="5629290" y="4232468"/>
              <a:ext cx="1384773" cy="456836"/>
            </a:xfrm>
            <a:prstGeom prst="ellipse">
              <a:avLst/>
            </a:prstGeom>
            <a:noFill/>
            <a:ln w="9525" cap="rnd">
              <a:solidFill>
                <a:schemeClr val="tx1"/>
              </a:solidFill>
            </a:ln>
            <a:effectLst>
              <a:outerShdw blurRad="39000" dist="25400" dir="5400000" rotWithShape="0">
                <a:srgbClr val="000000">
                  <a:alpha val="38000"/>
                </a:srgbClr>
              </a:outerShdw>
            </a:effectLst>
            <a:scene3d>
              <a:camera prst="orthographicFront" fov="0">
                <a:rot lat="0" lon="0" rev="0"/>
              </a:camera>
              <a:lightRig rig="threePt" dir="t">
                <a:rot lat="0" lon="0" rev="1800000"/>
              </a:lightRig>
            </a:scene3d>
            <a:sp3d prstMaterial="matte">
              <a:bevelT h="20000"/>
            </a:sp3d>
          </p:spPr>
          <p:txBody>
            <a:bodyPr anchor="ctr"/>
            <a:lstStyle/>
            <a:p>
              <a:pPr algn="ctr" eaLnBrk="1" hangingPunct="1">
                <a:defRPr/>
              </a:pPr>
              <a:r>
                <a:rPr lang="en-US" sz="1100" b="1" kern="0" dirty="0">
                  <a:latin typeface="Times" panose="02020603050405020304" pitchFamily="18" charset="0"/>
                  <a:cs typeface="Times" panose="02020603050405020304" pitchFamily="18" charset="0"/>
                </a:rPr>
                <a:t>Database</a:t>
              </a:r>
              <a:endParaRPr lang="en-US" sz="1100" b="1" kern="0" dirty="0">
                <a:solidFill>
                  <a:prstClr val="white"/>
                </a:solidFill>
                <a:cs typeface="Times New Roman" panose="02020603050405020304" pitchFamily="18" charset="0"/>
              </a:endParaRPr>
            </a:p>
          </p:txBody>
        </p:sp>
        <p:sp>
          <p:nvSpPr>
            <p:cNvPr id="36" name="Oval 35">
              <a:extLst>
                <a:ext uri="{FF2B5EF4-FFF2-40B4-BE49-F238E27FC236}">
                  <a16:creationId xmlns:a16="http://schemas.microsoft.com/office/drawing/2014/main" id="{AA4D4E92-10EF-4D03-9665-EDF1E54DB77E}"/>
                </a:ext>
              </a:extLst>
            </p:cNvPr>
            <p:cNvSpPr/>
            <p:nvPr/>
          </p:nvSpPr>
          <p:spPr>
            <a:xfrm>
              <a:off x="4851607" y="3201913"/>
              <a:ext cx="1673344" cy="456836"/>
            </a:xfrm>
            <a:prstGeom prst="ellipse">
              <a:avLst/>
            </a:prstGeom>
            <a:noFill/>
            <a:ln w="9525" cap="rnd">
              <a:solidFill>
                <a:schemeClr val="tx2"/>
              </a:solidFill>
            </a:ln>
            <a:effectLst>
              <a:outerShdw blurRad="39000" dist="25400" dir="5400000" rotWithShape="0">
                <a:srgbClr val="000000">
                  <a:alpha val="38000"/>
                </a:srgbClr>
              </a:outerShdw>
            </a:effectLst>
            <a:scene3d>
              <a:camera prst="orthographicFront" fov="0">
                <a:rot lat="0" lon="0" rev="0"/>
              </a:camera>
              <a:lightRig rig="threePt" dir="t">
                <a:rot lat="0" lon="0" rev="1800000"/>
              </a:lightRig>
            </a:scene3d>
            <a:sp3d prstMaterial="matte">
              <a:bevelT h="20000"/>
            </a:sp3d>
          </p:spPr>
          <p:txBody>
            <a:bodyPr anchor="ctr"/>
            <a:lstStyle/>
            <a:p>
              <a:pPr algn="ctr" eaLnBrk="1" hangingPunct="1">
                <a:defRPr/>
              </a:pPr>
              <a:endParaRPr lang="en-US" sz="1100" b="1" kern="0" dirty="0">
                <a:cs typeface="Times New Roman" panose="02020603050405020304" pitchFamily="18" charset="0"/>
              </a:endParaRPr>
            </a:p>
            <a:p>
              <a:pPr algn="ctr" eaLnBrk="1" hangingPunct="1">
                <a:defRPr/>
              </a:pPr>
              <a:r>
                <a:rPr lang="en-US" sz="1100" b="1" kern="0" dirty="0">
                  <a:cs typeface="Times New Roman" panose="02020603050405020304" pitchFamily="18" charset="0"/>
                </a:rPr>
                <a:t>Programming Language</a:t>
              </a:r>
            </a:p>
            <a:p>
              <a:pPr algn="ctr" eaLnBrk="1" hangingPunct="1">
                <a:defRPr/>
              </a:pPr>
              <a:endParaRPr lang="en-US" sz="1100" b="1" kern="0" dirty="0">
                <a:solidFill>
                  <a:prstClr val="white"/>
                </a:solidFill>
                <a:cs typeface="Times New Roman" panose="02020603050405020304" pitchFamily="18" charset="0"/>
              </a:endParaRPr>
            </a:p>
          </p:txBody>
        </p:sp>
        <p:sp>
          <p:nvSpPr>
            <p:cNvPr id="37" name="Oval 36">
              <a:extLst>
                <a:ext uri="{FF2B5EF4-FFF2-40B4-BE49-F238E27FC236}">
                  <a16:creationId xmlns:a16="http://schemas.microsoft.com/office/drawing/2014/main" id="{1CBB7403-A7F6-4577-A4DD-BD8F86D16EF0}"/>
                </a:ext>
              </a:extLst>
            </p:cNvPr>
            <p:cNvSpPr/>
            <p:nvPr/>
          </p:nvSpPr>
          <p:spPr>
            <a:xfrm>
              <a:off x="3101031" y="5653842"/>
              <a:ext cx="1762440" cy="500879"/>
            </a:xfrm>
            <a:prstGeom prst="ellipse">
              <a:avLst/>
            </a:prstGeom>
            <a:noFill/>
            <a:ln cap="rnd">
              <a:solidFill>
                <a:schemeClr val="tx1"/>
              </a:solidFill>
            </a:ln>
            <a:effectLst>
              <a:outerShdw blurRad="39000" dist="25400" dir="5400000" rotWithShape="0">
                <a:srgbClr val="000000">
                  <a:alpha val="38000"/>
                </a:srgbClr>
              </a:outerShdw>
            </a:effectLst>
            <a:scene3d>
              <a:camera prst="orthographicFront" fov="0">
                <a:rot lat="0" lon="0" rev="0"/>
              </a:camera>
              <a:lightRig rig="threePt" dir="t">
                <a:rot lat="0" lon="0" rev="1800000"/>
              </a:lightRig>
            </a:scene3d>
            <a:sp3d prstMaterial="matte">
              <a:bevelT h="20000"/>
            </a:sp3d>
          </p:spPr>
          <p:txBody>
            <a:bodyPr anchor="ctr"/>
            <a:lstStyle/>
            <a:p>
              <a:pPr algn="ctr" eaLnBrk="1" hangingPunct="1">
                <a:defRPr/>
              </a:pPr>
              <a:endParaRPr lang="en-US" sz="1100" b="1" kern="0" dirty="0">
                <a:cs typeface="Times New Roman" panose="02020603050405020304" pitchFamily="18" charset="0"/>
              </a:endParaRPr>
            </a:p>
            <a:p>
              <a:pPr algn="ctr" eaLnBrk="1" hangingPunct="1">
                <a:defRPr/>
              </a:pPr>
              <a:r>
                <a:rPr lang="en-US" sz="1100" b="1" kern="0" dirty="0">
                  <a:cs typeface="Times New Roman" panose="02020603050405020304" pitchFamily="18" charset="0"/>
                </a:rPr>
                <a:t>Programming</a:t>
              </a:r>
            </a:p>
            <a:p>
              <a:pPr algn="ctr" eaLnBrk="1" hangingPunct="1">
                <a:defRPr/>
              </a:pPr>
              <a:endParaRPr lang="en-US" sz="1100" b="1" kern="0" dirty="0">
                <a:cs typeface="Times New Roman" panose="02020603050405020304" pitchFamily="18" charset="0"/>
              </a:endParaRPr>
            </a:p>
          </p:txBody>
        </p:sp>
        <p:cxnSp>
          <p:nvCxnSpPr>
            <p:cNvPr id="38" name="Connector: Curved 37">
              <a:extLst>
                <a:ext uri="{FF2B5EF4-FFF2-40B4-BE49-F238E27FC236}">
                  <a16:creationId xmlns:a16="http://schemas.microsoft.com/office/drawing/2014/main" id="{D4230212-6B0A-420A-971D-A93E81273C8D}"/>
                </a:ext>
              </a:extLst>
            </p:cNvPr>
            <p:cNvCxnSpPr>
              <a:cxnSpLocks/>
              <a:stCxn id="36" idx="4"/>
              <a:endCxn id="35" idx="0"/>
            </p:cNvCxnSpPr>
            <p:nvPr/>
          </p:nvCxnSpPr>
          <p:spPr>
            <a:xfrm rot="16200000" flipH="1">
              <a:off x="5718118" y="3628910"/>
              <a:ext cx="573719" cy="633397"/>
            </a:xfrm>
            <a:prstGeom prst="curvedConnector3">
              <a:avLst>
                <a:gd name="adj1" fmla="val 50000"/>
              </a:avLst>
            </a:prstGeom>
            <a:ln w="31750">
              <a:solidFill>
                <a:srgbClr val="FF0000"/>
              </a:solidFill>
              <a:prstDash val="sysDash"/>
              <a:headEnd type="none"/>
              <a:tailEnd type="none"/>
            </a:ln>
          </p:spPr>
          <p:style>
            <a:lnRef idx="1">
              <a:schemeClr val="accent1"/>
            </a:lnRef>
            <a:fillRef idx="0">
              <a:schemeClr val="accent1"/>
            </a:fillRef>
            <a:effectRef idx="0">
              <a:schemeClr val="accent1"/>
            </a:effectRef>
            <a:fontRef idx="minor">
              <a:schemeClr val="tx1"/>
            </a:fontRef>
          </p:style>
        </p:cxnSp>
        <p:cxnSp>
          <p:nvCxnSpPr>
            <p:cNvPr id="39" name="Connector: Curved 38">
              <a:extLst>
                <a:ext uri="{FF2B5EF4-FFF2-40B4-BE49-F238E27FC236}">
                  <a16:creationId xmlns:a16="http://schemas.microsoft.com/office/drawing/2014/main" id="{E787B99C-F30C-4D26-81C3-2A5C900DA0E3}"/>
                </a:ext>
              </a:extLst>
            </p:cNvPr>
            <p:cNvCxnSpPr>
              <a:cxnSpLocks/>
              <a:endCxn id="33" idx="3"/>
            </p:cNvCxnSpPr>
            <p:nvPr/>
          </p:nvCxnSpPr>
          <p:spPr>
            <a:xfrm rot="5400000" flipH="1" flipV="1">
              <a:off x="2864866" y="3749966"/>
              <a:ext cx="676216" cy="516320"/>
            </a:xfrm>
            <a:prstGeom prst="curvedConnector3">
              <a:avLst>
                <a:gd name="adj1" fmla="val 50000"/>
              </a:avLst>
            </a:prstGeom>
            <a:ln w="31750">
              <a:solidFill>
                <a:schemeClr val="tx1"/>
              </a:solidFill>
              <a:prstDash val="solid"/>
              <a:headEnd type="none"/>
              <a:tailEnd type="none"/>
            </a:ln>
          </p:spPr>
          <p:style>
            <a:lnRef idx="1">
              <a:schemeClr val="accent1"/>
            </a:lnRef>
            <a:fillRef idx="0">
              <a:schemeClr val="accent1"/>
            </a:fillRef>
            <a:effectRef idx="0">
              <a:schemeClr val="accent1"/>
            </a:effectRef>
            <a:fontRef idx="minor">
              <a:schemeClr val="tx1"/>
            </a:fontRef>
          </p:style>
        </p:cxnSp>
        <p:cxnSp>
          <p:nvCxnSpPr>
            <p:cNvPr id="40" name="Connector: Curved 39">
              <a:extLst>
                <a:ext uri="{FF2B5EF4-FFF2-40B4-BE49-F238E27FC236}">
                  <a16:creationId xmlns:a16="http://schemas.microsoft.com/office/drawing/2014/main" id="{10BB1D04-AC81-4C2E-8DCE-4AD42F53E23A}"/>
                </a:ext>
              </a:extLst>
            </p:cNvPr>
            <p:cNvCxnSpPr>
              <a:cxnSpLocks/>
              <a:stCxn id="37" idx="6"/>
              <a:endCxn id="35" idx="4"/>
            </p:cNvCxnSpPr>
            <p:nvPr/>
          </p:nvCxnSpPr>
          <p:spPr>
            <a:xfrm flipV="1">
              <a:off x="4863471" y="4689304"/>
              <a:ext cx="1458206" cy="1214978"/>
            </a:xfrm>
            <a:prstGeom prst="curvedConnector2">
              <a:avLst/>
            </a:prstGeom>
            <a:ln w="31750">
              <a:solidFill>
                <a:srgbClr val="FF0000"/>
              </a:solidFill>
              <a:prstDash val="sysDash"/>
              <a:headEnd type="none"/>
              <a:tailEnd type="none"/>
            </a:ln>
          </p:spPr>
          <p:style>
            <a:lnRef idx="1">
              <a:schemeClr val="accent1"/>
            </a:lnRef>
            <a:fillRef idx="0">
              <a:schemeClr val="accent1"/>
            </a:fillRef>
            <a:effectRef idx="0">
              <a:schemeClr val="accent1"/>
            </a:effectRef>
            <a:fontRef idx="minor">
              <a:schemeClr val="tx1"/>
            </a:fontRef>
          </p:style>
        </p:cxnSp>
        <p:cxnSp>
          <p:nvCxnSpPr>
            <p:cNvPr id="41" name="Connector: Curved 40">
              <a:extLst>
                <a:ext uri="{FF2B5EF4-FFF2-40B4-BE49-F238E27FC236}">
                  <a16:creationId xmlns:a16="http://schemas.microsoft.com/office/drawing/2014/main" id="{91596EA8-F506-4F1D-AD7B-2CEFA578A729}"/>
                </a:ext>
              </a:extLst>
            </p:cNvPr>
            <p:cNvCxnSpPr>
              <a:cxnSpLocks/>
              <a:stCxn id="34" idx="4"/>
              <a:endCxn id="37" idx="2"/>
            </p:cNvCxnSpPr>
            <p:nvPr/>
          </p:nvCxnSpPr>
          <p:spPr>
            <a:xfrm rot="16200000" flipH="1">
              <a:off x="2408231" y="5211482"/>
              <a:ext cx="1084432" cy="301168"/>
            </a:xfrm>
            <a:prstGeom prst="curvedConnector2">
              <a:avLst/>
            </a:prstGeom>
            <a:ln w="31750">
              <a:solidFill>
                <a:srgbClr val="FF0000"/>
              </a:solidFill>
              <a:prstDash val="sysDash"/>
              <a:headEnd type="none"/>
              <a:tailEnd type="none"/>
            </a:ln>
          </p:spPr>
          <p:style>
            <a:lnRef idx="1">
              <a:schemeClr val="accent1"/>
            </a:lnRef>
            <a:fillRef idx="0">
              <a:schemeClr val="accent1"/>
            </a:fillRef>
            <a:effectRef idx="0">
              <a:schemeClr val="accent1"/>
            </a:effectRef>
            <a:fontRef idx="minor">
              <a:schemeClr val="tx1"/>
            </a:fontRef>
          </p:style>
        </p:cxnSp>
        <p:cxnSp>
          <p:nvCxnSpPr>
            <p:cNvPr id="42" name="Connector: Curved 41">
              <a:extLst>
                <a:ext uri="{FF2B5EF4-FFF2-40B4-BE49-F238E27FC236}">
                  <a16:creationId xmlns:a16="http://schemas.microsoft.com/office/drawing/2014/main" id="{DA185286-0F6C-45D1-8AC4-666E5A811F43}"/>
                </a:ext>
              </a:extLst>
            </p:cNvPr>
            <p:cNvCxnSpPr>
              <a:cxnSpLocks/>
              <a:stCxn id="33" idx="4"/>
              <a:endCxn id="37" idx="0"/>
            </p:cNvCxnSpPr>
            <p:nvPr/>
          </p:nvCxnSpPr>
          <p:spPr>
            <a:xfrm rot="16200000" flipH="1">
              <a:off x="2994089" y="4665680"/>
              <a:ext cx="1916922" cy="59400"/>
            </a:xfrm>
            <a:prstGeom prst="curvedConnector3">
              <a:avLst>
                <a:gd name="adj1" fmla="val 50000"/>
              </a:avLst>
            </a:prstGeom>
            <a:ln w="31750">
              <a:solidFill>
                <a:srgbClr val="FF0000"/>
              </a:solidFill>
              <a:prstDash val="sysDash"/>
              <a:headEnd type="none"/>
              <a:tailEnd type="none"/>
            </a:ln>
          </p:spPr>
          <p:style>
            <a:lnRef idx="1">
              <a:schemeClr val="accent1"/>
            </a:lnRef>
            <a:fillRef idx="0">
              <a:schemeClr val="accent1"/>
            </a:fillRef>
            <a:effectRef idx="0">
              <a:schemeClr val="accent1"/>
            </a:effectRef>
            <a:fontRef idx="minor">
              <a:schemeClr val="tx1"/>
            </a:fontRef>
          </p:style>
        </p:cxnSp>
        <p:cxnSp>
          <p:nvCxnSpPr>
            <p:cNvPr id="43" name="Connector: Curved 42">
              <a:extLst>
                <a:ext uri="{FF2B5EF4-FFF2-40B4-BE49-F238E27FC236}">
                  <a16:creationId xmlns:a16="http://schemas.microsoft.com/office/drawing/2014/main" id="{99916757-DB26-4C67-8FDE-47BA7A0B0BD5}"/>
                </a:ext>
              </a:extLst>
            </p:cNvPr>
            <p:cNvCxnSpPr>
              <a:cxnSpLocks/>
            </p:cNvCxnSpPr>
            <p:nvPr/>
          </p:nvCxnSpPr>
          <p:spPr>
            <a:xfrm rot="16200000" flipH="1" flipV="1">
              <a:off x="3374869" y="2466947"/>
              <a:ext cx="1214766" cy="2684475"/>
            </a:xfrm>
            <a:prstGeom prst="curvedConnector3">
              <a:avLst>
                <a:gd name="adj1" fmla="val -18834"/>
              </a:avLst>
            </a:prstGeom>
            <a:ln w="31750">
              <a:solidFill>
                <a:srgbClr val="FF0000"/>
              </a:solidFill>
              <a:prstDash val="sysDash"/>
              <a:headEnd type="none"/>
              <a:tailEnd type="none"/>
            </a:ln>
          </p:spPr>
          <p:style>
            <a:lnRef idx="1">
              <a:schemeClr val="accent1"/>
            </a:lnRef>
            <a:fillRef idx="0">
              <a:schemeClr val="accent1"/>
            </a:fillRef>
            <a:effectRef idx="0">
              <a:schemeClr val="accent1"/>
            </a:effectRef>
            <a:fontRef idx="minor">
              <a:schemeClr val="tx1"/>
            </a:fontRef>
          </p:style>
        </p:cxnSp>
        <p:sp>
          <p:nvSpPr>
            <p:cNvPr id="44" name="Rectangle 43">
              <a:extLst>
                <a:ext uri="{FF2B5EF4-FFF2-40B4-BE49-F238E27FC236}">
                  <a16:creationId xmlns:a16="http://schemas.microsoft.com/office/drawing/2014/main" id="{A7487AC3-CB14-4CA9-91C6-BE43B39F369D}"/>
                </a:ext>
              </a:extLst>
            </p:cNvPr>
            <p:cNvSpPr/>
            <p:nvPr/>
          </p:nvSpPr>
          <p:spPr>
            <a:xfrm>
              <a:off x="2738536" y="3678593"/>
              <a:ext cx="636817" cy="370780"/>
            </a:xfrm>
            <a:prstGeom prst="rect">
              <a:avLst/>
            </a:prstGeom>
          </p:spPr>
          <p:txBody>
            <a:bodyPr wrap="none">
              <a:spAutoFit/>
            </a:bodyPr>
            <a:lstStyle/>
            <a:p>
              <a:pPr algn="ctr" eaLnBrk="1" hangingPunct="1">
                <a:defRPr/>
              </a:pPr>
              <a:r>
                <a:rPr lang="en-AU" sz="1100" b="1" kern="0" dirty="0">
                  <a:cs typeface="Times New Roman" pitchFamily="18" charset="0"/>
                </a:rPr>
                <a:t>Apply</a:t>
              </a:r>
              <a:endParaRPr lang="en-US" sz="1100" b="1" kern="0" baseline="-25000" dirty="0">
                <a:cs typeface="Times New Roman" pitchFamily="18" charset="0"/>
              </a:endParaRPr>
            </a:p>
          </p:txBody>
        </p:sp>
        <p:sp>
          <p:nvSpPr>
            <p:cNvPr id="46" name="Oval 45">
              <a:extLst>
                <a:ext uri="{FF2B5EF4-FFF2-40B4-BE49-F238E27FC236}">
                  <a16:creationId xmlns:a16="http://schemas.microsoft.com/office/drawing/2014/main" id="{006E5299-262B-4E8C-9DB5-A86A110C6553}"/>
                </a:ext>
              </a:extLst>
            </p:cNvPr>
            <p:cNvSpPr/>
            <p:nvPr/>
          </p:nvSpPr>
          <p:spPr>
            <a:xfrm>
              <a:off x="6820005" y="5182036"/>
              <a:ext cx="1164507" cy="581776"/>
            </a:xfrm>
            <a:prstGeom prst="ellipse">
              <a:avLst/>
            </a:prstGeom>
            <a:noFill/>
            <a:ln cap="rnd">
              <a:solidFill>
                <a:schemeClr val="tx1"/>
              </a:solidFill>
            </a:ln>
            <a:effectLst>
              <a:outerShdw blurRad="39000" dist="25400" dir="5400000" rotWithShape="0">
                <a:srgbClr val="000000">
                  <a:alpha val="38000"/>
                </a:srgbClr>
              </a:outerShdw>
            </a:effectLst>
            <a:scene3d>
              <a:camera prst="orthographicFront" fov="0">
                <a:rot lat="0" lon="0" rev="0"/>
              </a:camera>
              <a:lightRig rig="threePt" dir="t">
                <a:rot lat="0" lon="0" rev="1800000"/>
              </a:lightRig>
            </a:scene3d>
            <a:sp3d prstMaterial="matte">
              <a:bevelT h="20000"/>
            </a:sp3d>
          </p:spPr>
          <p:txBody>
            <a:bodyPr anchor="ctr"/>
            <a:lstStyle/>
            <a:p>
              <a:pPr algn="ctr" eaLnBrk="1" hangingPunct="1">
                <a:defRPr/>
              </a:pPr>
              <a:endParaRPr lang="en-US" sz="1100" b="1" kern="0" dirty="0">
                <a:latin typeface="Corbel"/>
                <a:cs typeface="+mn-cs"/>
              </a:endParaRPr>
            </a:p>
            <a:p>
              <a:pPr algn="ctr" eaLnBrk="1" hangingPunct="1">
                <a:defRPr/>
              </a:pPr>
              <a:r>
                <a:rPr lang="en-US" sz="1100" b="1" kern="0" dirty="0">
                  <a:latin typeface="Times" panose="02020603050405020304" pitchFamily="18" charset="0"/>
                  <a:cs typeface="Times" panose="02020603050405020304" pitchFamily="18" charset="0"/>
                </a:rPr>
                <a:t>Binary Tree</a:t>
              </a:r>
            </a:p>
            <a:p>
              <a:pPr algn="ctr" eaLnBrk="1" hangingPunct="1">
                <a:defRPr/>
              </a:pPr>
              <a:endParaRPr lang="en-US" sz="1100" b="1" kern="0" dirty="0">
                <a:cs typeface="Times New Roman" panose="02020603050405020304" pitchFamily="18" charset="0"/>
              </a:endParaRPr>
            </a:p>
          </p:txBody>
        </p:sp>
        <p:cxnSp>
          <p:nvCxnSpPr>
            <p:cNvPr id="48" name="Connector: Curved 47">
              <a:extLst>
                <a:ext uri="{FF2B5EF4-FFF2-40B4-BE49-F238E27FC236}">
                  <a16:creationId xmlns:a16="http://schemas.microsoft.com/office/drawing/2014/main" id="{60649FF5-0AC3-47F4-8B31-D1A43F2D55AF}"/>
                </a:ext>
              </a:extLst>
            </p:cNvPr>
            <p:cNvCxnSpPr>
              <a:cxnSpLocks/>
              <a:endCxn id="56" idx="4"/>
            </p:cNvCxnSpPr>
            <p:nvPr/>
          </p:nvCxnSpPr>
          <p:spPr>
            <a:xfrm flipV="1">
              <a:off x="4796068" y="3710342"/>
              <a:ext cx="2538787" cy="2268922"/>
            </a:xfrm>
            <a:prstGeom prst="curvedConnector2">
              <a:avLst/>
            </a:prstGeom>
            <a:ln w="31750">
              <a:solidFill>
                <a:schemeClr val="tx1"/>
              </a:solidFill>
              <a:prstDash val="solid"/>
              <a:headEnd type="none"/>
              <a:tailEnd type="none"/>
            </a:ln>
          </p:spPr>
          <p:style>
            <a:lnRef idx="1">
              <a:schemeClr val="accent1"/>
            </a:lnRef>
            <a:fillRef idx="0">
              <a:schemeClr val="accent1"/>
            </a:fillRef>
            <a:effectRef idx="0">
              <a:schemeClr val="accent1"/>
            </a:effectRef>
            <a:fontRef idx="minor">
              <a:schemeClr val="tx1"/>
            </a:fontRef>
          </p:style>
        </p:cxnSp>
        <p:cxnSp>
          <p:nvCxnSpPr>
            <p:cNvPr id="50" name="Connector: Curved 49">
              <a:extLst>
                <a:ext uri="{FF2B5EF4-FFF2-40B4-BE49-F238E27FC236}">
                  <a16:creationId xmlns:a16="http://schemas.microsoft.com/office/drawing/2014/main" id="{BEC782CE-686F-4CE9-AEF7-39C75D4BBD2C}"/>
                </a:ext>
              </a:extLst>
            </p:cNvPr>
            <p:cNvCxnSpPr>
              <a:cxnSpLocks/>
              <a:stCxn id="37" idx="5"/>
              <a:endCxn id="46" idx="4"/>
            </p:cNvCxnSpPr>
            <p:nvPr/>
          </p:nvCxnSpPr>
          <p:spPr>
            <a:xfrm rot="5400000" flipH="1" flipV="1">
              <a:off x="5845034" y="4524145"/>
              <a:ext cx="317558" cy="2796891"/>
            </a:xfrm>
            <a:prstGeom prst="curvedConnector3">
              <a:avLst>
                <a:gd name="adj1" fmla="val -120030"/>
              </a:avLst>
            </a:prstGeom>
            <a:ln w="31750">
              <a:solidFill>
                <a:srgbClr val="FF0000"/>
              </a:solidFill>
              <a:prstDash val="sysDash"/>
              <a:headEnd type="none"/>
              <a:tailEnd type="none"/>
            </a:ln>
          </p:spPr>
          <p:style>
            <a:lnRef idx="1">
              <a:schemeClr val="accent1"/>
            </a:lnRef>
            <a:fillRef idx="0">
              <a:schemeClr val="accent1"/>
            </a:fillRef>
            <a:effectRef idx="0">
              <a:schemeClr val="accent1"/>
            </a:effectRef>
            <a:fontRef idx="minor">
              <a:schemeClr val="tx1"/>
            </a:fontRef>
          </p:style>
        </p:cxnSp>
        <p:cxnSp>
          <p:nvCxnSpPr>
            <p:cNvPr id="52" name="Connector: Curved 51">
              <a:extLst>
                <a:ext uri="{FF2B5EF4-FFF2-40B4-BE49-F238E27FC236}">
                  <a16:creationId xmlns:a16="http://schemas.microsoft.com/office/drawing/2014/main" id="{B00A302C-F36C-44FA-8CB7-E3D6450607F3}"/>
                </a:ext>
              </a:extLst>
            </p:cNvPr>
            <p:cNvCxnSpPr>
              <a:cxnSpLocks/>
              <a:stCxn id="33" idx="6"/>
              <a:endCxn id="46" idx="2"/>
            </p:cNvCxnSpPr>
            <p:nvPr/>
          </p:nvCxnSpPr>
          <p:spPr>
            <a:xfrm>
              <a:off x="4575815" y="3508503"/>
              <a:ext cx="2244190" cy="1964422"/>
            </a:xfrm>
            <a:prstGeom prst="curvedConnector3">
              <a:avLst>
                <a:gd name="adj1" fmla="val 19119"/>
              </a:avLst>
            </a:prstGeom>
            <a:ln w="31750">
              <a:solidFill>
                <a:srgbClr val="FF0000"/>
              </a:solidFill>
              <a:prstDash val="sysDash"/>
              <a:headEnd type="none"/>
              <a:tailEnd type="none"/>
            </a:ln>
          </p:spPr>
          <p:style>
            <a:lnRef idx="1">
              <a:schemeClr val="accent1"/>
            </a:lnRef>
            <a:fillRef idx="0">
              <a:schemeClr val="accent1"/>
            </a:fillRef>
            <a:effectRef idx="0">
              <a:schemeClr val="accent1"/>
            </a:effectRef>
            <a:fontRef idx="minor">
              <a:schemeClr val="tx1"/>
            </a:fontRef>
          </p:style>
        </p:cxnSp>
        <p:sp>
          <p:nvSpPr>
            <p:cNvPr id="53" name="Rectangle 52">
              <a:extLst>
                <a:ext uri="{FF2B5EF4-FFF2-40B4-BE49-F238E27FC236}">
                  <a16:creationId xmlns:a16="http://schemas.microsoft.com/office/drawing/2014/main" id="{2792C4A9-3C29-4B79-B8C3-335B7D74095C}"/>
                </a:ext>
              </a:extLst>
            </p:cNvPr>
            <p:cNvSpPr/>
            <p:nvPr/>
          </p:nvSpPr>
          <p:spPr>
            <a:xfrm>
              <a:off x="5062254" y="5120661"/>
              <a:ext cx="607735" cy="352263"/>
            </a:xfrm>
            <a:prstGeom prst="rect">
              <a:avLst/>
            </a:prstGeom>
          </p:spPr>
          <p:txBody>
            <a:bodyPr wrap="none">
              <a:spAutoFit/>
            </a:bodyPr>
            <a:lstStyle/>
            <a:p>
              <a:pPr algn="ctr" eaLnBrk="1" hangingPunct="1">
                <a:defRPr/>
              </a:pPr>
              <a:r>
                <a:rPr lang="en-AU" sz="1100" b="1" kern="0" dirty="0">
                  <a:cs typeface="Times New Roman" pitchFamily="18" charset="0"/>
                </a:rPr>
                <a:t>Apply</a:t>
              </a:r>
              <a:endParaRPr lang="en-US" sz="1100" b="1" kern="0" baseline="-25000" dirty="0">
                <a:cs typeface="Times New Roman" pitchFamily="18" charset="0"/>
              </a:endParaRPr>
            </a:p>
          </p:txBody>
        </p:sp>
        <p:cxnSp>
          <p:nvCxnSpPr>
            <p:cNvPr id="54" name="Connector: Curved 53">
              <a:extLst>
                <a:ext uri="{FF2B5EF4-FFF2-40B4-BE49-F238E27FC236}">
                  <a16:creationId xmlns:a16="http://schemas.microsoft.com/office/drawing/2014/main" id="{D6AD95CC-C975-4B62-9C3E-45402E981221}"/>
                </a:ext>
              </a:extLst>
            </p:cNvPr>
            <p:cNvCxnSpPr>
              <a:cxnSpLocks/>
              <a:stCxn id="36" idx="7"/>
              <a:endCxn id="56" idx="0"/>
            </p:cNvCxnSpPr>
            <p:nvPr/>
          </p:nvCxnSpPr>
          <p:spPr>
            <a:xfrm rot="5400000" flipH="1" flipV="1">
              <a:off x="6799722" y="2733682"/>
              <a:ext cx="15308" cy="1054959"/>
            </a:xfrm>
            <a:prstGeom prst="curvedConnector3">
              <a:avLst>
                <a:gd name="adj1" fmla="val 2553504"/>
              </a:avLst>
            </a:prstGeom>
            <a:ln w="31750">
              <a:solidFill>
                <a:srgbClr val="FF0000"/>
              </a:solidFill>
              <a:prstDash val="sysDash"/>
              <a:headEnd type="none"/>
              <a:tailEnd type="none"/>
            </a:ln>
          </p:spPr>
          <p:style>
            <a:lnRef idx="1">
              <a:schemeClr val="accent1"/>
            </a:lnRef>
            <a:fillRef idx="0">
              <a:schemeClr val="accent1"/>
            </a:fillRef>
            <a:effectRef idx="0">
              <a:schemeClr val="accent1"/>
            </a:effectRef>
            <a:fontRef idx="minor">
              <a:schemeClr val="tx1"/>
            </a:fontRef>
          </p:style>
        </p:cxnSp>
        <p:sp>
          <p:nvSpPr>
            <p:cNvPr id="55" name="Rectangle 54">
              <a:extLst>
                <a:ext uri="{FF2B5EF4-FFF2-40B4-BE49-F238E27FC236}">
                  <a16:creationId xmlns:a16="http://schemas.microsoft.com/office/drawing/2014/main" id="{75D79385-57C6-4025-BABB-0B7D48D9FD89}"/>
                </a:ext>
              </a:extLst>
            </p:cNvPr>
            <p:cNvSpPr/>
            <p:nvPr/>
          </p:nvSpPr>
          <p:spPr>
            <a:xfrm>
              <a:off x="4777241" y="3947463"/>
              <a:ext cx="1033444" cy="370779"/>
            </a:xfrm>
            <a:prstGeom prst="rect">
              <a:avLst/>
            </a:prstGeom>
          </p:spPr>
          <p:txBody>
            <a:bodyPr wrap="none">
              <a:spAutoFit/>
            </a:bodyPr>
            <a:lstStyle/>
            <a:p>
              <a:pPr algn="ctr" eaLnBrk="1" hangingPunct="1">
                <a:defRPr/>
              </a:pPr>
              <a:r>
                <a:rPr lang="en-AU" sz="1100" b="1" kern="0" dirty="0">
                  <a:cs typeface="Times New Roman" pitchFamily="18" charset="0"/>
                </a:rPr>
                <a:t>Understand</a:t>
              </a:r>
              <a:endParaRPr lang="en-US" sz="1100" b="1" kern="0" baseline="-25000" dirty="0">
                <a:cs typeface="Times New Roman" pitchFamily="18" charset="0"/>
              </a:endParaRPr>
            </a:p>
          </p:txBody>
        </p:sp>
        <p:sp>
          <p:nvSpPr>
            <p:cNvPr id="56" name="Oval 55">
              <a:extLst>
                <a:ext uri="{FF2B5EF4-FFF2-40B4-BE49-F238E27FC236}">
                  <a16:creationId xmlns:a16="http://schemas.microsoft.com/office/drawing/2014/main" id="{DFB6FEF1-C92D-4925-A59C-EC533B5F536E}"/>
                </a:ext>
              </a:extLst>
            </p:cNvPr>
            <p:cNvSpPr/>
            <p:nvPr/>
          </p:nvSpPr>
          <p:spPr>
            <a:xfrm>
              <a:off x="6862074" y="3253506"/>
              <a:ext cx="945562" cy="456836"/>
            </a:xfrm>
            <a:prstGeom prst="ellipse">
              <a:avLst/>
            </a:prstGeom>
            <a:noFill/>
            <a:ln w="9525" cap="rnd">
              <a:solidFill>
                <a:schemeClr val="tx1"/>
              </a:solidFill>
            </a:ln>
            <a:effectLst>
              <a:outerShdw blurRad="39000" dist="25400" dir="5400000" rotWithShape="0">
                <a:srgbClr val="000000">
                  <a:alpha val="38000"/>
                </a:srgbClr>
              </a:outerShdw>
            </a:effectLst>
            <a:scene3d>
              <a:camera prst="orthographicFront" fov="0">
                <a:rot lat="0" lon="0" rev="0"/>
              </a:camera>
              <a:lightRig rig="threePt" dir="t">
                <a:rot lat="0" lon="0" rev="1800000"/>
              </a:lightRig>
            </a:scene3d>
            <a:sp3d prstMaterial="matte">
              <a:bevelT h="20000"/>
            </a:sp3d>
          </p:spPr>
          <p:txBody>
            <a:bodyPr anchor="ctr"/>
            <a:lstStyle/>
            <a:p>
              <a:pPr algn="ctr" eaLnBrk="1" hangingPunct="1">
                <a:defRPr/>
              </a:pPr>
              <a:endParaRPr lang="en-US" sz="1100" b="1" kern="0" dirty="0">
                <a:cs typeface="Times New Roman" panose="02020603050405020304" pitchFamily="18" charset="0"/>
              </a:endParaRPr>
            </a:p>
            <a:p>
              <a:pPr algn="ctr" eaLnBrk="1" hangingPunct="1">
                <a:defRPr/>
              </a:pPr>
              <a:r>
                <a:rPr lang="en-US" sz="1100" b="1" kern="0" dirty="0">
                  <a:cs typeface="Times New Roman" panose="02020603050405020304" pitchFamily="18" charset="0"/>
                </a:rPr>
                <a:t>OS</a:t>
              </a:r>
            </a:p>
            <a:p>
              <a:pPr algn="ctr" eaLnBrk="1" hangingPunct="1">
                <a:defRPr/>
              </a:pPr>
              <a:endParaRPr lang="en-US" sz="1100" b="1" kern="0" dirty="0">
                <a:solidFill>
                  <a:prstClr val="white"/>
                </a:solidFill>
                <a:cs typeface="Times New Roman" panose="02020603050405020304" pitchFamily="18" charset="0"/>
              </a:endParaRPr>
            </a:p>
          </p:txBody>
        </p:sp>
      </p:grpSp>
      <p:sp>
        <p:nvSpPr>
          <p:cNvPr id="57" name="Rectangle 56">
            <a:extLst>
              <a:ext uri="{FF2B5EF4-FFF2-40B4-BE49-F238E27FC236}">
                <a16:creationId xmlns:a16="http://schemas.microsoft.com/office/drawing/2014/main" id="{0F453801-BC11-4EF0-8CD7-3E7069C1879D}"/>
              </a:ext>
            </a:extLst>
          </p:cNvPr>
          <p:cNvSpPr/>
          <p:nvPr/>
        </p:nvSpPr>
        <p:spPr bwMode="auto">
          <a:xfrm>
            <a:off x="1390316" y="4688593"/>
            <a:ext cx="840295" cy="261610"/>
          </a:xfrm>
          <a:prstGeom prst="rect">
            <a:avLst/>
          </a:prstGeom>
        </p:spPr>
        <p:txBody>
          <a:bodyPr wrap="none">
            <a:spAutoFit/>
          </a:bodyPr>
          <a:lstStyle/>
          <a:p>
            <a:pPr algn="ctr" eaLnBrk="1" hangingPunct="1">
              <a:defRPr/>
            </a:pPr>
            <a:r>
              <a:rPr lang="en-AU" sz="1100" b="1" kern="0" dirty="0">
                <a:cs typeface="Times New Roman" pitchFamily="18" charset="0"/>
              </a:rPr>
              <a:t>Implement</a:t>
            </a:r>
            <a:endParaRPr lang="en-US" sz="1100" b="1" kern="0" baseline="-25000" dirty="0">
              <a:cs typeface="Times New Roman" pitchFamily="18" charset="0"/>
            </a:endParaRPr>
          </a:p>
        </p:txBody>
      </p:sp>
      <p:sp>
        <p:nvSpPr>
          <p:cNvPr id="88" name="Rectangle 87">
            <a:extLst>
              <a:ext uri="{FF2B5EF4-FFF2-40B4-BE49-F238E27FC236}">
                <a16:creationId xmlns:a16="http://schemas.microsoft.com/office/drawing/2014/main" id="{54A6154F-160E-4622-8E2C-E716D3CFE9F4}"/>
              </a:ext>
            </a:extLst>
          </p:cNvPr>
          <p:cNvSpPr/>
          <p:nvPr/>
        </p:nvSpPr>
        <p:spPr bwMode="auto">
          <a:xfrm>
            <a:off x="6393435" y="4312111"/>
            <a:ext cx="840295" cy="261610"/>
          </a:xfrm>
          <a:prstGeom prst="rect">
            <a:avLst/>
          </a:prstGeom>
        </p:spPr>
        <p:txBody>
          <a:bodyPr wrap="none">
            <a:spAutoFit/>
          </a:bodyPr>
          <a:lstStyle/>
          <a:p>
            <a:pPr algn="ctr" eaLnBrk="1" hangingPunct="1">
              <a:defRPr/>
            </a:pPr>
            <a:r>
              <a:rPr lang="en-AU" sz="1100" b="1" kern="0" dirty="0">
                <a:cs typeface="Times New Roman" pitchFamily="18" charset="0"/>
              </a:rPr>
              <a:t>Implement</a:t>
            </a:r>
            <a:endParaRPr lang="en-US" sz="1100" b="1" kern="0" baseline="-25000" dirty="0">
              <a:cs typeface="Times New Roman" pitchFamily="18" charset="0"/>
            </a:endParaRPr>
          </a:p>
        </p:txBody>
      </p:sp>
      <p:sp>
        <p:nvSpPr>
          <p:cNvPr id="90" name="Title 1">
            <a:extLst>
              <a:ext uri="{FF2B5EF4-FFF2-40B4-BE49-F238E27FC236}">
                <a16:creationId xmlns:a16="http://schemas.microsoft.com/office/drawing/2014/main" id="{81B511C8-63ED-435F-BB58-75BEFB549275}"/>
              </a:ext>
            </a:extLst>
          </p:cNvPr>
          <p:cNvSpPr>
            <a:spLocks noGrp="1"/>
          </p:cNvSpPr>
          <p:nvPr>
            <p:ph type="title"/>
          </p:nvPr>
        </p:nvSpPr>
        <p:spPr>
          <a:xfrm>
            <a:off x="975519" y="449488"/>
            <a:ext cx="7192962" cy="345096"/>
          </a:xfrm>
        </p:spPr>
        <p:txBody>
          <a:bodyPr>
            <a:noAutofit/>
          </a:bodyPr>
          <a:lstStyle/>
          <a:p>
            <a:pPr algn="ctr" eaLnBrk="1" hangingPunct="1">
              <a:defRPr/>
            </a:pPr>
            <a:r>
              <a:rPr lang="en-GB" altLang="en-US" sz="3200" dirty="0">
                <a:latin typeface="Times New Roman" panose="02020603050405020304" pitchFamily="18" charset="0"/>
                <a:cs typeface="Times New Roman" panose="02020603050405020304" pitchFamily="18" charset="0"/>
              </a:rPr>
              <a:t>Introduction</a:t>
            </a:r>
            <a:endParaRPr lang="en-US" sz="3600" dirty="0">
              <a:latin typeface="Times New Roman" panose="02020603050405020304" pitchFamily="18" charset="0"/>
              <a:ea typeface="+mn-ea"/>
              <a:cs typeface="Times New Roman" panose="02020603050405020304" pitchFamily="18" charset="0"/>
            </a:endParaRPr>
          </a:p>
        </p:txBody>
      </p:sp>
    </p:spTree>
    <p:extLst>
      <p:ext uri="{BB962C8B-B14F-4D97-AF65-F5344CB8AC3E}">
        <p14:creationId xmlns:p14="http://schemas.microsoft.com/office/powerpoint/2010/main" val="3971778807"/>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55F20942-B289-4C16-9C9F-B58416A49410}"/>
              </a:ext>
            </a:extLst>
          </p:cNvPr>
          <p:cNvPicPr>
            <a:picLocks noChangeAspect="1"/>
          </p:cNvPicPr>
          <p:nvPr/>
        </p:nvPicPr>
        <p:blipFill>
          <a:blip r:embed="rId3"/>
          <a:stretch>
            <a:fillRect/>
          </a:stretch>
        </p:blipFill>
        <p:spPr>
          <a:xfrm>
            <a:off x="1352550" y="1969610"/>
            <a:ext cx="6724650" cy="3810000"/>
          </a:xfrm>
          <a:prstGeom prst="rect">
            <a:avLst/>
          </a:prstGeom>
        </p:spPr>
      </p:pic>
      <p:sp>
        <p:nvSpPr>
          <p:cNvPr id="10" name="Slide Number Placeholder 9">
            <a:extLst>
              <a:ext uri="{FF2B5EF4-FFF2-40B4-BE49-F238E27FC236}">
                <a16:creationId xmlns:a16="http://schemas.microsoft.com/office/drawing/2014/main" id="{F4CD4CAA-9DA2-4054-AA3D-4F4E3F482A49}"/>
              </a:ext>
            </a:extLst>
          </p:cNvPr>
          <p:cNvSpPr>
            <a:spLocks noGrp="1"/>
          </p:cNvSpPr>
          <p:nvPr>
            <p:ph type="sldNum" sz="quarter" idx="12"/>
          </p:nvPr>
        </p:nvSpPr>
        <p:spPr/>
        <p:txBody>
          <a:bodyPr/>
          <a:lstStyle/>
          <a:p>
            <a:pPr>
              <a:defRPr/>
            </a:pPr>
            <a:fld id="{46C95EAB-5877-4365-885A-A60EB0348E4F}" type="slidenum">
              <a:rPr lang="en-US" altLang="en-US" smtClean="0"/>
              <a:pPr>
                <a:defRPr/>
              </a:pPr>
              <a:t>60</a:t>
            </a:fld>
            <a:endParaRPr lang="en-US" altLang="en-US" dirty="0"/>
          </a:p>
        </p:txBody>
      </p:sp>
      <p:pic>
        <p:nvPicPr>
          <p:cNvPr id="14" name="Picture 13">
            <a:extLst>
              <a:ext uri="{FF2B5EF4-FFF2-40B4-BE49-F238E27FC236}">
                <a16:creationId xmlns:a16="http://schemas.microsoft.com/office/drawing/2014/main" id="{1B79785A-5F03-4131-82CA-96624FCD666C}"/>
              </a:ext>
            </a:extLst>
          </p:cNvPr>
          <p:cNvPicPr>
            <a:picLocks noChangeAspect="1"/>
          </p:cNvPicPr>
          <p:nvPr/>
        </p:nvPicPr>
        <p:blipFill>
          <a:blip r:embed="rId4"/>
          <a:stretch>
            <a:fillRect/>
          </a:stretch>
        </p:blipFill>
        <p:spPr>
          <a:xfrm>
            <a:off x="8418" y="530024"/>
            <a:ext cx="709926" cy="503438"/>
          </a:xfrm>
          <a:prstGeom prst="rect">
            <a:avLst/>
          </a:prstGeom>
        </p:spPr>
      </p:pic>
      <p:sp>
        <p:nvSpPr>
          <p:cNvPr id="7" name="Title 1">
            <a:extLst>
              <a:ext uri="{FF2B5EF4-FFF2-40B4-BE49-F238E27FC236}">
                <a16:creationId xmlns:a16="http://schemas.microsoft.com/office/drawing/2014/main" id="{B74784EB-7868-42EB-967C-2985250193F3}"/>
              </a:ext>
            </a:extLst>
          </p:cNvPr>
          <p:cNvSpPr>
            <a:spLocks noGrp="1" noChangeArrowheads="1"/>
          </p:cNvSpPr>
          <p:nvPr>
            <p:ph type="title"/>
          </p:nvPr>
        </p:nvSpPr>
        <p:spPr>
          <a:xfrm>
            <a:off x="925512" y="703486"/>
            <a:ext cx="7292975" cy="457200"/>
          </a:xfrm>
        </p:spPr>
        <p:txBody>
          <a:bodyPr/>
          <a:lstStyle/>
          <a:p>
            <a:pPr algn="ctr"/>
            <a:r>
              <a:rPr lang="en-US" altLang="en-US" sz="2400" dirty="0">
                <a:solidFill>
                  <a:srgbClr val="FF0000"/>
                </a:solidFill>
                <a:latin typeface="Times" panose="02020603050405020304" pitchFamily="18" charset="0"/>
                <a:cs typeface="Times" panose="02020603050405020304" pitchFamily="18" charset="0"/>
              </a:rPr>
              <a:t>M</a:t>
            </a:r>
            <a:r>
              <a:rPr lang="en-US" altLang="en-US" sz="2400" dirty="0">
                <a:latin typeface="Times" panose="02020603050405020304" pitchFamily="18" charset="0"/>
                <a:cs typeface="Times" panose="02020603050405020304" pitchFamily="18" charset="0"/>
              </a:rPr>
              <a:t>arkov </a:t>
            </a:r>
            <a:r>
              <a:rPr lang="en-US" altLang="en-US" sz="2400" dirty="0">
                <a:solidFill>
                  <a:srgbClr val="FF0000"/>
                </a:solidFill>
                <a:latin typeface="Times" panose="02020603050405020304" pitchFamily="18" charset="0"/>
                <a:cs typeface="Times" panose="02020603050405020304" pitchFamily="18" charset="0"/>
              </a:rPr>
              <a:t>C</a:t>
            </a:r>
            <a:r>
              <a:rPr lang="en-US" altLang="en-US" sz="2400" dirty="0">
                <a:latin typeface="Times" panose="02020603050405020304" pitchFamily="18" charset="0"/>
                <a:cs typeface="Times" panose="02020603050405020304" pitchFamily="18" charset="0"/>
              </a:rPr>
              <a:t>ognitive </a:t>
            </a:r>
            <a:r>
              <a:rPr lang="en-US" altLang="en-US" sz="2400" dirty="0">
                <a:solidFill>
                  <a:srgbClr val="FF0000"/>
                </a:solidFill>
                <a:latin typeface="Times" panose="02020603050405020304" pitchFamily="18" charset="0"/>
                <a:cs typeface="Times" panose="02020603050405020304" pitchFamily="18" charset="0"/>
              </a:rPr>
              <a:t>K</a:t>
            </a:r>
            <a:r>
              <a:rPr lang="en-US" altLang="en-US" sz="2400" dirty="0">
                <a:latin typeface="Times" panose="02020603050405020304" pitchFamily="18" charset="0"/>
                <a:cs typeface="Times" panose="02020603050405020304" pitchFamily="18" charset="0"/>
              </a:rPr>
              <a:t>nowledge </a:t>
            </a:r>
            <a:r>
              <a:rPr lang="en-US" altLang="en-US" sz="2400" dirty="0">
                <a:solidFill>
                  <a:srgbClr val="FF0000"/>
                </a:solidFill>
                <a:latin typeface="Times" panose="02020603050405020304" pitchFamily="18" charset="0"/>
                <a:cs typeface="Times" panose="02020603050405020304" pitchFamily="18" charset="0"/>
              </a:rPr>
              <a:t>S</a:t>
            </a:r>
            <a:r>
              <a:rPr lang="en-US" altLang="en-US" sz="2400" dirty="0">
                <a:latin typeface="Times" panose="02020603050405020304" pitchFamily="18" charset="0"/>
                <a:cs typeface="Times" panose="02020603050405020304" pitchFamily="18" charset="0"/>
              </a:rPr>
              <a:t>tate </a:t>
            </a:r>
            <a:r>
              <a:rPr lang="en-US" altLang="en-US" sz="2400" dirty="0">
                <a:solidFill>
                  <a:srgbClr val="FF0000"/>
                </a:solidFill>
                <a:latin typeface="Times" panose="02020603050405020304" pitchFamily="18" charset="0"/>
                <a:cs typeface="Times" panose="02020603050405020304" pitchFamily="18" charset="0"/>
              </a:rPr>
              <a:t>N</a:t>
            </a:r>
            <a:r>
              <a:rPr lang="en-US" altLang="en-US" sz="2400" dirty="0">
                <a:latin typeface="Times" panose="02020603050405020304" pitchFamily="18" charset="0"/>
                <a:cs typeface="Times" panose="02020603050405020304" pitchFamily="18" charset="0"/>
              </a:rPr>
              <a:t>etwork (</a:t>
            </a:r>
            <a:r>
              <a:rPr lang="en-US" altLang="en-US" sz="2400" i="1" dirty="0">
                <a:solidFill>
                  <a:srgbClr val="FF0000"/>
                </a:solidFill>
                <a:latin typeface="Times" panose="02020603050405020304" pitchFamily="18" charset="0"/>
                <a:cs typeface="Times" panose="02020603050405020304" pitchFamily="18" charset="0"/>
              </a:rPr>
              <a:t>MCKSN</a:t>
            </a:r>
            <a:r>
              <a:rPr lang="en-US" altLang="en-US" sz="2400" dirty="0">
                <a:latin typeface="Times" panose="02020603050405020304" pitchFamily="18" charset="0"/>
                <a:cs typeface="Times" panose="02020603050405020304" pitchFamily="18" charset="0"/>
              </a:rPr>
              <a:t>)</a:t>
            </a:r>
            <a:endParaRPr lang="en-US" altLang="en-US" sz="2000" dirty="0">
              <a:solidFill>
                <a:srgbClr val="FF0000"/>
              </a:solidFill>
              <a:latin typeface="Times New Roman" panose="02020603050405020304" pitchFamily="18" charset="0"/>
              <a:cs typeface="Times New Roman" panose="02020603050405020304" pitchFamily="18" charset="0"/>
            </a:endParaRPr>
          </a:p>
        </p:txBody>
      </p:sp>
      <p:sp>
        <p:nvSpPr>
          <p:cNvPr id="6" name="Arrow: Right 5">
            <a:extLst>
              <a:ext uri="{FF2B5EF4-FFF2-40B4-BE49-F238E27FC236}">
                <a16:creationId xmlns:a16="http://schemas.microsoft.com/office/drawing/2014/main" id="{533B8FF8-BC44-4ECC-B3A8-051914E1E791}"/>
              </a:ext>
            </a:extLst>
          </p:cNvPr>
          <p:cNvSpPr/>
          <p:nvPr/>
        </p:nvSpPr>
        <p:spPr bwMode="auto">
          <a:xfrm>
            <a:off x="1069516" y="3930062"/>
            <a:ext cx="709926" cy="230430"/>
          </a:xfrm>
          <a:prstGeom prst="rightArrow">
            <a:avLst/>
          </a:prstGeom>
          <a:solidFill>
            <a:srgbClr val="FF9999"/>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anose="02020603050405020304" pitchFamily="18" charset="0"/>
            </a:endParaRPr>
          </a:p>
        </p:txBody>
      </p:sp>
    </p:spTree>
    <p:extLst>
      <p:ext uri="{BB962C8B-B14F-4D97-AF65-F5344CB8AC3E}">
        <p14:creationId xmlns:p14="http://schemas.microsoft.com/office/powerpoint/2010/main" val="776570445"/>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5" name="Rectangle 46">
            <a:extLst>
              <a:ext uri="{FF2B5EF4-FFF2-40B4-BE49-F238E27FC236}">
                <a16:creationId xmlns:a16="http://schemas.microsoft.com/office/drawing/2014/main" id="{3A7E83FE-E96A-490D-8D64-744A9E18BBFA}"/>
              </a:ext>
            </a:extLst>
          </p:cNvPr>
          <p:cNvSpPr>
            <a:spLocks noChangeArrowheads="1"/>
          </p:cNvSpPr>
          <p:nvPr/>
        </p:nvSpPr>
        <p:spPr bwMode="auto">
          <a:xfrm>
            <a:off x="2400300" y="1171575"/>
            <a:ext cx="413702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r>
              <a:rPr lang="en-US" altLang="en-US" sz="1800">
                <a:cs typeface="Times New Roman" panose="02020603050405020304" pitchFamily="18" charset="0"/>
              </a:rPr>
              <a:t>(</a:t>
            </a:r>
            <a:r>
              <a:rPr lang="en-US" altLang="en-US" sz="1800">
                <a:solidFill>
                  <a:srgbClr val="FF0000"/>
                </a:solidFill>
                <a:cs typeface="Times New Roman" panose="02020603050405020304" pitchFamily="18" charset="0"/>
              </a:rPr>
              <a:t>Create</a:t>
            </a:r>
            <a:r>
              <a:rPr lang="en-US" altLang="en-US" sz="1800">
                <a:cs typeface="Times New Roman" panose="02020603050405020304" pitchFamily="18" charset="0"/>
              </a:rPr>
              <a:t>(z, x)^</a:t>
            </a:r>
            <a:r>
              <a:rPr lang="en-US" altLang="en-US" sz="1800">
                <a:solidFill>
                  <a:srgbClr val="FF0000"/>
                </a:solidFill>
                <a:cs typeface="Times New Roman" panose="02020603050405020304" pitchFamily="18" charset="0"/>
              </a:rPr>
              <a:t>Apply</a:t>
            </a:r>
            <a:r>
              <a:rPr lang="en-US" altLang="en-US" sz="1800">
                <a:cs typeface="Times New Roman" panose="02020603050405020304" pitchFamily="18" charset="0"/>
              </a:rPr>
              <a:t>(z, y) ) =&gt; </a:t>
            </a:r>
            <a:r>
              <a:rPr lang="en-US" altLang="en-US" sz="1800">
                <a:solidFill>
                  <a:srgbClr val="FF0000"/>
                </a:solidFill>
                <a:cs typeface="Times New Roman" panose="02020603050405020304" pitchFamily="18" charset="0"/>
              </a:rPr>
              <a:t>Create</a:t>
            </a:r>
            <a:r>
              <a:rPr lang="en-US" altLang="en-US" sz="1800">
                <a:cs typeface="Times New Roman" panose="02020603050405020304" pitchFamily="18" charset="0"/>
              </a:rPr>
              <a:t>(x, y)</a:t>
            </a:r>
          </a:p>
        </p:txBody>
      </p:sp>
      <p:grpSp>
        <p:nvGrpSpPr>
          <p:cNvPr id="44036" name="Group 47">
            <a:extLst>
              <a:ext uri="{FF2B5EF4-FFF2-40B4-BE49-F238E27FC236}">
                <a16:creationId xmlns:a16="http://schemas.microsoft.com/office/drawing/2014/main" id="{7D29BEB9-585C-43C8-A545-EFFBD9F181B2}"/>
              </a:ext>
            </a:extLst>
          </p:cNvPr>
          <p:cNvGrpSpPr>
            <a:grpSpLocks/>
          </p:cNvGrpSpPr>
          <p:nvPr/>
        </p:nvGrpSpPr>
        <p:grpSpPr bwMode="auto">
          <a:xfrm>
            <a:off x="2559050" y="1490663"/>
            <a:ext cx="2328863" cy="160337"/>
            <a:chOff x="3200400" y="950764"/>
            <a:chExt cx="1981200" cy="191036"/>
          </a:xfrm>
        </p:grpSpPr>
        <p:cxnSp>
          <p:nvCxnSpPr>
            <p:cNvPr id="49" name="Straight Connector 48">
              <a:extLst>
                <a:ext uri="{FF2B5EF4-FFF2-40B4-BE49-F238E27FC236}">
                  <a16:creationId xmlns:a16="http://schemas.microsoft.com/office/drawing/2014/main" id="{70F34B4B-5831-4780-80B5-7F0611DCC111}"/>
                </a:ext>
              </a:extLst>
            </p:cNvPr>
            <p:cNvCxnSpPr>
              <a:cxnSpLocks/>
            </p:cNvCxnSpPr>
            <p:nvPr/>
          </p:nvCxnSpPr>
          <p:spPr>
            <a:xfrm>
              <a:off x="3200400" y="1141800"/>
              <a:ext cx="1981200" cy="0"/>
            </a:xfrm>
            <a:prstGeom prst="line">
              <a:avLst/>
            </a:prstGeom>
          </p:spPr>
          <p:style>
            <a:lnRef idx="1">
              <a:schemeClr val="accent1"/>
            </a:lnRef>
            <a:fillRef idx="0">
              <a:schemeClr val="accent1"/>
            </a:fillRef>
            <a:effectRef idx="0">
              <a:schemeClr val="accent1"/>
            </a:effectRef>
            <a:fontRef idx="minor">
              <a:schemeClr val="tx1"/>
            </a:fontRef>
          </p:style>
        </p:cxnSp>
        <p:grpSp>
          <p:nvGrpSpPr>
            <p:cNvPr id="44046" name="Group 49">
              <a:extLst>
                <a:ext uri="{FF2B5EF4-FFF2-40B4-BE49-F238E27FC236}">
                  <a16:creationId xmlns:a16="http://schemas.microsoft.com/office/drawing/2014/main" id="{AD47C152-7559-4E13-90B4-A4878CE65BF8}"/>
                </a:ext>
              </a:extLst>
            </p:cNvPr>
            <p:cNvGrpSpPr>
              <a:grpSpLocks/>
            </p:cNvGrpSpPr>
            <p:nvPr/>
          </p:nvGrpSpPr>
          <p:grpSpPr bwMode="auto">
            <a:xfrm>
              <a:off x="3200400" y="950764"/>
              <a:ext cx="1981200" cy="191036"/>
              <a:chOff x="3200400" y="950764"/>
              <a:chExt cx="1981200" cy="191036"/>
            </a:xfrm>
          </p:grpSpPr>
          <p:cxnSp>
            <p:nvCxnSpPr>
              <p:cNvPr id="51" name="Straight Arrow Connector 50">
                <a:extLst>
                  <a:ext uri="{FF2B5EF4-FFF2-40B4-BE49-F238E27FC236}">
                    <a16:creationId xmlns:a16="http://schemas.microsoft.com/office/drawing/2014/main" id="{F5898D5D-31C5-4FAF-B297-A9013E1A81DF}"/>
                  </a:ext>
                </a:extLst>
              </p:cNvPr>
              <p:cNvCxnSpPr/>
              <p:nvPr/>
            </p:nvCxnSpPr>
            <p:spPr>
              <a:xfrm flipV="1">
                <a:off x="3200400" y="950764"/>
                <a:ext cx="0" cy="19103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52" name="Straight Arrow Connector 51">
                <a:extLst>
                  <a:ext uri="{FF2B5EF4-FFF2-40B4-BE49-F238E27FC236}">
                    <a16:creationId xmlns:a16="http://schemas.microsoft.com/office/drawing/2014/main" id="{1F86720A-DD3E-45C5-9989-93209A402144}"/>
                  </a:ext>
                </a:extLst>
              </p:cNvPr>
              <p:cNvCxnSpPr>
                <a:cxnSpLocks/>
              </p:cNvCxnSpPr>
              <p:nvPr/>
            </p:nvCxnSpPr>
            <p:spPr>
              <a:xfrm flipV="1">
                <a:off x="5181600" y="950764"/>
                <a:ext cx="0" cy="19103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grpSp>
      </p:grpSp>
      <p:grpSp>
        <p:nvGrpSpPr>
          <p:cNvPr id="44037" name="Group 52">
            <a:extLst>
              <a:ext uri="{FF2B5EF4-FFF2-40B4-BE49-F238E27FC236}">
                <a16:creationId xmlns:a16="http://schemas.microsoft.com/office/drawing/2014/main" id="{D029133E-3210-4B56-AF6A-CC4F1BB6F70A}"/>
              </a:ext>
            </a:extLst>
          </p:cNvPr>
          <p:cNvGrpSpPr>
            <a:grpSpLocks/>
          </p:cNvGrpSpPr>
          <p:nvPr/>
        </p:nvGrpSpPr>
        <p:grpSpPr bwMode="auto">
          <a:xfrm>
            <a:off x="2400300" y="1522413"/>
            <a:ext cx="4057650" cy="222250"/>
            <a:chOff x="3200400" y="950764"/>
            <a:chExt cx="1981200" cy="191036"/>
          </a:xfrm>
        </p:grpSpPr>
        <p:cxnSp>
          <p:nvCxnSpPr>
            <p:cNvPr id="56" name="Straight Connector 55">
              <a:extLst>
                <a:ext uri="{FF2B5EF4-FFF2-40B4-BE49-F238E27FC236}">
                  <a16:creationId xmlns:a16="http://schemas.microsoft.com/office/drawing/2014/main" id="{1FE1AB2B-3919-4C64-9988-5CE392431D16}"/>
                </a:ext>
              </a:extLst>
            </p:cNvPr>
            <p:cNvCxnSpPr>
              <a:cxnSpLocks/>
            </p:cNvCxnSpPr>
            <p:nvPr/>
          </p:nvCxnSpPr>
          <p:spPr>
            <a:xfrm>
              <a:off x="3200400" y="1141800"/>
              <a:ext cx="1981200" cy="0"/>
            </a:xfrm>
            <a:prstGeom prst="line">
              <a:avLst/>
            </a:prstGeom>
          </p:spPr>
          <p:style>
            <a:lnRef idx="1">
              <a:schemeClr val="accent1"/>
            </a:lnRef>
            <a:fillRef idx="0">
              <a:schemeClr val="accent1"/>
            </a:fillRef>
            <a:effectRef idx="0">
              <a:schemeClr val="accent1"/>
            </a:effectRef>
            <a:fontRef idx="minor">
              <a:schemeClr val="tx1"/>
            </a:fontRef>
          </p:style>
        </p:cxnSp>
        <p:grpSp>
          <p:nvGrpSpPr>
            <p:cNvPr id="44042" name="Group 61">
              <a:extLst>
                <a:ext uri="{FF2B5EF4-FFF2-40B4-BE49-F238E27FC236}">
                  <a16:creationId xmlns:a16="http://schemas.microsoft.com/office/drawing/2014/main" id="{C6C52C63-65BB-4659-8725-03D92FCCD681}"/>
                </a:ext>
              </a:extLst>
            </p:cNvPr>
            <p:cNvGrpSpPr>
              <a:grpSpLocks/>
            </p:cNvGrpSpPr>
            <p:nvPr/>
          </p:nvGrpSpPr>
          <p:grpSpPr bwMode="auto">
            <a:xfrm>
              <a:off x="3200400" y="950764"/>
              <a:ext cx="1981200" cy="191036"/>
              <a:chOff x="3200400" y="950764"/>
              <a:chExt cx="1981200" cy="191036"/>
            </a:xfrm>
          </p:grpSpPr>
          <p:cxnSp>
            <p:nvCxnSpPr>
              <p:cNvPr id="63" name="Straight Arrow Connector 62">
                <a:extLst>
                  <a:ext uri="{FF2B5EF4-FFF2-40B4-BE49-F238E27FC236}">
                    <a16:creationId xmlns:a16="http://schemas.microsoft.com/office/drawing/2014/main" id="{56427701-3498-4A4D-B9E8-AC264B425D20}"/>
                  </a:ext>
                </a:extLst>
              </p:cNvPr>
              <p:cNvCxnSpPr/>
              <p:nvPr/>
            </p:nvCxnSpPr>
            <p:spPr>
              <a:xfrm flipV="1">
                <a:off x="3200400" y="950764"/>
                <a:ext cx="0" cy="19103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64" name="Straight Arrow Connector 63">
                <a:extLst>
                  <a:ext uri="{FF2B5EF4-FFF2-40B4-BE49-F238E27FC236}">
                    <a16:creationId xmlns:a16="http://schemas.microsoft.com/office/drawing/2014/main" id="{D53879C6-CFE8-4D1E-B208-90AC9C12C2A2}"/>
                  </a:ext>
                </a:extLst>
              </p:cNvPr>
              <p:cNvCxnSpPr>
                <a:cxnSpLocks/>
              </p:cNvCxnSpPr>
              <p:nvPr/>
            </p:nvCxnSpPr>
            <p:spPr>
              <a:xfrm flipV="1">
                <a:off x="5181600" y="950764"/>
                <a:ext cx="0" cy="19103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grpSp>
      </p:grpSp>
      <p:pic>
        <p:nvPicPr>
          <p:cNvPr id="44039" name="Picture 2">
            <a:extLst>
              <a:ext uri="{FF2B5EF4-FFF2-40B4-BE49-F238E27FC236}">
                <a16:creationId xmlns:a16="http://schemas.microsoft.com/office/drawing/2014/main" id="{B459E199-2532-477E-8F5B-6867A853193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3381" y="1987181"/>
            <a:ext cx="5442425" cy="1501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lide Number Placeholder 5">
            <a:extLst>
              <a:ext uri="{FF2B5EF4-FFF2-40B4-BE49-F238E27FC236}">
                <a16:creationId xmlns:a16="http://schemas.microsoft.com/office/drawing/2014/main" id="{ACEBD2E7-C139-4BDB-A959-44146D087084}"/>
              </a:ext>
            </a:extLst>
          </p:cNvPr>
          <p:cNvSpPr>
            <a:spLocks noGrp="1"/>
          </p:cNvSpPr>
          <p:nvPr>
            <p:ph type="sldNum" sz="quarter" idx="12"/>
          </p:nvPr>
        </p:nvSpPr>
        <p:spPr/>
        <p:txBody>
          <a:bodyPr/>
          <a:lstStyle/>
          <a:p>
            <a:pPr>
              <a:defRPr/>
            </a:pPr>
            <a:fld id="{46C95EAB-5877-4365-885A-A60EB0348E4F}" type="slidenum">
              <a:rPr lang="en-US" altLang="en-US" smtClean="0"/>
              <a:pPr>
                <a:defRPr/>
              </a:pPr>
              <a:t>61</a:t>
            </a:fld>
            <a:endParaRPr lang="en-US" altLang="en-US"/>
          </a:p>
        </p:txBody>
      </p:sp>
      <p:pic>
        <p:nvPicPr>
          <p:cNvPr id="22" name="Picture 21">
            <a:extLst>
              <a:ext uri="{FF2B5EF4-FFF2-40B4-BE49-F238E27FC236}">
                <a16:creationId xmlns:a16="http://schemas.microsoft.com/office/drawing/2014/main" id="{F6C9670E-3449-4D87-AD2A-D33248CA3F2F}"/>
              </a:ext>
            </a:extLst>
          </p:cNvPr>
          <p:cNvPicPr>
            <a:picLocks noChangeAspect="1"/>
          </p:cNvPicPr>
          <p:nvPr/>
        </p:nvPicPr>
        <p:blipFill>
          <a:blip r:embed="rId3"/>
          <a:stretch>
            <a:fillRect/>
          </a:stretch>
        </p:blipFill>
        <p:spPr>
          <a:xfrm>
            <a:off x="8418" y="530024"/>
            <a:ext cx="709926" cy="503438"/>
          </a:xfrm>
          <a:prstGeom prst="rect">
            <a:avLst/>
          </a:prstGeom>
        </p:spPr>
      </p:pic>
      <p:sp>
        <p:nvSpPr>
          <p:cNvPr id="17" name="Title 1">
            <a:extLst>
              <a:ext uri="{FF2B5EF4-FFF2-40B4-BE49-F238E27FC236}">
                <a16:creationId xmlns:a16="http://schemas.microsoft.com/office/drawing/2014/main" id="{2D98A375-2230-45C8-957D-3406349F0E64}"/>
              </a:ext>
            </a:extLst>
          </p:cNvPr>
          <p:cNvSpPr>
            <a:spLocks noGrp="1" noChangeArrowheads="1"/>
          </p:cNvSpPr>
          <p:nvPr>
            <p:ph type="title"/>
          </p:nvPr>
        </p:nvSpPr>
        <p:spPr>
          <a:xfrm>
            <a:off x="925512" y="513590"/>
            <a:ext cx="7292975" cy="457200"/>
          </a:xfrm>
        </p:spPr>
        <p:txBody>
          <a:bodyPr/>
          <a:lstStyle/>
          <a:p>
            <a:pPr algn="ctr"/>
            <a:r>
              <a:rPr lang="en-US" altLang="en-US" sz="2400" dirty="0">
                <a:solidFill>
                  <a:srgbClr val="FF0000"/>
                </a:solidFill>
                <a:latin typeface="Times" panose="02020603050405020304" pitchFamily="18" charset="0"/>
                <a:cs typeface="Times" panose="02020603050405020304" pitchFamily="18" charset="0"/>
              </a:rPr>
              <a:t>M</a:t>
            </a:r>
            <a:r>
              <a:rPr lang="en-US" altLang="en-US" sz="2400" dirty="0">
                <a:latin typeface="Times" panose="02020603050405020304" pitchFamily="18" charset="0"/>
                <a:cs typeface="Times" panose="02020603050405020304" pitchFamily="18" charset="0"/>
              </a:rPr>
              <a:t>arkov </a:t>
            </a:r>
            <a:r>
              <a:rPr lang="en-US" altLang="en-US" sz="2400" dirty="0">
                <a:solidFill>
                  <a:srgbClr val="FF0000"/>
                </a:solidFill>
                <a:latin typeface="Times" panose="02020603050405020304" pitchFamily="18" charset="0"/>
                <a:cs typeface="Times" panose="02020603050405020304" pitchFamily="18" charset="0"/>
              </a:rPr>
              <a:t>C</a:t>
            </a:r>
            <a:r>
              <a:rPr lang="en-US" altLang="en-US" sz="2400" dirty="0">
                <a:latin typeface="Times" panose="02020603050405020304" pitchFamily="18" charset="0"/>
                <a:cs typeface="Times" panose="02020603050405020304" pitchFamily="18" charset="0"/>
              </a:rPr>
              <a:t>ognitive </a:t>
            </a:r>
            <a:r>
              <a:rPr lang="en-US" altLang="en-US" sz="2400" dirty="0">
                <a:solidFill>
                  <a:srgbClr val="FF0000"/>
                </a:solidFill>
                <a:latin typeface="Times" panose="02020603050405020304" pitchFamily="18" charset="0"/>
                <a:cs typeface="Times" panose="02020603050405020304" pitchFamily="18" charset="0"/>
              </a:rPr>
              <a:t>K</a:t>
            </a:r>
            <a:r>
              <a:rPr lang="en-US" altLang="en-US" sz="2400" dirty="0">
                <a:latin typeface="Times" panose="02020603050405020304" pitchFamily="18" charset="0"/>
                <a:cs typeface="Times" panose="02020603050405020304" pitchFamily="18" charset="0"/>
              </a:rPr>
              <a:t>nowledge </a:t>
            </a:r>
            <a:r>
              <a:rPr lang="en-US" altLang="en-US" sz="2400" dirty="0">
                <a:solidFill>
                  <a:srgbClr val="FF0000"/>
                </a:solidFill>
                <a:latin typeface="Times" panose="02020603050405020304" pitchFamily="18" charset="0"/>
                <a:cs typeface="Times" panose="02020603050405020304" pitchFamily="18" charset="0"/>
              </a:rPr>
              <a:t>S</a:t>
            </a:r>
            <a:r>
              <a:rPr lang="en-US" altLang="en-US" sz="2400" dirty="0">
                <a:latin typeface="Times" panose="02020603050405020304" pitchFamily="18" charset="0"/>
                <a:cs typeface="Times" panose="02020603050405020304" pitchFamily="18" charset="0"/>
              </a:rPr>
              <a:t>tate </a:t>
            </a:r>
            <a:r>
              <a:rPr lang="en-US" altLang="en-US" sz="2400" dirty="0">
                <a:solidFill>
                  <a:srgbClr val="FF0000"/>
                </a:solidFill>
                <a:latin typeface="Times" panose="02020603050405020304" pitchFamily="18" charset="0"/>
                <a:cs typeface="Times" panose="02020603050405020304" pitchFamily="18" charset="0"/>
              </a:rPr>
              <a:t>N</a:t>
            </a:r>
            <a:r>
              <a:rPr lang="en-US" altLang="en-US" sz="2400" dirty="0">
                <a:latin typeface="Times" panose="02020603050405020304" pitchFamily="18" charset="0"/>
                <a:cs typeface="Times" panose="02020603050405020304" pitchFamily="18" charset="0"/>
              </a:rPr>
              <a:t>etwork (</a:t>
            </a:r>
            <a:r>
              <a:rPr lang="en-US" altLang="en-US" sz="2400" i="1" dirty="0">
                <a:solidFill>
                  <a:srgbClr val="FF0000"/>
                </a:solidFill>
                <a:latin typeface="Times" panose="02020603050405020304" pitchFamily="18" charset="0"/>
                <a:cs typeface="Times" panose="02020603050405020304" pitchFamily="18" charset="0"/>
              </a:rPr>
              <a:t>MCKSN</a:t>
            </a:r>
            <a:r>
              <a:rPr lang="en-US" altLang="en-US" sz="2400" dirty="0">
                <a:latin typeface="Times" panose="02020603050405020304" pitchFamily="18" charset="0"/>
                <a:cs typeface="Times" panose="02020603050405020304" pitchFamily="18" charset="0"/>
              </a:rPr>
              <a:t>)</a:t>
            </a:r>
            <a:endParaRPr lang="en-US" altLang="en-US" sz="2000" dirty="0">
              <a:solidFill>
                <a:srgbClr val="FF0000"/>
              </a:solidFill>
              <a:latin typeface="Times New Roman" panose="02020603050405020304" pitchFamily="18" charset="0"/>
              <a:cs typeface="Times New Roman" panose="02020603050405020304" pitchFamily="18" charset="0"/>
            </a:endParaRPr>
          </a:p>
        </p:txBody>
      </p:sp>
      <p:pic>
        <p:nvPicPr>
          <p:cNvPr id="5" name="Picture 4">
            <a:extLst>
              <a:ext uri="{FF2B5EF4-FFF2-40B4-BE49-F238E27FC236}">
                <a16:creationId xmlns:a16="http://schemas.microsoft.com/office/drawing/2014/main" id="{541EE14F-D085-4654-B682-495CD095442D}"/>
              </a:ext>
            </a:extLst>
          </p:cNvPr>
          <p:cNvPicPr>
            <a:picLocks noChangeAspect="1"/>
          </p:cNvPicPr>
          <p:nvPr/>
        </p:nvPicPr>
        <p:blipFill>
          <a:blip r:embed="rId4"/>
          <a:stretch>
            <a:fillRect/>
          </a:stretch>
        </p:blipFill>
        <p:spPr>
          <a:xfrm>
            <a:off x="925512" y="3582620"/>
            <a:ext cx="7629525" cy="2324100"/>
          </a:xfrm>
          <a:prstGeom prst="rect">
            <a:avLst/>
          </a:prstGeom>
        </p:spPr>
      </p:pic>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46">
            <a:extLst>
              <a:ext uri="{FF2B5EF4-FFF2-40B4-BE49-F238E27FC236}">
                <a16:creationId xmlns:a16="http://schemas.microsoft.com/office/drawing/2014/main" id="{E9F7A07B-23AA-49D5-A2FD-0184067BE234}"/>
              </a:ext>
            </a:extLst>
          </p:cNvPr>
          <p:cNvSpPr>
            <a:spLocks noChangeArrowheads="1"/>
          </p:cNvSpPr>
          <p:nvPr/>
        </p:nvSpPr>
        <p:spPr bwMode="auto">
          <a:xfrm>
            <a:off x="2400300" y="1171575"/>
            <a:ext cx="413702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r>
              <a:rPr lang="en-US" altLang="en-US" sz="1800">
                <a:cs typeface="Times New Roman" panose="02020603050405020304" pitchFamily="18" charset="0"/>
              </a:rPr>
              <a:t>(</a:t>
            </a:r>
            <a:r>
              <a:rPr lang="en-US" altLang="en-US" sz="1800">
                <a:solidFill>
                  <a:srgbClr val="FF0000"/>
                </a:solidFill>
                <a:cs typeface="Times New Roman" panose="02020603050405020304" pitchFamily="18" charset="0"/>
              </a:rPr>
              <a:t>Create</a:t>
            </a:r>
            <a:r>
              <a:rPr lang="en-US" altLang="en-US" sz="1800">
                <a:cs typeface="Times New Roman" panose="02020603050405020304" pitchFamily="18" charset="0"/>
              </a:rPr>
              <a:t>(z, x)^</a:t>
            </a:r>
            <a:r>
              <a:rPr lang="en-US" altLang="en-US" sz="1800">
                <a:solidFill>
                  <a:srgbClr val="FF0000"/>
                </a:solidFill>
                <a:cs typeface="Times New Roman" panose="02020603050405020304" pitchFamily="18" charset="0"/>
              </a:rPr>
              <a:t>Apply</a:t>
            </a:r>
            <a:r>
              <a:rPr lang="en-US" altLang="en-US" sz="1800">
                <a:cs typeface="Times New Roman" panose="02020603050405020304" pitchFamily="18" charset="0"/>
              </a:rPr>
              <a:t>(z, y) ) =&gt; </a:t>
            </a:r>
            <a:r>
              <a:rPr lang="en-US" altLang="en-US" sz="1800">
                <a:solidFill>
                  <a:srgbClr val="FF0000"/>
                </a:solidFill>
                <a:cs typeface="Times New Roman" panose="02020603050405020304" pitchFamily="18" charset="0"/>
              </a:rPr>
              <a:t>Create</a:t>
            </a:r>
            <a:r>
              <a:rPr lang="en-US" altLang="en-US" sz="1800">
                <a:cs typeface="Times New Roman" panose="02020603050405020304" pitchFamily="18" charset="0"/>
              </a:rPr>
              <a:t>(x, y)</a:t>
            </a:r>
          </a:p>
        </p:txBody>
      </p:sp>
      <p:grpSp>
        <p:nvGrpSpPr>
          <p:cNvPr id="45059" name="Group 47">
            <a:extLst>
              <a:ext uri="{FF2B5EF4-FFF2-40B4-BE49-F238E27FC236}">
                <a16:creationId xmlns:a16="http://schemas.microsoft.com/office/drawing/2014/main" id="{CA4ECC60-5C52-4028-8EAF-EBED9C17E10E}"/>
              </a:ext>
            </a:extLst>
          </p:cNvPr>
          <p:cNvGrpSpPr>
            <a:grpSpLocks/>
          </p:cNvGrpSpPr>
          <p:nvPr/>
        </p:nvGrpSpPr>
        <p:grpSpPr bwMode="auto">
          <a:xfrm>
            <a:off x="2559050" y="1490663"/>
            <a:ext cx="2328863" cy="160337"/>
            <a:chOff x="3200400" y="950764"/>
            <a:chExt cx="1981200" cy="191036"/>
          </a:xfrm>
        </p:grpSpPr>
        <p:cxnSp>
          <p:nvCxnSpPr>
            <p:cNvPr id="49" name="Straight Connector 48">
              <a:extLst>
                <a:ext uri="{FF2B5EF4-FFF2-40B4-BE49-F238E27FC236}">
                  <a16:creationId xmlns:a16="http://schemas.microsoft.com/office/drawing/2014/main" id="{70F34B4B-5831-4780-80B5-7F0611DCC111}"/>
                </a:ext>
              </a:extLst>
            </p:cNvPr>
            <p:cNvCxnSpPr>
              <a:cxnSpLocks/>
            </p:cNvCxnSpPr>
            <p:nvPr/>
          </p:nvCxnSpPr>
          <p:spPr>
            <a:xfrm>
              <a:off x="3200400" y="1141800"/>
              <a:ext cx="1981200" cy="0"/>
            </a:xfrm>
            <a:prstGeom prst="line">
              <a:avLst/>
            </a:prstGeom>
          </p:spPr>
          <p:style>
            <a:lnRef idx="1">
              <a:schemeClr val="accent1"/>
            </a:lnRef>
            <a:fillRef idx="0">
              <a:schemeClr val="accent1"/>
            </a:fillRef>
            <a:effectRef idx="0">
              <a:schemeClr val="accent1"/>
            </a:effectRef>
            <a:fontRef idx="minor">
              <a:schemeClr val="tx1"/>
            </a:fontRef>
          </p:style>
        </p:cxnSp>
        <p:grpSp>
          <p:nvGrpSpPr>
            <p:cNvPr id="45069" name="Group 49">
              <a:extLst>
                <a:ext uri="{FF2B5EF4-FFF2-40B4-BE49-F238E27FC236}">
                  <a16:creationId xmlns:a16="http://schemas.microsoft.com/office/drawing/2014/main" id="{0E102B68-F43B-474F-8EA8-EE7B2A66BEE3}"/>
                </a:ext>
              </a:extLst>
            </p:cNvPr>
            <p:cNvGrpSpPr>
              <a:grpSpLocks/>
            </p:cNvGrpSpPr>
            <p:nvPr/>
          </p:nvGrpSpPr>
          <p:grpSpPr bwMode="auto">
            <a:xfrm>
              <a:off x="3200400" y="950764"/>
              <a:ext cx="1981200" cy="191036"/>
              <a:chOff x="3200400" y="950764"/>
              <a:chExt cx="1981200" cy="191036"/>
            </a:xfrm>
          </p:grpSpPr>
          <p:cxnSp>
            <p:nvCxnSpPr>
              <p:cNvPr id="51" name="Straight Arrow Connector 50">
                <a:extLst>
                  <a:ext uri="{FF2B5EF4-FFF2-40B4-BE49-F238E27FC236}">
                    <a16:creationId xmlns:a16="http://schemas.microsoft.com/office/drawing/2014/main" id="{F5898D5D-31C5-4FAF-B297-A9013E1A81DF}"/>
                  </a:ext>
                </a:extLst>
              </p:cNvPr>
              <p:cNvCxnSpPr/>
              <p:nvPr/>
            </p:nvCxnSpPr>
            <p:spPr>
              <a:xfrm flipV="1">
                <a:off x="3200400" y="950764"/>
                <a:ext cx="0" cy="19103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52" name="Straight Arrow Connector 51">
                <a:extLst>
                  <a:ext uri="{FF2B5EF4-FFF2-40B4-BE49-F238E27FC236}">
                    <a16:creationId xmlns:a16="http://schemas.microsoft.com/office/drawing/2014/main" id="{1F86720A-DD3E-45C5-9989-93209A402144}"/>
                  </a:ext>
                </a:extLst>
              </p:cNvPr>
              <p:cNvCxnSpPr>
                <a:cxnSpLocks/>
              </p:cNvCxnSpPr>
              <p:nvPr/>
            </p:nvCxnSpPr>
            <p:spPr>
              <a:xfrm flipV="1">
                <a:off x="5181600" y="950764"/>
                <a:ext cx="0" cy="19103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grpSp>
      </p:grpSp>
      <p:grpSp>
        <p:nvGrpSpPr>
          <p:cNvPr id="45060" name="Group 52">
            <a:extLst>
              <a:ext uri="{FF2B5EF4-FFF2-40B4-BE49-F238E27FC236}">
                <a16:creationId xmlns:a16="http://schemas.microsoft.com/office/drawing/2014/main" id="{0FDCEE27-10FB-4D81-B5CB-5A8539BD2873}"/>
              </a:ext>
            </a:extLst>
          </p:cNvPr>
          <p:cNvGrpSpPr>
            <a:grpSpLocks/>
          </p:cNvGrpSpPr>
          <p:nvPr/>
        </p:nvGrpSpPr>
        <p:grpSpPr bwMode="auto">
          <a:xfrm>
            <a:off x="2400300" y="1522413"/>
            <a:ext cx="4057650" cy="222250"/>
            <a:chOff x="3200400" y="950764"/>
            <a:chExt cx="1981200" cy="191036"/>
          </a:xfrm>
        </p:grpSpPr>
        <p:cxnSp>
          <p:nvCxnSpPr>
            <p:cNvPr id="56" name="Straight Connector 55">
              <a:extLst>
                <a:ext uri="{FF2B5EF4-FFF2-40B4-BE49-F238E27FC236}">
                  <a16:creationId xmlns:a16="http://schemas.microsoft.com/office/drawing/2014/main" id="{1FE1AB2B-3919-4C64-9988-5CE392431D16}"/>
                </a:ext>
              </a:extLst>
            </p:cNvPr>
            <p:cNvCxnSpPr>
              <a:cxnSpLocks/>
            </p:cNvCxnSpPr>
            <p:nvPr/>
          </p:nvCxnSpPr>
          <p:spPr>
            <a:xfrm>
              <a:off x="3200400" y="1141800"/>
              <a:ext cx="1981200" cy="0"/>
            </a:xfrm>
            <a:prstGeom prst="line">
              <a:avLst/>
            </a:prstGeom>
          </p:spPr>
          <p:style>
            <a:lnRef idx="1">
              <a:schemeClr val="accent1"/>
            </a:lnRef>
            <a:fillRef idx="0">
              <a:schemeClr val="accent1"/>
            </a:fillRef>
            <a:effectRef idx="0">
              <a:schemeClr val="accent1"/>
            </a:effectRef>
            <a:fontRef idx="minor">
              <a:schemeClr val="tx1"/>
            </a:fontRef>
          </p:style>
        </p:cxnSp>
        <p:grpSp>
          <p:nvGrpSpPr>
            <p:cNvPr id="45065" name="Group 61">
              <a:extLst>
                <a:ext uri="{FF2B5EF4-FFF2-40B4-BE49-F238E27FC236}">
                  <a16:creationId xmlns:a16="http://schemas.microsoft.com/office/drawing/2014/main" id="{17F1D9A9-278C-4ADB-A37F-B21FAD56F16D}"/>
                </a:ext>
              </a:extLst>
            </p:cNvPr>
            <p:cNvGrpSpPr>
              <a:grpSpLocks/>
            </p:cNvGrpSpPr>
            <p:nvPr/>
          </p:nvGrpSpPr>
          <p:grpSpPr bwMode="auto">
            <a:xfrm>
              <a:off x="3200400" y="950764"/>
              <a:ext cx="1981200" cy="191036"/>
              <a:chOff x="3200400" y="950764"/>
              <a:chExt cx="1981200" cy="191036"/>
            </a:xfrm>
          </p:grpSpPr>
          <p:cxnSp>
            <p:nvCxnSpPr>
              <p:cNvPr id="63" name="Straight Arrow Connector 62">
                <a:extLst>
                  <a:ext uri="{FF2B5EF4-FFF2-40B4-BE49-F238E27FC236}">
                    <a16:creationId xmlns:a16="http://schemas.microsoft.com/office/drawing/2014/main" id="{56427701-3498-4A4D-B9E8-AC264B425D20}"/>
                  </a:ext>
                </a:extLst>
              </p:cNvPr>
              <p:cNvCxnSpPr/>
              <p:nvPr/>
            </p:nvCxnSpPr>
            <p:spPr>
              <a:xfrm flipV="1">
                <a:off x="3200400" y="950764"/>
                <a:ext cx="0" cy="19103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64" name="Straight Arrow Connector 63">
                <a:extLst>
                  <a:ext uri="{FF2B5EF4-FFF2-40B4-BE49-F238E27FC236}">
                    <a16:creationId xmlns:a16="http://schemas.microsoft.com/office/drawing/2014/main" id="{D53879C6-CFE8-4D1E-B208-90AC9C12C2A2}"/>
                  </a:ext>
                </a:extLst>
              </p:cNvPr>
              <p:cNvCxnSpPr>
                <a:cxnSpLocks/>
              </p:cNvCxnSpPr>
              <p:nvPr/>
            </p:nvCxnSpPr>
            <p:spPr>
              <a:xfrm flipV="1">
                <a:off x="5181600" y="950764"/>
                <a:ext cx="0" cy="19103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grpSp>
      </p:grpSp>
      <p:pic>
        <p:nvPicPr>
          <p:cNvPr id="45062" name="Picture 2">
            <a:extLst>
              <a:ext uri="{FF2B5EF4-FFF2-40B4-BE49-F238E27FC236}">
                <a16:creationId xmlns:a16="http://schemas.microsoft.com/office/drawing/2014/main" id="{6FA735C1-9C2E-4E37-95E2-4DDEA9A44EF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5800" y="2195513"/>
            <a:ext cx="4814888" cy="1501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lide Number Placeholder 5">
            <a:extLst>
              <a:ext uri="{FF2B5EF4-FFF2-40B4-BE49-F238E27FC236}">
                <a16:creationId xmlns:a16="http://schemas.microsoft.com/office/drawing/2014/main" id="{6DFC494B-9C12-49D5-BC4C-DF2D810F6A3A}"/>
              </a:ext>
            </a:extLst>
          </p:cNvPr>
          <p:cNvSpPr>
            <a:spLocks noGrp="1"/>
          </p:cNvSpPr>
          <p:nvPr>
            <p:ph type="sldNum" sz="quarter" idx="12"/>
          </p:nvPr>
        </p:nvSpPr>
        <p:spPr/>
        <p:txBody>
          <a:bodyPr/>
          <a:lstStyle/>
          <a:p>
            <a:pPr>
              <a:defRPr/>
            </a:pPr>
            <a:fld id="{46C95EAB-5877-4365-885A-A60EB0348E4F}" type="slidenum">
              <a:rPr lang="en-US" altLang="en-US" smtClean="0"/>
              <a:pPr>
                <a:defRPr/>
              </a:pPr>
              <a:t>62</a:t>
            </a:fld>
            <a:endParaRPr lang="en-US" altLang="en-US"/>
          </a:p>
        </p:txBody>
      </p:sp>
      <p:pic>
        <p:nvPicPr>
          <p:cNvPr id="21" name="Picture 20">
            <a:extLst>
              <a:ext uri="{FF2B5EF4-FFF2-40B4-BE49-F238E27FC236}">
                <a16:creationId xmlns:a16="http://schemas.microsoft.com/office/drawing/2014/main" id="{3A37AE61-7451-41AF-8BE6-FCA531F289D2}"/>
              </a:ext>
            </a:extLst>
          </p:cNvPr>
          <p:cNvPicPr>
            <a:picLocks noChangeAspect="1"/>
          </p:cNvPicPr>
          <p:nvPr/>
        </p:nvPicPr>
        <p:blipFill>
          <a:blip r:embed="rId3"/>
          <a:stretch>
            <a:fillRect/>
          </a:stretch>
        </p:blipFill>
        <p:spPr>
          <a:xfrm>
            <a:off x="8418" y="530024"/>
            <a:ext cx="709926" cy="503438"/>
          </a:xfrm>
          <a:prstGeom prst="rect">
            <a:avLst/>
          </a:prstGeom>
        </p:spPr>
      </p:pic>
      <p:sp>
        <p:nvSpPr>
          <p:cNvPr id="17" name="Title 1">
            <a:extLst>
              <a:ext uri="{FF2B5EF4-FFF2-40B4-BE49-F238E27FC236}">
                <a16:creationId xmlns:a16="http://schemas.microsoft.com/office/drawing/2014/main" id="{A7420276-26D0-4827-80A7-863D69DF16F9}"/>
              </a:ext>
            </a:extLst>
          </p:cNvPr>
          <p:cNvSpPr>
            <a:spLocks noGrp="1" noChangeArrowheads="1"/>
          </p:cNvSpPr>
          <p:nvPr>
            <p:ph type="title"/>
          </p:nvPr>
        </p:nvSpPr>
        <p:spPr>
          <a:xfrm>
            <a:off x="925512" y="513590"/>
            <a:ext cx="7292975" cy="457200"/>
          </a:xfrm>
        </p:spPr>
        <p:txBody>
          <a:bodyPr/>
          <a:lstStyle/>
          <a:p>
            <a:pPr algn="ctr"/>
            <a:r>
              <a:rPr lang="en-US" altLang="en-US" sz="2400" dirty="0">
                <a:solidFill>
                  <a:srgbClr val="FF0000"/>
                </a:solidFill>
                <a:latin typeface="Times" panose="02020603050405020304" pitchFamily="18" charset="0"/>
                <a:cs typeface="Times" panose="02020603050405020304" pitchFamily="18" charset="0"/>
              </a:rPr>
              <a:t>M</a:t>
            </a:r>
            <a:r>
              <a:rPr lang="en-US" altLang="en-US" sz="2400" dirty="0">
                <a:latin typeface="Times" panose="02020603050405020304" pitchFamily="18" charset="0"/>
                <a:cs typeface="Times" panose="02020603050405020304" pitchFamily="18" charset="0"/>
              </a:rPr>
              <a:t>arkov </a:t>
            </a:r>
            <a:r>
              <a:rPr lang="en-US" altLang="en-US" sz="2400" dirty="0">
                <a:solidFill>
                  <a:srgbClr val="FF0000"/>
                </a:solidFill>
                <a:latin typeface="Times" panose="02020603050405020304" pitchFamily="18" charset="0"/>
                <a:cs typeface="Times" panose="02020603050405020304" pitchFamily="18" charset="0"/>
              </a:rPr>
              <a:t>C</a:t>
            </a:r>
            <a:r>
              <a:rPr lang="en-US" altLang="en-US" sz="2400" dirty="0">
                <a:latin typeface="Times" panose="02020603050405020304" pitchFamily="18" charset="0"/>
                <a:cs typeface="Times" panose="02020603050405020304" pitchFamily="18" charset="0"/>
              </a:rPr>
              <a:t>ognitive </a:t>
            </a:r>
            <a:r>
              <a:rPr lang="en-US" altLang="en-US" sz="2400" dirty="0">
                <a:solidFill>
                  <a:srgbClr val="FF0000"/>
                </a:solidFill>
                <a:latin typeface="Times" panose="02020603050405020304" pitchFamily="18" charset="0"/>
                <a:cs typeface="Times" panose="02020603050405020304" pitchFamily="18" charset="0"/>
              </a:rPr>
              <a:t>K</a:t>
            </a:r>
            <a:r>
              <a:rPr lang="en-US" altLang="en-US" sz="2400" dirty="0">
                <a:latin typeface="Times" panose="02020603050405020304" pitchFamily="18" charset="0"/>
                <a:cs typeface="Times" panose="02020603050405020304" pitchFamily="18" charset="0"/>
              </a:rPr>
              <a:t>nowledge </a:t>
            </a:r>
            <a:r>
              <a:rPr lang="en-US" altLang="en-US" sz="2400" dirty="0">
                <a:solidFill>
                  <a:srgbClr val="FF0000"/>
                </a:solidFill>
                <a:latin typeface="Times" panose="02020603050405020304" pitchFamily="18" charset="0"/>
                <a:cs typeface="Times" panose="02020603050405020304" pitchFamily="18" charset="0"/>
              </a:rPr>
              <a:t>S</a:t>
            </a:r>
            <a:r>
              <a:rPr lang="en-US" altLang="en-US" sz="2400" dirty="0">
                <a:latin typeface="Times" panose="02020603050405020304" pitchFamily="18" charset="0"/>
                <a:cs typeface="Times" panose="02020603050405020304" pitchFamily="18" charset="0"/>
              </a:rPr>
              <a:t>tate </a:t>
            </a:r>
            <a:r>
              <a:rPr lang="en-US" altLang="en-US" sz="2400" dirty="0">
                <a:solidFill>
                  <a:srgbClr val="FF0000"/>
                </a:solidFill>
                <a:latin typeface="Times" panose="02020603050405020304" pitchFamily="18" charset="0"/>
                <a:cs typeface="Times" panose="02020603050405020304" pitchFamily="18" charset="0"/>
              </a:rPr>
              <a:t>N</a:t>
            </a:r>
            <a:r>
              <a:rPr lang="en-US" altLang="en-US" sz="2400" dirty="0">
                <a:latin typeface="Times" panose="02020603050405020304" pitchFamily="18" charset="0"/>
                <a:cs typeface="Times" panose="02020603050405020304" pitchFamily="18" charset="0"/>
              </a:rPr>
              <a:t>etwork (</a:t>
            </a:r>
            <a:r>
              <a:rPr lang="en-US" altLang="en-US" sz="2400" i="1" dirty="0">
                <a:solidFill>
                  <a:srgbClr val="FF0000"/>
                </a:solidFill>
                <a:latin typeface="Times" panose="02020603050405020304" pitchFamily="18" charset="0"/>
                <a:cs typeface="Times" panose="02020603050405020304" pitchFamily="18" charset="0"/>
              </a:rPr>
              <a:t>MCKSN</a:t>
            </a:r>
            <a:r>
              <a:rPr lang="en-US" altLang="en-US" sz="2400" dirty="0">
                <a:latin typeface="Times" panose="02020603050405020304" pitchFamily="18" charset="0"/>
                <a:cs typeface="Times" panose="02020603050405020304" pitchFamily="18" charset="0"/>
              </a:rPr>
              <a:t>)</a:t>
            </a:r>
            <a:endParaRPr lang="en-US" altLang="en-US" sz="2000" dirty="0">
              <a:solidFill>
                <a:srgbClr val="FF0000"/>
              </a:solidFill>
              <a:latin typeface="Times New Roman" panose="02020603050405020304" pitchFamily="18" charset="0"/>
              <a:cs typeface="Times New Roman" panose="02020603050405020304" pitchFamily="18" charset="0"/>
            </a:endParaRPr>
          </a:p>
        </p:txBody>
      </p:sp>
      <p:pic>
        <p:nvPicPr>
          <p:cNvPr id="2" name="Picture 1">
            <a:extLst>
              <a:ext uri="{FF2B5EF4-FFF2-40B4-BE49-F238E27FC236}">
                <a16:creationId xmlns:a16="http://schemas.microsoft.com/office/drawing/2014/main" id="{E87BE3A2-E98C-4A82-9ABA-F8F58CCD7402}"/>
              </a:ext>
            </a:extLst>
          </p:cNvPr>
          <p:cNvPicPr>
            <a:picLocks noChangeAspect="1"/>
          </p:cNvPicPr>
          <p:nvPr/>
        </p:nvPicPr>
        <p:blipFill>
          <a:blip r:embed="rId4"/>
          <a:stretch>
            <a:fillRect/>
          </a:stretch>
        </p:blipFill>
        <p:spPr>
          <a:xfrm>
            <a:off x="620712" y="3979862"/>
            <a:ext cx="7696200" cy="2266950"/>
          </a:xfrm>
          <a:prstGeom prst="rect">
            <a:avLst/>
          </a:prstGeom>
        </p:spPr>
      </p:pic>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46">
            <a:extLst>
              <a:ext uri="{FF2B5EF4-FFF2-40B4-BE49-F238E27FC236}">
                <a16:creationId xmlns:a16="http://schemas.microsoft.com/office/drawing/2014/main" id="{AD18B326-5185-410F-A14A-2E520975B896}"/>
              </a:ext>
            </a:extLst>
          </p:cNvPr>
          <p:cNvSpPr>
            <a:spLocks noChangeArrowheads="1"/>
          </p:cNvSpPr>
          <p:nvPr/>
        </p:nvSpPr>
        <p:spPr bwMode="auto">
          <a:xfrm>
            <a:off x="2400300" y="1171575"/>
            <a:ext cx="413702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r>
              <a:rPr lang="en-US" altLang="en-US" sz="1800">
                <a:cs typeface="Times New Roman" panose="02020603050405020304" pitchFamily="18" charset="0"/>
              </a:rPr>
              <a:t>(</a:t>
            </a:r>
            <a:r>
              <a:rPr lang="en-US" altLang="en-US" sz="1800">
                <a:solidFill>
                  <a:srgbClr val="FF0000"/>
                </a:solidFill>
                <a:cs typeface="Times New Roman" panose="02020603050405020304" pitchFamily="18" charset="0"/>
              </a:rPr>
              <a:t>Create</a:t>
            </a:r>
            <a:r>
              <a:rPr lang="en-US" altLang="en-US" sz="1800">
                <a:cs typeface="Times New Roman" panose="02020603050405020304" pitchFamily="18" charset="0"/>
              </a:rPr>
              <a:t>(z, x)^</a:t>
            </a:r>
            <a:r>
              <a:rPr lang="en-US" altLang="en-US" sz="1800">
                <a:solidFill>
                  <a:srgbClr val="FF0000"/>
                </a:solidFill>
                <a:cs typeface="Times New Roman" panose="02020603050405020304" pitchFamily="18" charset="0"/>
              </a:rPr>
              <a:t>Apply</a:t>
            </a:r>
            <a:r>
              <a:rPr lang="en-US" altLang="en-US" sz="1800">
                <a:cs typeface="Times New Roman" panose="02020603050405020304" pitchFamily="18" charset="0"/>
              </a:rPr>
              <a:t>(z, y) ) =&gt; </a:t>
            </a:r>
            <a:r>
              <a:rPr lang="en-US" altLang="en-US" sz="1800">
                <a:solidFill>
                  <a:srgbClr val="FF0000"/>
                </a:solidFill>
                <a:cs typeface="Times New Roman" panose="02020603050405020304" pitchFamily="18" charset="0"/>
              </a:rPr>
              <a:t>Create</a:t>
            </a:r>
            <a:r>
              <a:rPr lang="en-US" altLang="en-US" sz="1800">
                <a:cs typeface="Times New Roman" panose="02020603050405020304" pitchFamily="18" charset="0"/>
              </a:rPr>
              <a:t>(x, y)</a:t>
            </a:r>
          </a:p>
        </p:txBody>
      </p:sp>
      <p:grpSp>
        <p:nvGrpSpPr>
          <p:cNvPr id="46083" name="Group 47">
            <a:extLst>
              <a:ext uri="{FF2B5EF4-FFF2-40B4-BE49-F238E27FC236}">
                <a16:creationId xmlns:a16="http://schemas.microsoft.com/office/drawing/2014/main" id="{3AFFBD6C-4E12-4829-ABDE-3DDBE836B8BD}"/>
              </a:ext>
            </a:extLst>
          </p:cNvPr>
          <p:cNvGrpSpPr>
            <a:grpSpLocks/>
          </p:cNvGrpSpPr>
          <p:nvPr/>
        </p:nvGrpSpPr>
        <p:grpSpPr bwMode="auto">
          <a:xfrm>
            <a:off x="2559050" y="1490663"/>
            <a:ext cx="2328863" cy="160337"/>
            <a:chOff x="3200400" y="950764"/>
            <a:chExt cx="1981200" cy="191036"/>
          </a:xfrm>
        </p:grpSpPr>
        <p:cxnSp>
          <p:nvCxnSpPr>
            <p:cNvPr id="49" name="Straight Connector 48">
              <a:extLst>
                <a:ext uri="{FF2B5EF4-FFF2-40B4-BE49-F238E27FC236}">
                  <a16:creationId xmlns:a16="http://schemas.microsoft.com/office/drawing/2014/main" id="{70F34B4B-5831-4780-80B5-7F0611DCC111}"/>
                </a:ext>
              </a:extLst>
            </p:cNvPr>
            <p:cNvCxnSpPr>
              <a:cxnSpLocks/>
            </p:cNvCxnSpPr>
            <p:nvPr/>
          </p:nvCxnSpPr>
          <p:spPr>
            <a:xfrm>
              <a:off x="3200400" y="1141800"/>
              <a:ext cx="1981200" cy="0"/>
            </a:xfrm>
            <a:prstGeom prst="line">
              <a:avLst/>
            </a:prstGeom>
          </p:spPr>
          <p:style>
            <a:lnRef idx="1">
              <a:schemeClr val="accent1"/>
            </a:lnRef>
            <a:fillRef idx="0">
              <a:schemeClr val="accent1"/>
            </a:fillRef>
            <a:effectRef idx="0">
              <a:schemeClr val="accent1"/>
            </a:effectRef>
            <a:fontRef idx="minor">
              <a:schemeClr val="tx1"/>
            </a:fontRef>
          </p:style>
        </p:cxnSp>
        <p:grpSp>
          <p:nvGrpSpPr>
            <p:cNvPr id="46093" name="Group 49">
              <a:extLst>
                <a:ext uri="{FF2B5EF4-FFF2-40B4-BE49-F238E27FC236}">
                  <a16:creationId xmlns:a16="http://schemas.microsoft.com/office/drawing/2014/main" id="{20248BAC-FCB4-4726-AFF4-2BDDB0C8EA6A}"/>
                </a:ext>
              </a:extLst>
            </p:cNvPr>
            <p:cNvGrpSpPr>
              <a:grpSpLocks/>
            </p:cNvGrpSpPr>
            <p:nvPr/>
          </p:nvGrpSpPr>
          <p:grpSpPr bwMode="auto">
            <a:xfrm>
              <a:off x="3200400" y="950764"/>
              <a:ext cx="1981200" cy="191036"/>
              <a:chOff x="3200400" y="950764"/>
              <a:chExt cx="1981200" cy="191036"/>
            </a:xfrm>
          </p:grpSpPr>
          <p:cxnSp>
            <p:nvCxnSpPr>
              <p:cNvPr id="51" name="Straight Arrow Connector 50">
                <a:extLst>
                  <a:ext uri="{FF2B5EF4-FFF2-40B4-BE49-F238E27FC236}">
                    <a16:creationId xmlns:a16="http://schemas.microsoft.com/office/drawing/2014/main" id="{F5898D5D-31C5-4FAF-B297-A9013E1A81DF}"/>
                  </a:ext>
                </a:extLst>
              </p:cNvPr>
              <p:cNvCxnSpPr/>
              <p:nvPr/>
            </p:nvCxnSpPr>
            <p:spPr>
              <a:xfrm flipV="1">
                <a:off x="3200400" y="950764"/>
                <a:ext cx="0" cy="19103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52" name="Straight Arrow Connector 51">
                <a:extLst>
                  <a:ext uri="{FF2B5EF4-FFF2-40B4-BE49-F238E27FC236}">
                    <a16:creationId xmlns:a16="http://schemas.microsoft.com/office/drawing/2014/main" id="{1F86720A-DD3E-45C5-9989-93209A402144}"/>
                  </a:ext>
                </a:extLst>
              </p:cNvPr>
              <p:cNvCxnSpPr>
                <a:cxnSpLocks/>
              </p:cNvCxnSpPr>
              <p:nvPr/>
            </p:nvCxnSpPr>
            <p:spPr>
              <a:xfrm flipV="1">
                <a:off x="5181600" y="950764"/>
                <a:ext cx="0" cy="19103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grpSp>
      </p:grpSp>
      <p:grpSp>
        <p:nvGrpSpPr>
          <p:cNvPr id="46084" name="Group 52">
            <a:extLst>
              <a:ext uri="{FF2B5EF4-FFF2-40B4-BE49-F238E27FC236}">
                <a16:creationId xmlns:a16="http://schemas.microsoft.com/office/drawing/2014/main" id="{F29AE954-6EB9-4252-B4C0-8E4105F3F3C2}"/>
              </a:ext>
            </a:extLst>
          </p:cNvPr>
          <p:cNvGrpSpPr>
            <a:grpSpLocks/>
          </p:cNvGrpSpPr>
          <p:nvPr/>
        </p:nvGrpSpPr>
        <p:grpSpPr bwMode="auto">
          <a:xfrm>
            <a:off x="2400300" y="1522413"/>
            <a:ext cx="4057650" cy="222250"/>
            <a:chOff x="3200400" y="950764"/>
            <a:chExt cx="1981200" cy="191036"/>
          </a:xfrm>
        </p:grpSpPr>
        <p:cxnSp>
          <p:nvCxnSpPr>
            <p:cNvPr id="56" name="Straight Connector 55">
              <a:extLst>
                <a:ext uri="{FF2B5EF4-FFF2-40B4-BE49-F238E27FC236}">
                  <a16:creationId xmlns:a16="http://schemas.microsoft.com/office/drawing/2014/main" id="{1FE1AB2B-3919-4C64-9988-5CE392431D16}"/>
                </a:ext>
              </a:extLst>
            </p:cNvPr>
            <p:cNvCxnSpPr>
              <a:cxnSpLocks/>
            </p:cNvCxnSpPr>
            <p:nvPr/>
          </p:nvCxnSpPr>
          <p:spPr>
            <a:xfrm>
              <a:off x="3200400" y="1141800"/>
              <a:ext cx="1981200" cy="0"/>
            </a:xfrm>
            <a:prstGeom prst="line">
              <a:avLst/>
            </a:prstGeom>
          </p:spPr>
          <p:style>
            <a:lnRef idx="1">
              <a:schemeClr val="accent1"/>
            </a:lnRef>
            <a:fillRef idx="0">
              <a:schemeClr val="accent1"/>
            </a:fillRef>
            <a:effectRef idx="0">
              <a:schemeClr val="accent1"/>
            </a:effectRef>
            <a:fontRef idx="minor">
              <a:schemeClr val="tx1"/>
            </a:fontRef>
          </p:style>
        </p:cxnSp>
        <p:grpSp>
          <p:nvGrpSpPr>
            <p:cNvPr id="46089" name="Group 61">
              <a:extLst>
                <a:ext uri="{FF2B5EF4-FFF2-40B4-BE49-F238E27FC236}">
                  <a16:creationId xmlns:a16="http://schemas.microsoft.com/office/drawing/2014/main" id="{DB8A6B9F-0C0B-462B-B82E-A96BAE73918B}"/>
                </a:ext>
              </a:extLst>
            </p:cNvPr>
            <p:cNvGrpSpPr>
              <a:grpSpLocks/>
            </p:cNvGrpSpPr>
            <p:nvPr/>
          </p:nvGrpSpPr>
          <p:grpSpPr bwMode="auto">
            <a:xfrm>
              <a:off x="3200400" y="950764"/>
              <a:ext cx="1981200" cy="191036"/>
              <a:chOff x="3200400" y="950764"/>
              <a:chExt cx="1981200" cy="191036"/>
            </a:xfrm>
          </p:grpSpPr>
          <p:cxnSp>
            <p:nvCxnSpPr>
              <p:cNvPr id="63" name="Straight Arrow Connector 62">
                <a:extLst>
                  <a:ext uri="{FF2B5EF4-FFF2-40B4-BE49-F238E27FC236}">
                    <a16:creationId xmlns:a16="http://schemas.microsoft.com/office/drawing/2014/main" id="{56427701-3498-4A4D-B9E8-AC264B425D20}"/>
                  </a:ext>
                </a:extLst>
              </p:cNvPr>
              <p:cNvCxnSpPr/>
              <p:nvPr/>
            </p:nvCxnSpPr>
            <p:spPr>
              <a:xfrm flipV="1">
                <a:off x="3200400" y="950764"/>
                <a:ext cx="0" cy="19103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64" name="Straight Arrow Connector 63">
                <a:extLst>
                  <a:ext uri="{FF2B5EF4-FFF2-40B4-BE49-F238E27FC236}">
                    <a16:creationId xmlns:a16="http://schemas.microsoft.com/office/drawing/2014/main" id="{D53879C6-CFE8-4D1E-B208-90AC9C12C2A2}"/>
                  </a:ext>
                </a:extLst>
              </p:cNvPr>
              <p:cNvCxnSpPr>
                <a:cxnSpLocks/>
              </p:cNvCxnSpPr>
              <p:nvPr/>
            </p:nvCxnSpPr>
            <p:spPr>
              <a:xfrm flipV="1">
                <a:off x="5181600" y="950764"/>
                <a:ext cx="0" cy="19103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grpSp>
      </p:grpSp>
      <p:pic>
        <p:nvPicPr>
          <p:cNvPr id="46086" name="Picture 2">
            <a:extLst>
              <a:ext uri="{FF2B5EF4-FFF2-40B4-BE49-F238E27FC236}">
                <a16:creationId xmlns:a16="http://schemas.microsoft.com/office/drawing/2014/main" id="{25A65AC4-E264-4E68-8CEA-A176E04F042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5800" y="2195513"/>
            <a:ext cx="4814888" cy="1501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lide Number Placeholder 5">
            <a:extLst>
              <a:ext uri="{FF2B5EF4-FFF2-40B4-BE49-F238E27FC236}">
                <a16:creationId xmlns:a16="http://schemas.microsoft.com/office/drawing/2014/main" id="{2BD9F759-4299-46EF-AD07-0EF2F66D5845}"/>
              </a:ext>
            </a:extLst>
          </p:cNvPr>
          <p:cNvSpPr>
            <a:spLocks noGrp="1"/>
          </p:cNvSpPr>
          <p:nvPr>
            <p:ph type="sldNum" sz="quarter" idx="12"/>
          </p:nvPr>
        </p:nvSpPr>
        <p:spPr/>
        <p:txBody>
          <a:bodyPr/>
          <a:lstStyle/>
          <a:p>
            <a:pPr>
              <a:defRPr/>
            </a:pPr>
            <a:fld id="{46C95EAB-5877-4365-885A-A60EB0348E4F}" type="slidenum">
              <a:rPr lang="en-US" altLang="en-US" smtClean="0"/>
              <a:pPr>
                <a:defRPr/>
              </a:pPr>
              <a:t>63</a:t>
            </a:fld>
            <a:endParaRPr lang="en-US" altLang="en-US"/>
          </a:p>
        </p:txBody>
      </p:sp>
      <p:pic>
        <p:nvPicPr>
          <p:cNvPr id="21" name="Picture 20">
            <a:extLst>
              <a:ext uri="{FF2B5EF4-FFF2-40B4-BE49-F238E27FC236}">
                <a16:creationId xmlns:a16="http://schemas.microsoft.com/office/drawing/2014/main" id="{DA1BEF24-A323-45CD-8655-94DE0065701F}"/>
              </a:ext>
            </a:extLst>
          </p:cNvPr>
          <p:cNvPicPr>
            <a:picLocks noChangeAspect="1"/>
          </p:cNvPicPr>
          <p:nvPr/>
        </p:nvPicPr>
        <p:blipFill>
          <a:blip r:embed="rId3"/>
          <a:stretch>
            <a:fillRect/>
          </a:stretch>
        </p:blipFill>
        <p:spPr>
          <a:xfrm>
            <a:off x="8418" y="530024"/>
            <a:ext cx="709926" cy="503438"/>
          </a:xfrm>
          <a:prstGeom prst="rect">
            <a:avLst/>
          </a:prstGeom>
        </p:spPr>
      </p:pic>
      <p:sp>
        <p:nvSpPr>
          <p:cNvPr id="17" name="Title 1">
            <a:extLst>
              <a:ext uri="{FF2B5EF4-FFF2-40B4-BE49-F238E27FC236}">
                <a16:creationId xmlns:a16="http://schemas.microsoft.com/office/drawing/2014/main" id="{189B4D31-A409-4FA2-BFF3-0D342123A8FF}"/>
              </a:ext>
            </a:extLst>
          </p:cNvPr>
          <p:cNvSpPr>
            <a:spLocks noGrp="1" noChangeArrowheads="1"/>
          </p:cNvSpPr>
          <p:nvPr>
            <p:ph type="title"/>
          </p:nvPr>
        </p:nvSpPr>
        <p:spPr>
          <a:xfrm>
            <a:off x="925512" y="513590"/>
            <a:ext cx="7292975" cy="457200"/>
          </a:xfrm>
        </p:spPr>
        <p:txBody>
          <a:bodyPr/>
          <a:lstStyle/>
          <a:p>
            <a:pPr algn="ctr"/>
            <a:r>
              <a:rPr lang="en-US" altLang="en-US" sz="2400" dirty="0">
                <a:solidFill>
                  <a:srgbClr val="FF0000"/>
                </a:solidFill>
                <a:latin typeface="Times" panose="02020603050405020304" pitchFamily="18" charset="0"/>
                <a:cs typeface="Times" panose="02020603050405020304" pitchFamily="18" charset="0"/>
              </a:rPr>
              <a:t>M</a:t>
            </a:r>
            <a:r>
              <a:rPr lang="en-US" altLang="en-US" sz="2400" dirty="0">
                <a:latin typeface="Times" panose="02020603050405020304" pitchFamily="18" charset="0"/>
                <a:cs typeface="Times" panose="02020603050405020304" pitchFamily="18" charset="0"/>
              </a:rPr>
              <a:t>arkov </a:t>
            </a:r>
            <a:r>
              <a:rPr lang="en-US" altLang="en-US" sz="2400" dirty="0">
                <a:solidFill>
                  <a:srgbClr val="FF0000"/>
                </a:solidFill>
                <a:latin typeface="Times" panose="02020603050405020304" pitchFamily="18" charset="0"/>
                <a:cs typeface="Times" panose="02020603050405020304" pitchFamily="18" charset="0"/>
              </a:rPr>
              <a:t>C</a:t>
            </a:r>
            <a:r>
              <a:rPr lang="en-US" altLang="en-US" sz="2400" dirty="0">
                <a:latin typeface="Times" panose="02020603050405020304" pitchFamily="18" charset="0"/>
                <a:cs typeface="Times" panose="02020603050405020304" pitchFamily="18" charset="0"/>
              </a:rPr>
              <a:t>ognitive </a:t>
            </a:r>
            <a:r>
              <a:rPr lang="en-US" altLang="en-US" sz="2400" dirty="0">
                <a:solidFill>
                  <a:srgbClr val="FF0000"/>
                </a:solidFill>
                <a:latin typeface="Times" panose="02020603050405020304" pitchFamily="18" charset="0"/>
                <a:cs typeface="Times" panose="02020603050405020304" pitchFamily="18" charset="0"/>
              </a:rPr>
              <a:t>K</a:t>
            </a:r>
            <a:r>
              <a:rPr lang="en-US" altLang="en-US" sz="2400" dirty="0">
                <a:latin typeface="Times" panose="02020603050405020304" pitchFamily="18" charset="0"/>
                <a:cs typeface="Times" panose="02020603050405020304" pitchFamily="18" charset="0"/>
              </a:rPr>
              <a:t>nowledge </a:t>
            </a:r>
            <a:r>
              <a:rPr lang="en-US" altLang="en-US" sz="2400" dirty="0">
                <a:solidFill>
                  <a:srgbClr val="FF0000"/>
                </a:solidFill>
                <a:latin typeface="Times" panose="02020603050405020304" pitchFamily="18" charset="0"/>
                <a:cs typeface="Times" panose="02020603050405020304" pitchFamily="18" charset="0"/>
              </a:rPr>
              <a:t>S</a:t>
            </a:r>
            <a:r>
              <a:rPr lang="en-US" altLang="en-US" sz="2400" dirty="0">
                <a:latin typeface="Times" panose="02020603050405020304" pitchFamily="18" charset="0"/>
                <a:cs typeface="Times" panose="02020603050405020304" pitchFamily="18" charset="0"/>
              </a:rPr>
              <a:t>tate </a:t>
            </a:r>
            <a:r>
              <a:rPr lang="en-US" altLang="en-US" sz="2400" dirty="0">
                <a:solidFill>
                  <a:srgbClr val="FF0000"/>
                </a:solidFill>
                <a:latin typeface="Times" panose="02020603050405020304" pitchFamily="18" charset="0"/>
                <a:cs typeface="Times" panose="02020603050405020304" pitchFamily="18" charset="0"/>
              </a:rPr>
              <a:t>N</a:t>
            </a:r>
            <a:r>
              <a:rPr lang="en-US" altLang="en-US" sz="2400" dirty="0">
                <a:latin typeface="Times" panose="02020603050405020304" pitchFamily="18" charset="0"/>
                <a:cs typeface="Times" panose="02020603050405020304" pitchFamily="18" charset="0"/>
              </a:rPr>
              <a:t>etwork (</a:t>
            </a:r>
            <a:r>
              <a:rPr lang="en-US" altLang="en-US" sz="2400" i="1" dirty="0">
                <a:solidFill>
                  <a:srgbClr val="FF0000"/>
                </a:solidFill>
                <a:latin typeface="Times" panose="02020603050405020304" pitchFamily="18" charset="0"/>
                <a:cs typeface="Times" panose="02020603050405020304" pitchFamily="18" charset="0"/>
              </a:rPr>
              <a:t>MCKSN</a:t>
            </a:r>
            <a:r>
              <a:rPr lang="en-US" altLang="en-US" sz="2400" dirty="0">
                <a:latin typeface="Times" panose="02020603050405020304" pitchFamily="18" charset="0"/>
                <a:cs typeface="Times" panose="02020603050405020304" pitchFamily="18" charset="0"/>
              </a:rPr>
              <a:t>)</a:t>
            </a:r>
            <a:endParaRPr lang="en-US" altLang="en-US" sz="2000" dirty="0">
              <a:solidFill>
                <a:srgbClr val="FF0000"/>
              </a:solidFill>
              <a:latin typeface="Times New Roman" panose="02020603050405020304" pitchFamily="18" charset="0"/>
              <a:cs typeface="Times New Roman" panose="02020603050405020304" pitchFamily="18" charset="0"/>
            </a:endParaRPr>
          </a:p>
        </p:txBody>
      </p:sp>
      <p:pic>
        <p:nvPicPr>
          <p:cNvPr id="2" name="Picture 1">
            <a:extLst>
              <a:ext uri="{FF2B5EF4-FFF2-40B4-BE49-F238E27FC236}">
                <a16:creationId xmlns:a16="http://schemas.microsoft.com/office/drawing/2014/main" id="{F840C9AF-6BFC-43B0-A648-264A8B4BBA18}"/>
              </a:ext>
            </a:extLst>
          </p:cNvPr>
          <p:cNvPicPr>
            <a:picLocks noChangeAspect="1"/>
          </p:cNvPicPr>
          <p:nvPr/>
        </p:nvPicPr>
        <p:blipFill>
          <a:blip r:embed="rId4"/>
          <a:stretch>
            <a:fillRect/>
          </a:stretch>
        </p:blipFill>
        <p:spPr>
          <a:xfrm>
            <a:off x="733943" y="3730626"/>
            <a:ext cx="7829550" cy="2257425"/>
          </a:xfrm>
          <a:prstGeom prst="rect">
            <a:avLst/>
          </a:prstGeom>
        </p:spPr>
      </p:pic>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55F20942-B289-4C16-9C9F-B58416A49410}"/>
              </a:ext>
            </a:extLst>
          </p:cNvPr>
          <p:cNvPicPr>
            <a:picLocks noChangeAspect="1"/>
          </p:cNvPicPr>
          <p:nvPr/>
        </p:nvPicPr>
        <p:blipFill>
          <a:blip r:embed="rId3"/>
          <a:stretch>
            <a:fillRect/>
          </a:stretch>
        </p:blipFill>
        <p:spPr>
          <a:xfrm>
            <a:off x="1352550" y="1969610"/>
            <a:ext cx="6724650" cy="3810000"/>
          </a:xfrm>
          <a:prstGeom prst="rect">
            <a:avLst/>
          </a:prstGeom>
        </p:spPr>
      </p:pic>
      <p:sp>
        <p:nvSpPr>
          <p:cNvPr id="10" name="Slide Number Placeholder 9">
            <a:extLst>
              <a:ext uri="{FF2B5EF4-FFF2-40B4-BE49-F238E27FC236}">
                <a16:creationId xmlns:a16="http://schemas.microsoft.com/office/drawing/2014/main" id="{F4CD4CAA-9DA2-4054-AA3D-4F4E3F482A49}"/>
              </a:ext>
            </a:extLst>
          </p:cNvPr>
          <p:cNvSpPr>
            <a:spLocks noGrp="1"/>
          </p:cNvSpPr>
          <p:nvPr>
            <p:ph type="sldNum" sz="quarter" idx="12"/>
          </p:nvPr>
        </p:nvSpPr>
        <p:spPr/>
        <p:txBody>
          <a:bodyPr/>
          <a:lstStyle/>
          <a:p>
            <a:pPr>
              <a:defRPr/>
            </a:pPr>
            <a:fld id="{46C95EAB-5877-4365-885A-A60EB0348E4F}" type="slidenum">
              <a:rPr lang="en-US" altLang="en-US" smtClean="0"/>
              <a:pPr>
                <a:defRPr/>
              </a:pPr>
              <a:t>64</a:t>
            </a:fld>
            <a:endParaRPr lang="en-US" altLang="en-US" dirty="0"/>
          </a:p>
        </p:txBody>
      </p:sp>
      <p:pic>
        <p:nvPicPr>
          <p:cNvPr id="14" name="Picture 13">
            <a:extLst>
              <a:ext uri="{FF2B5EF4-FFF2-40B4-BE49-F238E27FC236}">
                <a16:creationId xmlns:a16="http://schemas.microsoft.com/office/drawing/2014/main" id="{1B79785A-5F03-4131-82CA-96624FCD666C}"/>
              </a:ext>
            </a:extLst>
          </p:cNvPr>
          <p:cNvPicPr>
            <a:picLocks noChangeAspect="1"/>
          </p:cNvPicPr>
          <p:nvPr/>
        </p:nvPicPr>
        <p:blipFill>
          <a:blip r:embed="rId4"/>
          <a:stretch>
            <a:fillRect/>
          </a:stretch>
        </p:blipFill>
        <p:spPr>
          <a:xfrm>
            <a:off x="8418" y="530024"/>
            <a:ext cx="709926" cy="503438"/>
          </a:xfrm>
          <a:prstGeom prst="rect">
            <a:avLst/>
          </a:prstGeom>
        </p:spPr>
      </p:pic>
      <p:sp>
        <p:nvSpPr>
          <p:cNvPr id="7" name="Title 1">
            <a:extLst>
              <a:ext uri="{FF2B5EF4-FFF2-40B4-BE49-F238E27FC236}">
                <a16:creationId xmlns:a16="http://schemas.microsoft.com/office/drawing/2014/main" id="{B74784EB-7868-42EB-967C-2985250193F3}"/>
              </a:ext>
            </a:extLst>
          </p:cNvPr>
          <p:cNvSpPr>
            <a:spLocks noGrp="1" noChangeArrowheads="1"/>
          </p:cNvSpPr>
          <p:nvPr>
            <p:ph type="title"/>
          </p:nvPr>
        </p:nvSpPr>
        <p:spPr>
          <a:xfrm>
            <a:off x="925512" y="703486"/>
            <a:ext cx="7292975" cy="457200"/>
          </a:xfrm>
        </p:spPr>
        <p:txBody>
          <a:bodyPr/>
          <a:lstStyle/>
          <a:p>
            <a:pPr algn="ctr"/>
            <a:r>
              <a:rPr lang="en-US" altLang="en-US" sz="2400" dirty="0">
                <a:solidFill>
                  <a:srgbClr val="FF0000"/>
                </a:solidFill>
                <a:latin typeface="Times" panose="02020603050405020304" pitchFamily="18" charset="0"/>
                <a:cs typeface="Times" panose="02020603050405020304" pitchFamily="18" charset="0"/>
              </a:rPr>
              <a:t>M</a:t>
            </a:r>
            <a:r>
              <a:rPr lang="en-US" altLang="en-US" sz="2400" dirty="0">
                <a:latin typeface="Times" panose="02020603050405020304" pitchFamily="18" charset="0"/>
                <a:cs typeface="Times" panose="02020603050405020304" pitchFamily="18" charset="0"/>
              </a:rPr>
              <a:t>arkov </a:t>
            </a:r>
            <a:r>
              <a:rPr lang="en-US" altLang="en-US" sz="2400" dirty="0">
                <a:solidFill>
                  <a:srgbClr val="FF0000"/>
                </a:solidFill>
                <a:latin typeface="Times" panose="02020603050405020304" pitchFamily="18" charset="0"/>
                <a:cs typeface="Times" panose="02020603050405020304" pitchFamily="18" charset="0"/>
              </a:rPr>
              <a:t>C</a:t>
            </a:r>
            <a:r>
              <a:rPr lang="en-US" altLang="en-US" sz="2400" dirty="0">
                <a:latin typeface="Times" panose="02020603050405020304" pitchFamily="18" charset="0"/>
                <a:cs typeface="Times" panose="02020603050405020304" pitchFamily="18" charset="0"/>
              </a:rPr>
              <a:t>ognitive </a:t>
            </a:r>
            <a:r>
              <a:rPr lang="en-US" altLang="en-US" sz="2400" dirty="0">
                <a:solidFill>
                  <a:srgbClr val="FF0000"/>
                </a:solidFill>
                <a:latin typeface="Times" panose="02020603050405020304" pitchFamily="18" charset="0"/>
                <a:cs typeface="Times" panose="02020603050405020304" pitchFamily="18" charset="0"/>
              </a:rPr>
              <a:t>K</a:t>
            </a:r>
            <a:r>
              <a:rPr lang="en-US" altLang="en-US" sz="2400" dirty="0">
                <a:latin typeface="Times" panose="02020603050405020304" pitchFamily="18" charset="0"/>
                <a:cs typeface="Times" panose="02020603050405020304" pitchFamily="18" charset="0"/>
              </a:rPr>
              <a:t>nowledge </a:t>
            </a:r>
            <a:r>
              <a:rPr lang="en-US" altLang="en-US" sz="2400" dirty="0">
                <a:solidFill>
                  <a:srgbClr val="FF0000"/>
                </a:solidFill>
                <a:latin typeface="Times" panose="02020603050405020304" pitchFamily="18" charset="0"/>
                <a:cs typeface="Times" panose="02020603050405020304" pitchFamily="18" charset="0"/>
              </a:rPr>
              <a:t>S</a:t>
            </a:r>
            <a:r>
              <a:rPr lang="en-US" altLang="en-US" sz="2400" dirty="0">
                <a:latin typeface="Times" panose="02020603050405020304" pitchFamily="18" charset="0"/>
                <a:cs typeface="Times" panose="02020603050405020304" pitchFamily="18" charset="0"/>
              </a:rPr>
              <a:t>tate </a:t>
            </a:r>
            <a:r>
              <a:rPr lang="en-US" altLang="en-US" sz="2400" dirty="0">
                <a:solidFill>
                  <a:srgbClr val="FF0000"/>
                </a:solidFill>
                <a:latin typeface="Times" panose="02020603050405020304" pitchFamily="18" charset="0"/>
                <a:cs typeface="Times" panose="02020603050405020304" pitchFamily="18" charset="0"/>
              </a:rPr>
              <a:t>N</a:t>
            </a:r>
            <a:r>
              <a:rPr lang="en-US" altLang="en-US" sz="2400" dirty="0">
                <a:latin typeface="Times" panose="02020603050405020304" pitchFamily="18" charset="0"/>
                <a:cs typeface="Times" panose="02020603050405020304" pitchFamily="18" charset="0"/>
              </a:rPr>
              <a:t>etwork (</a:t>
            </a:r>
            <a:r>
              <a:rPr lang="en-US" altLang="en-US" sz="2400" i="1" dirty="0">
                <a:solidFill>
                  <a:srgbClr val="FF0000"/>
                </a:solidFill>
                <a:latin typeface="Times" panose="02020603050405020304" pitchFamily="18" charset="0"/>
                <a:cs typeface="Times" panose="02020603050405020304" pitchFamily="18" charset="0"/>
              </a:rPr>
              <a:t>MCKSN</a:t>
            </a:r>
            <a:r>
              <a:rPr lang="en-US" altLang="en-US" sz="2400" dirty="0">
                <a:latin typeface="Times" panose="02020603050405020304" pitchFamily="18" charset="0"/>
                <a:cs typeface="Times" panose="02020603050405020304" pitchFamily="18" charset="0"/>
              </a:rPr>
              <a:t>)</a:t>
            </a:r>
            <a:endParaRPr lang="en-US" altLang="en-US" sz="2000" dirty="0">
              <a:solidFill>
                <a:srgbClr val="FF0000"/>
              </a:solidFill>
              <a:latin typeface="Times New Roman" panose="02020603050405020304" pitchFamily="18" charset="0"/>
              <a:cs typeface="Times New Roman" panose="02020603050405020304" pitchFamily="18" charset="0"/>
            </a:endParaRPr>
          </a:p>
        </p:txBody>
      </p:sp>
      <p:sp>
        <p:nvSpPr>
          <p:cNvPr id="6" name="Arrow: Right 5">
            <a:extLst>
              <a:ext uri="{FF2B5EF4-FFF2-40B4-BE49-F238E27FC236}">
                <a16:creationId xmlns:a16="http://schemas.microsoft.com/office/drawing/2014/main" id="{533B8FF8-BC44-4ECC-B3A8-051914E1E791}"/>
              </a:ext>
            </a:extLst>
          </p:cNvPr>
          <p:cNvSpPr/>
          <p:nvPr/>
        </p:nvSpPr>
        <p:spPr bwMode="auto">
          <a:xfrm>
            <a:off x="1066800" y="4389125"/>
            <a:ext cx="709926" cy="230430"/>
          </a:xfrm>
          <a:prstGeom prst="rightArrow">
            <a:avLst/>
          </a:prstGeom>
          <a:solidFill>
            <a:srgbClr val="FF9999"/>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anose="02020603050405020304" pitchFamily="18" charset="0"/>
            </a:endParaRPr>
          </a:p>
        </p:txBody>
      </p:sp>
    </p:spTree>
    <p:extLst>
      <p:ext uri="{BB962C8B-B14F-4D97-AF65-F5344CB8AC3E}">
        <p14:creationId xmlns:p14="http://schemas.microsoft.com/office/powerpoint/2010/main" val="3063829194"/>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 name="Oval 13">
            <a:extLst>
              <a:ext uri="{FF2B5EF4-FFF2-40B4-BE49-F238E27FC236}">
                <a16:creationId xmlns:a16="http://schemas.microsoft.com/office/drawing/2014/main" id="{B85E81AF-EFB7-415F-AF22-373679C55B11}"/>
              </a:ext>
            </a:extLst>
          </p:cNvPr>
          <p:cNvSpPr>
            <a:spLocks noChangeArrowheads="1"/>
          </p:cNvSpPr>
          <p:nvPr/>
        </p:nvSpPr>
        <p:spPr bwMode="auto">
          <a:xfrm>
            <a:off x="264839" y="3765230"/>
            <a:ext cx="794096" cy="301829"/>
          </a:xfrm>
          <a:prstGeom prst="ellipse">
            <a:avLst/>
          </a:prstGeom>
          <a:solidFill>
            <a:schemeClr val="bg1">
              <a:lumMod val="95000"/>
            </a:schemeClr>
          </a:solidFill>
          <a:ln w="9525">
            <a:solidFill>
              <a:schemeClr val="tx1">
                <a:lumMod val="50000"/>
                <a:lumOff val="50000"/>
              </a:schemeClr>
            </a:solid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p:spPr>
        <p:txBody>
          <a:bodyPr wrap="none" anchor="ct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r>
              <a:rPr lang="en-US" sz="750" dirty="0"/>
              <a:t>Create(G,G)</a:t>
            </a:r>
          </a:p>
        </p:txBody>
      </p:sp>
      <p:sp>
        <p:nvSpPr>
          <p:cNvPr id="52" name="Oval 13">
            <a:extLst>
              <a:ext uri="{FF2B5EF4-FFF2-40B4-BE49-F238E27FC236}">
                <a16:creationId xmlns:a16="http://schemas.microsoft.com/office/drawing/2014/main" id="{2152793D-9C2F-49B7-AE9D-3559DB3C1891}"/>
              </a:ext>
            </a:extLst>
          </p:cNvPr>
          <p:cNvSpPr>
            <a:spLocks noChangeArrowheads="1"/>
          </p:cNvSpPr>
          <p:nvPr/>
        </p:nvSpPr>
        <p:spPr bwMode="auto">
          <a:xfrm>
            <a:off x="2159192" y="3362423"/>
            <a:ext cx="914400" cy="301829"/>
          </a:xfrm>
          <a:prstGeom prst="ellipse">
            <a:avLst/>
          </a:prstGeom>
          <a:solidFill>
            <a:schemeClr val="bg1">
              <a:lumMod val="95000"/>
            </a:schemeClr>
          </a:solidFill>
          <a:ln w="9525">
            <a:solidFill>
              <a:schemeClr val="tx1">
                <a:lumMod val="50000"/>
                <a:lumOff val="50000"/>
              </a:schemeClr>
            </a:solid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p:spPr>
        <p:txBody>
          <a:bodyPr wrap="none" anchor="ct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algn="ctr"/>
            <a:r>
              <a:rPr lang="en-US" sz="750" dirty="0"/>
              <a:t>Create(G,BFS)</a:t>
            </a:r>
          </a:p>
        </p:txBody>
      </p:sp>
      <p:sp>
        <p:nvSpPr>
          <p:cNvPr id="53" name="Oval 13">
            <a:extLst>
              <a:ext uri="{FF2B5EF4-FFF2-40B4-BE49-F238E27FC236}">
                <a16:creationId xmlns:a16="http://schemas.microsoft.com/office/drawing/2014/main" id="{FE6258C6-EFA0-44F9-B332-E0233C652E6C}"/>
              </a:ext>
            </a:extLst>
          </p:cNvPr>
          <p:cNvSpPr>
            <a:spLocks noChangeArrowheads="1"/>
          </p:cNvSpPr>
          <p:nvPr/>
        </p:nvSpPr>
        <p:spPr bwMode="auto">
          <a:xfrm>
            <a:off x="1720409" y="2905519"/>
            <a:ext cx="914400" cy="301829"/>
          </a:xfrm>
          <a:prstGeom prst="ellipse">
            <a:avLst/>
          </a:prstGeom>
          <a:solidFill>
            <a:schemeClr val="bg1">
              <a:lumMod val="95000"/>
            </a:schemeClr>
          </a:solidFill>
          <a:ln w="9525">
            <a:solidFill>
              <a:schemeClr val="tx1">
                <a:lumMod val="50000"/>
                <a:lumOff val="50000"/>
              </a:schemeClr>
            </a:solid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p:spPr>
        <p:txBody>
          <a:bodyPr wrap="none" anchor="ct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r>
              <a:rPr lang="en-US" sz="750" dirty="0"/>
              <a:t>Create(G,GT)</a:t>
            </a:r>
          </a:p>
        </p:txBody>
      </p:sp>
      <p:sp>
        <p:nvSpPr>
          <p:cNvPr id="54" name="Oval 13">
            <a:extLst>
              <a:ext uri="{FF2B5EF4-FFF2-40B4-BE49-F238E27FC236}">
                <a16:creationId xmlns:a16="http://schemas.microsoft.com/office/drawing/2014/main" id="{1D4ACF31-109E-4B30-BEF0-CA20CC57BD45}"/>
              </a:ext>
            </a:extLst>
          </p:cNvPr>
          <p:cNvSpPr>
            <a:spLocks noChangeArrowheads="1"/>
          </p:cNvSpPr>
          <p:nvPr/>
        </p:nvSpPr>
        <p:spPr bwMode="auto">
          <a:xfrm>
            <a:off x="3148619" y="5269942"/>
            <a:ext cx="914400" cy="301829"/>
          </a:xfrm>
          <a:prstGeom prst="ellipse">
            <a:avLst/>
          </a:prstGeom>
          <a:solidFill>
            <a:schemeClr val="bg1">
              <a:lumMod val="95000"/>
            </a:schemeClr>
          </a:solidFill>
          <a:ln w="9525">
            <a:solidFill>
              <a:schemeClr val="tx1">
                <a:lumMod val="50000"/>
                <a:lumOff val="50000"/>
              </a:schemeClr>
            </a:solid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p:spPr>
        <p:txBody>
          <a:bodyPr wrap="none" anchor="ct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algn="ctr"/>
            <a:r>
              <a:rPr lang="en-US" sz="750" dirty="0"/>
              <a:t>Create(BFS,BFS)</a:t>
            </a:r>
          </a:p>
        </p:txBody>
      </p:sp>
      <p:sp>
        <p:nvSpPr>
          <p:cNvPr id="55" name="Oval 13">
            <a:extLst>
              <a:ext uri="{FF2B5EF4-FFF2-40B4-BE49-F238E27FC236}">
                <a16:creationId xmlns:a16="http://schemas.microsoft.com/office/drawing/2014/main" id="{BBE23CE3-29E3-416B-886B-E0933C105E23}"/>
              </a:ext>
            </a:extLst>
          </p:cNvPr>
          <p:cNvSpPr>
            <a:spLocks noChangeArrowheads="1"/>
          </p:cNvSpPr>
          <p:nvPr/>
        </p:nvSpPr>
        <p:spPr bwMode="auto">
          <a:xfrm>
            <a:off x="690170" y="4293401"/>
            <a:ext cx="914400" cy="301829"/>
          </a:xfrm>
          <a:prstGeom prst="ellipse">
            <a:avLst/>
          </a:prstGeom>
          <a:solidFill>
            <a:schemeClr val="bg1">
              <a:lumMod val="95000"/>
            </a:schemeClr>
          </a:solidFill>
          <a:ln w="9525">
            <a:solidFill>
              <a:schemeClr val="tx1">
                <a:lumMod val="50000"/>
                <a:lumOff val="50000"/>
              </a:schemeClr>
            </a:solid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p:spPr>
        <p:txBody>
          <a:bodyPr wrap="none" anchor="ct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algn="ctr"/>
            <a:r>
              <a:rPr lang="en-US" sz="750" dirty="0"/>
              <a:t>Create(BFS,G)</a:t>
            </a:r>
          </a:p>
        </p:txBody>
      </p:sp>
      <p:sp>
        <p:nvSpPr>
          <p:cNvPr id="56" name="Oval 13">
            <a:extLst>
              <a:ext uri="{FF2B5EF4-FFF2-40B4-BE49-F238E27FC236}">
                <a16:creationId xmlns:a16="http://schemas.microsoft.com/office/drawing/2014/main" id="{1D897C18-E763-4E7B-A0D0-FC2BB0383071}"/>
              </a:ext>
            </a:extLst>
          </p:cNvPr>
          <p:cNvSpPr>
            <a:spLocks noChangeArrowheads="1"/>
          </p:cNvSpPr>
          <p:nvPr/>
        </p:nvSpPr>
        <p:spPr bwMode="auto">
          <a:xfrm>
            <a:off x="3656806" y="3406963"/>
            <a:ext cx="914400" cy="301829"/>
          </a:xfrm>
          <a:prstGeom prst="ellipse">
            <a:avLst/>
          </a:prstGeom>
          <a:solidFill>
            <a:schemeClr val="bg1">
              <a:lumMod val="95000"/>
            </a:schemeClr>
          </a:solidFill>
          <a:ln w="9525">
            <a:solidFill>
              <a:schemeClr val="tx1">
                <a:lumMod val="50000"/>
                <a:lumOff val="50000"/>
              </a:schemeClr>
            </a:solid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p:spPr>
        <p:txBody>
          <a:bodyPr wrap="none" anchor="ct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algn="ctr"/>
            <a:r>
              <a:rPr lang="en-US" sz="750" dirty="0"/>
              <a:t>Create(BFS,GT)</a:t>
            </a:r>
          </a:p>
        </p:txBody>
      </p:sp>
      <p:sp>
        <p:nvSpPr>
          <p:cNvPr id="57" name="Oval 13">
            <a:extLst>
              <a:ext uri="{FF2B5EF4-FFF2-40B4-BE49-F238E27FC236}">
                <a16:creationId xmlns:a16="http://schemas.microsoft.com/office/drawing/2014/main" id="{FF030BDA-9E2B-4CE1-94D0-F24A6A8EFF95}"/>
              </a:ext>
            </a:extLst>
          </p:cNvPr>
          <p:cNvSpPr>
            <a:spLocks noChangeArrowheads="1"/>
          </p:cNvSpPr>
          <p:nvPr/>
        </p:nvSpPr>
        <p:spPr bwMode="auto">
          <a:xfrm>
            <a:off x="405492" y="4752926"/>
            <a:ext cx="914400" cy="301829"/>
          </a:xfrm>
          <a:prstGeom prst="ellipse">
            <a:avLst/>
          </a:prstGeom>
          <a:solidFill>
            <a:schemeClr val="bg1">
              <a:lumMod val="95000"/>
            </a:schemeClr>
          </a:solidFill>
          <a:ln w="9525">
            <a:solidFill>
              <a:schemeClr val="tx1">
                <a:lumMod val="50000"/>
                <a:lumOff val="50000"/>
              </a:schemeClr>
            </a:solid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p:spPr>
        <p:txBody>
          <a:bodyPr wrap="none" anchor="ct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algn="ctr"/>
            <a:r>
              <a:rPr lang="en-US" sz="750" dirty="0"/>
              <a:t>Create(GT,GT )</a:t>
            </a:r>
          </a:p>
        </p:txBody>
      </p:sp>
      <p:sp>
        <p:nvSpPr>
          <p:cNvPr id="58" name="Oval 13">
            <a:extLst>
              <a:ext uri="{FF2B5EF4-FFF2-40B4-BE49-F238E27FC236}">
                <a16:creationId xmlns:a16="http://schemas.microsoft.com/office/drawing/2014/main" id="{76865102-D9A8-4F89-87A9-E27F53D7BED0}"/>
              </a:ext>
            </a:extLst>
          </p:cNvPr>
          <p:cNvSpPr>
            <a:spLocks noChangeArrowheads="1"/>
          </p:cNvSpPr>
          <p:nvPr/>
        </p:nvSpPr>
        <p:spPr bwMode="auto">
          <a:xfrm>
            <a:off x="1450461" y="4602137"/>
            <a:ext cx="914400" cy="301829"/>
          </a:xfrm>
          <a:prstGeom prst="ellipse">
            <a:avLst/>
          </a:prstGeom>
          <a:solidFill>
            <a:schemeClr val="bg1">
              <a:lumMod val="95000"/>
            </a:schemeClr>
          </a:solidFill>
          <a:ln w="9525">
            <a:solidFill>
              <a:schemeClr val="tx1">
                <a:lumMod val="50000"/>
                <a:lumOff val="50000"/>
              </a:schemeClr>
            </a:solid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p:spPr>
        <p:txBody>
          <a:bodyPr wrap="none" anchor="ct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algn="ctr"/>
            <a:r>
              <a:rPr lang="en-US" sz="750" dirty="0"/>
              <a:t>Create(GT,BFS)</a:t>
            </a:r>
          </a:p>
        </p:txBody>
      </p:sp>
      <p:sp>
        <p:nvSpPr>
          <p:cNvPr id="59" name="Oval 13">
            <a:extLst>
              <a:ext uri="{FF2B5EF4-FFF2-40B4-BE49-F238E27FC236}">
                <a16:creationId xmlns:a16="http://schemas.microsoft.com/office/drawing/2014/main" id="{F510E268-E3D2-4B96-89EE-BC1717783169}"/>
              </a:ext>
            </a:extLst>
          </p:cNvPr>
          <p:cNvSpPr>
            <a:spLocks noChangeArrowheads="1"/>
          </p:cNvSpPr>
          <p:nvPr/>
        </p:nvSpPr>
        <p:spPr bwMode="auto">
          <a:xfrm>
            <a:off x="1198275" y="5137662"/>
            <a:ext cx="914400" cy="301829"/>
          </a:xfrm>
          <a:prstGeom prst="ellipse">
            <a:avLst/>
          </a:prstGeom>
          <a:solidFill>
            <a:schemeClr val="bg1">
              <a:lumMod val="95000"/>
            </a:schemeClr>
          </a:solidFill>
          <a:ln w="9525">
            <a:solidFill>
              <a:schemeClr val="tx1">
                <a:lumMod val="50000"/>
                <a:lumOff val="50000"/>
              </a:schemeClr>
            </a:solid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p:spPr>
        <p:txBody>
          <a:bodyPr wrap="none" anchor="ct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r>
              <a:rPr lang="en-US" sz="750" dirty="0"/>
              <a:t>Create(GT,G)</a:t>
            </a:r>
          </a:p>
        </p:txBody>
      </p:sp>
      <p:sp>
        <p:nvSpPr>
          <p:cNvPr id="60" name="Oval 13">
            <a:extLst>
              <a:ext uri="{FF2B5EF4-FFF2-40B4-BE49-F238E27FC236}">
                <a16:creationId xmlns:a16="http://schemas.microsoft.com/office/drawing/2014/main" id="{11188A52-497A-4A6E-8E6D-CFD4F1D4C91B}"/>
              </a:ext>
            </a:extLst>
          </p:cNvPr>
          <p:cNvSpPr>
            <a:spLocks noChangeArrowheads="1"/>
          </p:cNvSpPr>
          <p:nvPr/>
        </p:nvSpPr>
        <p:spPr bwMode="auto">
          <a:xfrm>
            <a:off x="2159192" y="4980295"/>
            <a:ext cx="914400" cy="301829"/>
          </a:xfrm>
          <a:prstGeom prst="ellipse">
            <a:avLst/>
          </a:prstGeom>
          <a:solidFill>
            <a:schemeClr val="bg1">
              <a:lumMod val="95000"/>
            </a:schemeClr>
          </a:solidFill>
          <a:ln w="9525">
            <a:solidFill>
              <a:schemeClr val="tx1">
                <a:lumMod val="50000"/>
                <a:lumOff val="50000"/>
              </a:schemeClr>
            </a:solid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p:spPr>
        <p:txBody>
          <a:bodyPr wrap="none" anchor="ct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r>
              <a:rPr lang="en-US" sz="750" dirty="0"/>
              <a:t>Apply(G,G)</a:t>
            </a:r>
          </a:p>
        </p:txBody>
      </p:sp>
      <p:sp>
        <p:nvSpPr>
          <p:cNvPr id="61" name="Oval 13">
            <a:extLst>
              <a:ext uri="{FF2B5EF4-FFF2-40B4-BE49-F238E27FC236}">
                <a16:creationId xmlns:a16="http://schemas.microsoft.com/office/drawing/2014/main" id="{415CE677-0B16-4CBF-9E53-9DE9B0E4860E}"/>
              </a:ext>
            </a:extLst>
          </p:cNvPr>
          <p:cNvSpPr>
            <a:spLocks noChangeArrowheads="1"/>
          </p:cNvSpPr>
          <p:nvPr/>
        </p:nvSpPr>
        <p:spPr bwMode="auto">
          <a:xfrm>
            <a:off x="2744127" y="4443919"/>
            <a:ext cx="914400" cy="301829"/>
          </a:xfrm>
          <a:prstGeom prst="ellipse">
            <a:avLst/>
          </a:prstGeom>
          <a:solidFill>
            <a:schemeClr val="bg1">
              <a:lumMod val="95000"/>
            </a:schemeClr>
          </a:solidFill>
          <a:ln w="9525">
            <a:solidFill>
              <a:schemeClr val="tx1">
                <a:lumMod val="50000"/>
                <a:lumOff val="50000"/>
              </a:schemeClr>
            </a:solid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p:spPr>
        <p:txBody>
          <a:bodyPr wrap="none" anchor="ct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r>
              <a:rPr lang="en-US" sz="750" dirty="0"/>
              <a:t>Apply(G,BFS)</a:t>
            </a:r>
          </a:p>
        </p:txBody>
      </p:sp>
      <p:sp>
        <p:nvSpPr>
          <p:cNvPr id="62" name="Oval 13">
            <a:extLst>
              <a:ext uri="{FF2B5EF4-FFF2-40B4-BE49-F238E27FC236}">
                <a16:creationId xmlns:a16="http://schemas.microsoft.com/office/drawing/2014/main" id="{1BF3A649-890B-4203-AA3B-F12621F19572}"/>
              </a:ext>
            </a:extLst>
          </p:cNvPr>
          <p:cNvSpPr>
            <a:spLocks noChangeArrowheads="1"/>
          </p:cNvSpPr>
          <p:nvPr/>
        </p:nvSpPr>
        <p:spPr bwMode="auto">
          <a:xfrm>
            <a:off x="3104544" y="2842342"/>
            <a:ext cx="914400" cy="301829"/>
          </a:xfrm>
          <a:prstGeom prst="ellipse">
            <a:avLst/>
          </a:prstGeom>
          <a:solidFill>
            <a:schemeClr val="bg1">
              <a:lumMod val="95000"/>
            </a:schemeClr>
          </a:solidFill>
          <a:ln w="9525">
            <a:solidFill>
              <a:schemeClr val="tx1">
                <a:lumMod val="50000"/>
                <a:lumOff val="50000"/>
              </a:schemeClr>
            </a:solid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p:spPr>
        <p:txBody>
          <a:bodyPr wrap="none" anchor="ct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r>
              <a:rPr lang="en-US" sz="750" dirty="0"/>
              <a:t>Apply(G,GT)</a:t>
            </a:r>
          </a:p>
        </p:txBody>
      </p:sp>
      <p:sp>
        <p:nvSpPr>
          <p:cNvPr id="63" name="Oval 13">
            <a:extLst>
              <a:ext uri="{FF2B5EF4-FFF2-40B4-BE49-F238E27FC236}">
                <a16:creationId xmlns:a16="http://schemas.microsoft.com/office/drawing/2014/main" id="{5EC75FF7-F352-46E2-B2E2-6A62EC97CE0B}"/>
              </a:ext>
            </a:extLst>
          </p:cNvPr>
          <p:cNvSpPr>
            <a:spLocks noChangeArrowheads="1"/>
          </p:cNvSpPr>
          <p:nvPr/>
        </p:nvSpPr>
        <p:spPr bwMode="auto">
          <a:xfrm>
            <a:off x="2881905" y="3916145"/>
            <a:ext cx="914400" cy="301829"/>
          </a:xfrm>
          <a:prstGeom prst="ellipse">
            <a:avLst/>
          </a:prstGeom>
          <a:solidFill>
            <a:schemeClr val="bg1">
              <a:lumMod val="95000"/>
            </a:schemeClr>
          </a:solidFill>
          <a:ln w="9525">
            <a:solidFill>
              <a:schemeClr val="tx1">
                <a:lumMod val="50000"/>
                <a:lumOff val="50000"/>
              </a:schemeClr>
            </a:solid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p:spPr>
        <p:txBody>
          <a:bodyPr wrap="none" anchor="ct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algn="ctr"/>
            <a:r>
              <a:rPr lang="en-US" sz="750" dirty="0"/>
              <a:t>Apply(BFS,BFS)</a:t>
            </a:r>
          </a:p>
        </p:txBody>
      </p:sp>
      <p:sp>
        <p:nvSpPr>
          <p:cNvPr id="64" name="Oval 13">
            <a:extLst>
              <a:ext uri="{FF2B5EF4-FFF2-40B4-BE49-F238E27FC236}">
                <a16:creationId xmlns:a16="http://schemas.microsoft.com/office/drawing/2014/main" id="{88E9B05D-6AC4-412A-8880-8F453F14C783}"/>
              </a:ext>
            </a:extLst>
          </p:cNvPr>
          <p:cNvSpPr>
            <a:spLocks noChangeArrowheads="1"/>
          </p:cNvSpPr>
          <p:nvPr/>
        </p:nvSpPr>
        <p:spPr bwMode="auto">
          <a:xfrm>
            <a:off x="1824651" y="4155998"/>
            <a:ext cx="914400" cy="301829"/>
          </a:xfrm>
          <a:prstGeom prst="ellipse">
            <a:avLst/>
          </a:prstGeom>
          <a:solidFill>
            <a:schemeClr val="bg1">
              <a:lumMod val="95000"/>
            </a:schemeClr>
          </a:solidFill>
          <a:ln w="9525">
            <a:solidFill>
              <a:schemeClr val="tx1">
                <a:lumMod val="50000"/>
                <a:lumOff val="50000"/>
              </a:schemeClr>
            </a:solid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p:spPr>
        <p:txBody>
          <a:bodyPr wrap="none" anchor="ct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r>
              <a:rPr lang="en-US" sz="750" dirty="0"/>
              <a:t>Apply(BFS,G)</a:t>
            </a:r>
          </a:p>
        </p:txBody>
      </p:sp>
      <p:sp>
        <p:nvSpPr>
          <p:cNvPr id="65" name="Oval 13">
            <a:extLst>
              <a:ext uri="{FF2B5EF4-FFF2-40B4-BE49-F238E27FC236}">
                <a16:creationId xmlns:a16="http://schemas.microsoft.com/office/drawing/2014/main" id="{02EE8F41-F107-4E97-A71F-D25914AD61FE}"/>
              </a:ext>
            </a:extLst>
          </p:cNvPr>
          <p:cNvSpPr>
            <a:spLocks noChangeArrowheads="1"/>
          </p:cNvSpPr>
          <p:nvPr/>
        </p:nvSpPr>
        <p:spPr bwMode="auto">
          <a:xfrm>
            <a:off x="1325649" y="3752455"/>
            <a:ext cx="914400" cy="301829"/>
          </a:xfrm>
          <a:prstGeom prst="ellipse">
            <a:avLst/>
          </a:prstGeom>
          <a:solidFill>
            <a:schemeClr val="bg1">
              <a:lumMod val="95000"/>
            </a:schemeClr>
          </a:solidFill>
          <a:ln w="9525">
            <a:solidFill>
              <a:schemeClr val="tx1">
                <a:lumMod val="50000"/>
                <a:lumOff val="50000"/>
              </a:schemeClr>
            </a:solid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p:spPr>
        <p:txBody>
          <a:bodyPr wrap="none" anchor="ct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r>
              <a:rPr lang="en-US" sz="750" dirty="0"/>
              <a:t>Apply(BFS,GT)</a:t>
            </a:r>
          </a:p>
        </p:txBody>
      </p:sp>
      <p:sp>
        <p:nvSpPr>
          <p:cNvPr id="66" name="Oval 13">
            <a:extLst>
              <a:ext uri="{FF2B5EF4-FFF2-40B4-BE49-F238E27FC236}">
                <a16:creationId xmlns:a16="http://schemas.microsoft.com/office/drawing/2014/main" id="{8B714558-0DB6-42FC-B84F-392C82A3F0C7}"/>
              </a:ext>
            </a:extLst>
          </p:cNvPr>
          <p:cNvSpPr>
            <a:spLocks noChangeArrowheads="1"/>
          </p:cNvSpPr>
          <p:nvPr/>
        </p:nvSpPr>
        <p:spPr bwMode="auto">
          <a:xfrm>
            <a:off x="710436" y="3125235"/>
            <a:ext cx="914400" cy="301829"/>
          </a:xfrm>
          <a:prstGeom prst="ellipse">
            <a:avLst/>
          </a:prstGeom>
          <a:solidFill>
            <a:schemeClr val="bg1">
              <a:lumMod val="95000"/>
            </a:schemeClr>
          </a:solidFill>
          <a:ln w="9525">
            <a:solidFill>
              <a:schemeClr val="tx1">
                <a:lumMod val="50000"/>
                <a:lumOff val="50000"/>
              </a:schemeClr>
            </a:solid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p:spPr>
        <p:txBody>
          <a:bodyPr wrap="none" anchor="ct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r>
              <a:rPr lang="en-US" sz="750" dirty="0"/>
              <a:t>Apply(GT,GT )</a:t>
            </a:r>
          </a:p>
        </p:txBody>
      </p:sp>
      <p:sp>
        <p:nvSpPr>
          <p:cNvPr id="67" name="Oval 13">
            <a:extLst>
              <a:ext uri="{FF2B5EF4-FFF2-40B4-BE49-F238E27FC236}">
                <a16:creationId xmlns:a16="http://schemas.microsoft.com/office/drawing/2014/main" id="{D3B76893-3CD4-49B9-8A4F-502D6F4AA27C}"/>
              </a:ext>
            </a:extLst>
          </p:cNvPr>
          <p:cNvSpPr>
            <a:spLocks noChangeArrowheads="1"/>
          </p:cNvSpPr>
          <p:nvPr/>
        </p:nvSpPr>
        <p:spPr bwMode="auto">
          <a:xfrm>
            <a:off x="3656806" y="4857500"/>
            <a:ext cx="914400" cy="301829"/>
          </a:xfrm>
          <a:prstGeom prst="ellipse">
            <a:avLst/>
          </a:prstGeom>
          <a:solidFill>
            <a:schemeClr val="bg1">
              <a:lumMod val="95000"/>
            </a:schemeClr>
          </a:solidFill>
          <a:ln w="9525">
            <a:solidFill>
              <a:schemeClr val="tx1">
                <a:lumMod val="50000"/>
                <a:lumOff val="50000"/>
              </a:schemeClr>
            </a:solid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p:spPr>
        <p:txBody>
          <a:bodyPr wrap="none" anchor="ct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r>
              <a:rPr lang="en-US" sz="750" dirty="0"/>
              <a:t>Apply(GT,BFS)</a:t>
            </a:r>
          </a:p>
        </p:txBody>
      </p:sp>
      <p:sp>
        <p:nvSpPr>
          <p:cNvPr id="68" name="Oval 13">
            <a:extLst>
              <a:ext uri="{FF2B5EF4-FFF2-40B4-BE49-F238E27FC236}">
                <a16:creationId xmlns:a16="http://schemas.microsoft.com/office/drawing/2014/main" id="{7DDC8A5F-E6B2-4969-9B00-658685E81BC8}"/>
              </a:ext>
            </a:extLst>
          </p:cNvPr>
          <p:cNvSpPr>
            <a:spLocks noChangeArrowheads="1"/>
          </p:cNvSpPr>
          <p:nvPr/>
        </p:nvSpPr>
        <p:spPr bwMode="auto">
          <a:xfrm>
            <a:off x="3816373" y="4248240"/>
            <a:ext cx="914400" cy="301829"/>
          </a:xfrm>
          <a:prstGeom prst="ellipse">
            <a:avLst/>
          </a:prstGeom>
          <a:solidFill>
            <a:schemeClr val="bg1">
              <a:lumMod val="95000"/>
            </a:schemeClr>
          </a:solidFill>
          <a:ln w="9525">
            <a:solidFill>
              <a:schemeClr val="tx1">
                <a:lumMod val="50000"/>
                <a:lumOff val="50000"/>
              </a:schemeClr>
            </a:solid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p:spPr>
        <p:txBody>
          <a:bodyPr wrap="none" anchor="ct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r>
              <a:rPr lang="en-US" sz="750" dirty="0"/>
              <a:t>Apply(GT,G)</a:t>
            </a:r>
          </a:p>
        </p:txBody>
      </p:sp>
      <p:sp>
        <p:nvSpPr>
          <p:cNvPr id="51" name="Rectangle 50">
            <a:extLst>
              <a:ext uri="{FF2B5EF4-FFF2-40B4-BE49-F238E27FC236}">
                <a16:creationId xmlns:a16="http://schemas.microsoft.com/office/drawing/2014/main" id="{85ECB07A-5E7C-4999-AE80-2E724ECEC3AC}"/>
              </a:ext>
            </a:extLst>
          </p:cNvPr>
          <p:cNvSpPr/>
          <p:nvPr/>
        </p:nvSpPr>
        <p:spPr>
          <a:xfrm>
            <a:off x="1192293" y="6020453"/>
            <a:ext cx="6912967" cy="369332"/>
          </a:xfrm>
          <a:prstGeom prst="rect">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wrap="square">
            <a:spAutoFit/>
          </a:bodyPr>
          <a:lstStyle/>
          <a:p>
            <a:pPr algn="ctr"/>
            <a:r>
              <a:rPr lang="en-US" sz="1800" b="1" dirty="0">
                <a:cs typeface="Times New Roman" panose="02020603050405020304" pitchFamily="18" charset="0"/>
              </a:rPr>
              <a:t>Create (G, BFS) </a:t>
            </a:r>
            <a:r>
              <a:rPr lang="en-US" sz="1800" b="1" dirty="0">
                <a:solidFill>
                  <a:srgbClr val="FF0000"/>
                </a:solidFill>
                <a:cs typeface="Times New Roman" panose="02020603050405020304" pitchFamily="18" charset="0"/>
              </a:rPr>
              <a:t>^</a:t>
            </a:r>
            <a:r>
              <a:rPr lang="en-US" sz="1800" b="1" dirty="0">
                <a:cs typeface="Times New Roman" panose="02020603050405020304" pitchFamily="18" charset="0"/>
              </a:rPr>
              <a:t> Apply(G, GT)  </a:t>
            </a:r>
            <a:r>
              <a:rPr lang="en-US" sz="1800" b="1" dirty="0">
                <a:solidFill>
                  <a:srgbClr val="FF0000"/>
                </a:solidFill>
                <a:cs typeface="Times New Roman" panose="02020603050405020304" pitchFamily="18" charset="0"/>
              </a:rPr>
              <a:t>=&gt;</a:t>
            </a:r>
            <a:r>
              <a:rPr lang="en-US" sz="1800" b="1" dirty="0">
                <a:cs typeface="Times New Roman" panose="02020603050405020304" pitchFamily="18" charset="0"/>
              </a:rPr>
              <a:t> Create(BFS,GT)</a:t>
            </a:r>
          </a:p>
        </p:txBody>
      </p:sp>
      <p:pic>
        <p:nvPicPr>
          <p:cNvPr id="36" name="Picture 35">
            <a:extLst>
              <a:ext uri="{FF2B5EF4-FFF2-40B4-BE49-F238E27FC236}">
                <a16:creationId xmlns:a16="http://schemas.microsoft.com/office/drawing/2014/main" id="{FBFB20EE-17D8-4F6B-8918-38697E7716AA}"/>
              </a:ext>
            </a:extLst>
          </p:cNvPr>
          <p:cNvPicPr>
            <a:picLocks noChangeAspect="1"/>
          </p:cNvPicPr>
          <p:nvPr/>
        </p:nvPicPr>
        <p:blipFill>
          <a:blip r:embed="rId3"/>
          <a:stretch>
            <a:fillRect/>
          </a:stretch>
        </p:blipFill>
        <p:spPr>
          <a:xfrm>
            <a:off x="672671" y="269090"/>
            <a:ext cx="7629525" cy="2324100"/>
          </a:xfrm>
          <a:prstGeom prst="rect">
            <a:avLst/>
          </a:prstGeom>
        </p:spPr>
      </p:pic>
      <p:cxnSp>
        <p:nvCxnSpPr>
          <p:cNvPr id="37" name="Connector: Curved 36">
            <a:extLst>
              <a:ext uri="{FF2B5EF4-FFF2-40B4-BE49-F238E27FC236}">
                <a16:creationId xmlns:a16="http://schemas.microsoft.com/office/drawing/2014/main" id="{604477A3-2619-4D42-8C09-D34AF4EA535B}"/>
              </a:ext>
            </a:extLst>
          </p:cNvPr>
          <p:cNvCxnSpPr>
            <a:cxnSpLocks/>
            <a:stCxn id="62" idx="4"/>
            <a:endCxn id="56" idx="0"/>
          </p:cNvCxnSpPr>
          <p:nvPr/>
        </p:nvCxnSpPr>
        <p:spPr>
          <a:xfrm rot="16200000" flipH="1">
            <a:off x="3706479" y="2999436"/>
            <a:ext cx="262792" cy="552262"/>
          </a:xfrm>
          <a:prstGeom prst="curvedConnector3">
            <a:avLst>
              <a:gd name="adj1" fmla="val 50000"/>
            </a:avLst>
          </a:prstGeom>
          <a:ln w="31750">
            <a:solidFill>
              <a:srgbClr val="FF0000"/>
            </a:solidFill>
            <a:prstDash val="solid"/>
            <a:headEnd type="none"/>
            <a:tailEnd type="none"/>
          </a:ln>
        </p:spPr>
        <p:style>
          <a:lnRef idx="1">
            <a:schemeClr val="accent1"/>
          </a:lnRef>
          <a:fillRef idx="0">
            <a:schemeClr val="accent1"/>
          </a:fillRef>
          <a:effectRef idx="0">
            <a:schemeClr val="accent1"/>
          </a:effectRef>
          <a:fontRef idx="minor">
            <a:schemeClr val="tx1"/>
          </a:fontRef>
        </p:style>
      </p:cxnSp>
      <p:cxnSp>
        <p:nvCxnSpPr>
          <p:cNvPr id="38" name="Connector: Curved 37">
            <a:extLst>
              <a:ext uri="{FF2B5EF4-FFF2-40B4-BE49-F238E27FC236}">
                <a16:creationId xmlns:a16="http://schemas.microsoft.com/office/drawing/2014/main" id="{9CA4FC55-7258-415F-8A4A-5AF35DE2F687}"/>
              </a:ext>
            </a:extLst>
          </p:cNvPr>
          <p:cNvCxnSpPr>
            <a:cxnSpLocks/>
            <a:stCxn id="62" idx="3"/>
            <a:endCxn id="52" idx="0"/>
          </p:cNvCxnSpPr>
          <p:nvPr/>
        </p:nvCxnSpPr>
        <p:spPr>
          <a:xfrm rot="5400000">
            <a:off x="2796197" y="2920165"/>
            <a:ext cx="262454" cy="622063"/>
          </a:xfrm>
          <a:prstGeom prst="curvedConnector3">
            <a:avLst>
              <a:gd name="adj1" fmla="val 50000"/>
            </a:avLst>
          </a:prstGeom>
          <a:ln w="31750">
            <a:solidFill>
              <a:srgbClr val="FF0000"/>
            </a:solidFill>
            <a:prstDash val="solid"/>
            <a:headEnd type="none"/>
            <a:tailEnd type="none"/>
          </a:ln>
        </p:spPr>
        <p:style>
          <a:lnRef idx="1">
            <a:schemeClr val="accent1"/>
          </a:lnRef>
          <a:fillRef idx="0">
            <a:schemeClr val="accent1"/>
          </a:fillRef>
          <a:effectRef idx="0">
            <a:schemeClr val="accent1"/>
          </a:effectRef>
          <a:fontRef idx="minor">
            <a:schemeClr val="tx1"/>
          </a:fontRef>
        </p:style>
      </p:cxnSp>
      <p:pic>
        <p:nvPicPr>
          <p:cNvPr id="46" name="Picture 45">
            <a:extLst>
              <a:ext uri="{FF2B5EF4-FFF2-40B4-BE49-F238E27FC236}">
                <a16:creationId xmlns:a16="http://schemas.microsoft.com/office/drawing/2014/main" id="{08F0A5B8-A07F-4F29-A3C4-BD37F7F8FBE8}"/>
              </a:ext>
            </a:extLst>
          </p:cNvPr>
          <p:cNvPicPr>
            <a:picLocks noChangeAspect="1"/>
          </p:cNvPicPr>
          <p:nvPr/>
        </p:nvPicPr>
        <p:blipFill>
          <a:blip r:embed="rId4"/>
          <a:stretch>
            <a:fillRect/>
          </a:stretch>
        </p:blipFill>
        <p:spPr>
          <a:xfrm>
            <a:off x="4930588" y="2640114"/>
            <a:ext cx="3635532" cy="3355163"/>
          </a:xfrm>
          <a:prstGeom prst="rect">
            <a:avLst/>
          </a:prstGeom>
        </p:spPr>
      </p:pic>
      <p:cxnSp>
        <p:nvCxnSpPr>
          <p:cNvPr id="72" name="Connector: Curved 71">
            <a:extLst>
              <a:ext uri="{FF2B5EF4-FFF2-40B4-BE49-F238E27FC236}">
                <a16:creationId xmlns:a16="http://schemas.microsoft.com/office/drawing/2014/main" id="{B9F3E2EE-719D-42A5-B998-4A849DCFB2AD}"/>
              </a:ext>
            </a:extLst>
          </p:cNvPr>
          <p:cNvCxnSpPr>
            <a:cxnSpLocks/>
            <a:stCxn id="52" idx="6"/>
            <a:endCxn id="56" idx="2"/>
          </p:cNvCxnSpPr>
          <p:nvPr/>
        </p:nvCxnSpPr>
        <p:spPr>
          <a:xfrm>
            <a:off x="3073592" y="3513338"/>
            <a:ext cx="583214" cy="44540"/>
          </a:xfrm>
          <a:prstGeom prst="curvedConnector3">
            <a:avLst>
              <a:gd name="adj1" fmla="val 50000"/>
            </a:avLst>
          </a:prstGeom>
          <a:ln w="31750">
            <a:solidFill>
              <a:srgbClr val="FF0000"/>
            </a:solidFill>
            <a:prstDash val="solid"/>
            <a:headEnd type="none"/>
            <a:tailEnd type="non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34224940"/>
      </p:ext>
    </p:extLst>
  </p:cSld>
  <p:clrMapOvr>
    <a:masterClrMapping/>
  </p:clrMapOvr>
  <p:transition>
    <p:cut thruBlk="1"/>
  </p:transition>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DD7F34FB-0607-45C1-8AF0-AEF5B7D3218E}"/>
              </a:ext>
            </a:extLst>
          </p:cNvPr>
          <p:cNvSpPr>
            <a:spLocks noGrp="1"/>
          </p:cNvSpPr>
          <p:nvPr>
            <p:ph type="sldNum" sz="quarter" idx="12"/>
          </p:nvPr>
        </p:nvSpPr>
        <p:spPr/>
        <p:txBody>
          <a:bodyPr/>
          <a:lstStyle/>
          <a:p>
            <a:fld id="{E49F45EE-E128-4922-B026-AC90E6A51673}" type="slidenum">
              <a:rPr lang="en-US" smtClean="0"/>
              <a:pPr/>
              <a:t>66</a:t>
            </a:fld>
            <a:endParaRPr lang="en-US"/>
          </a:p>
        </p:txBody>
      </p:sp>
      <mc:AlternateContent xmlns:mc="http://schemas.openxmlformats.org/markup-compatibility/2006">
        <mc:Choice xmlns:a14="http://schemas.microsoft.com/office/drawing/2010/main" Requires="a14">
          <p:sp>
            <p:nvSpPr>
              <p:cNvPr id="9" name="Rectangle 8">
                <a:extLst>
                  <a:ext uri="{FF2B5EF4-FFF2-40B4-BE49-F238E27FC236}">
                    <a16:creationId xmlns:a16="http://schemas.microsoft.com/office/drawing/2014/main" id="{CE4E82BE-7A2A-45BB-A17C-2A53735D01DF}"/>
                  </a:ext>
                </a:extLst>
              </p:cNvPr>
              <p:cNvSpPr/>
              <p:nvPr/>
            </p:nvSpPr>
            <p:spPr>
              <a:xfrm>
                <a:off x="1998864" y="2059769"/>
                <a:ext cx="5011535" cy="724044"/>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n-US" sz="2100" i="1" smtClean="0">
                              <a:latin typeface="Cambria Math" panose="02040503050406030204" pitchFamily="18" charset="0"/>
                              <a:cs typeface="Times New Roman" panose="02020603050405020304" pitchFamily="18" charset="0"/>
                            </a:rPr>
                          </m:ctrlPr>
                        </m:sSubPr>
                        <m:e>
                          <m:r>
                            <a:rPr lang="en-US" sz="2100" i="1">
                              <a:latin typeface="Cambria Math" panose="02040503050406030204" pitchFamily="18" charset="0"/>
                              <a:ea typeface="Calibri" panose="020F0502020204030204" pitchFamily="34" charset="0"/>
                              <a:cs typeface="Times New Roman" panose="02020603050405020304" pitchFamily="18" charset="0"/>
                            </a:rPr>
                            <m:t>𝑃</m:t>
                          </m:r>
                        </m:e>
                        <m:sub>
                          <m:r>
                            <a:rPr lang="en-US" sz="2100" i="1">
                              <a:latin typeface="Cambria Math" panose="02040503050406030204" pitchFamily="18" charset="0"/>
                              <a:ea typeface="Calibri" panose="020F0502020204030204" pitchFamily="34" charset="0"/>
                              <a:cs typeface="Times New Roman" panose="02020603050405020304" pitchFamily="18" charset="0"/>
                            </a:rPr>
                            <m:t>𝑠</m:t>
                          </m:r>
                        </m:sub>
                      </m:sSub>
                      <m:d>
                        <m:dPr>
                          <m:ctrlPr>
                            <a:rPr lang="en-US" sz="2100" i="1">
                              <a:latin typeface="Cambria Math" panose="02040503050406030204" pitchFamily="18" charset="0"/>
                              <a:cs typeface="Times New Roman" panose="02020603050405020304" pitchFamily="18" charset="0"/>
                            </a:rPr>
                          </m:ctrlPr>
                        </m:dPr>
                        <m:e>
                          <m:r>
                            <a:rPr lang="en-US" sz="2100" i="1">
                              <a:latin typeface="Cambria Math" panose="02040503050406030204" pitchFamily="18" charset="0"/>
                              <a:ea typeface="Calibri" panose="020F0502020204030204" pitchFamily="34" charset="0"/>
                              <a:cs typeface="Times New Roman" panose="02020603050405020304" pitchFamily="18" charset="0"/>
                            </a:rPr>
                            <m:t>𝑥</m:t>
                          </m:r>
                        </m:e>
                      </m:d>
                      <m:r>
                        <a:rPr lang="en-US" sz="2100" i="1">
                          <a:latin typeface="Cambria Math" panose="02040503050406030204" pitchFamily="18" charset="0"/>
                          <a:ea typeface="Calibri" panose="020F0502020204030204" pitchFamily="34" charset="0"/>
                          <a:cs typeface="Times New Roman" panose="02020603050405020304" pitchFamily="18" charset="0"/>
                        </a:rPr>
                        <m:t>=</m:t>
                      </m:r>
                      <m:f>
                        <m:fPr>
                          <m:ctrlPr>
                            <a:rPr lang="en-US" sz="2100" i="1">
                              <a:latin typeface="Cambria Math" panose="02040503050406030204" pitchFamily="18" charset="0"/>
                              <a:cs typeface="Times New Roman" panose="02020603050405020304" pitchFamily="18" charset="0"/>
                            </a:rPr>
                          </m:ctrlPr>
                        </m:fPr>
                        <m:num>
                          <m:r>
                            <m:rPr>
                              <m:sty m:val="p"/>
                            </m:rPr>
                            <a:rPr lang="en-US" sz="2100">
                              <a:latin typeface="Cambria Math" panose="02040503050406030204" pitchFamily="18" charset="0"/>
                              <a:ea typeface="Calibri" panose="020F0502020204030204" pitchFamily="34" charset="0"/>
                              <a:cs typeface="Times New Roman" panose="02020603050405020304" pitchFamily="18" charset="0"/>
                            </a:rPr>
                            <m:t>exp</m:t>
                          </m:r>
                          <m:r>
                            <a:rPr lang="en-US" sz="2100">
                              <a:latin typeface="Cambria Math" panose="02040503050406030204" pitchFamily="18" charset="0"/>
                              <a:ea typeface="Calibri" panose="020F0502020204030204" pitchFamily="34" charset="0"/>
                              <a:cs typeface="Times New Roman" panose="02020603050405020304" pitchFamily="18" charset="0"/>
                            </a:rPr>
                            <m:t>⁡(</m:t>
                          </m:r>
                          <m:nary>
                            <m:naryPr>
                              <m:chr m:val="∑"/>
                              <m:limLoc m:val="undOvr"/>
                              <m:ctrlPr>
                                <a:rPr lang="en-US" sz="2100" i="1">
                                  <a:latin typeface="Cambria Math" panose="02040503050406030204" pitchFamily="18" charset="0"/>
                                  <a:cs typeface="Times New Roman" panose="02020603050405020304" pitchFamily="18" charset="0"/>
                                </a:rPr>
                              </m:ctrlPr>
                            </m:naryPr>
                            <m:sub>
                              <m:r>
                                <a:rPr lang="en-US" sz="2100" i="1">
                                  <a:latin typeface="Cambria Math" panose="02040503050406030204" pitchFamily="18" charset="0"/>
                                  <a:ea typeface="Calibri" panose="020F0502020204030204" pitchFamily="34" charset="0"/>
                                  <a:cs typeface="Times New Roman" panose="02020603050405020304" pitchFamily="18" charset="0"/>
                                </a:rPr>
                                <m:t>𝑖</m:t>
                              </m:r>
                              <m:r>
                                <a:rPr lang="en-US" sz="2100" i="1">
                                  <a:latin typeface="Cambria Math" panose="02040503050406030204" pitchFamily="18" charset="0"/>
                                  <a:ea typeface="Calibri" panose="020F0502020204030204" pitchFamily="34" charset="0"/>
                                  <a:cs typeface="Times New Roman" panose="02020603050405020304" pitchFamily="18" charset="0"/>
                                </a:rPr>
                                <m:t>=1</m:t>
                              </m:r>
                            </m:sub>
                            <m:sup>
                              <m:r>
                                <a:rPr lang="en-US" sz="2100" i="1">
                                  <a:latin typeface="Cambria Math" panose="02040503050406030204" pitchFamily="18" charset="0"/>
                                  <a:ea typeface="Calibri" panose="020F0502020204030204" pitchFamily="34" charset="0"/>
                                  <a:cs typeface="Times New Roman" panose="02020603050405020304" pitchFamily="18" charset="0"/>
                                </a:rPr>
                                <m:t>𝑛</m:t>
                              </m:r>
                            </m:sup>
                            <m:e>
                              <m:sSub>
                                <m:sSubPr>
                                  <m:ctrlPr>
                                    <a:rPr lang="en-US" sz="2100" i="1">
                                      <a:latin typeface="Cambria Math" panose="02040503050406030204" pitchFamily="18" charset="0"/>
                                      <a:cs typeface="Times New Roman" panose="02020603050405020304" pitchFamily="18" charset="0"/>
                                    </a:rPr>
                                  </m:ctrlPr>
                                </m:sSubPr>
                                <m:e>
                                  <m:r>
                                    <a:rPr lang="en-US" sz="2100" i="1">
                                      <a:latin typeface="Cambria Math" panose="02040503050406030204" pitchFamily="18" charset="0"/>
                                      <a:ea typeface="Calibri" panose="020F0502020204030204" pitchFamily="34" charset="0"/>
                                      <a:cs typeface="Times New Roman" panose="02020603050405020304" pitchFamily="18" charset="0"/>
                                    </a:rPr>
                                    <m:t>𝑆</m:t>
                                  </m:r>
                                </m:e>
                                <m:sub>
                                  <m:r>
                                    <a:rPr lang="en-US" sz="2100" i="1">
                                      <a:latin typeface="Cambria Math" panose="02040503050406030204" pitchFamily="18" charset="0"/>
                                      <a:ea typeface="Calibri" panose="020F0502020204030204" pitchFamily="34" charset="0"/>
                                      <a:cs typeface="Times New Roman" panose="02020603050405020304" pitchFamily="18" charset="0"/>
                                    </a:rPr>
                                    <m:t>𝑖</m:t>
                                  </m:r>
                                </m:sub>
                              </m:sSub>
                              <m:sSub>
                                <m:sSubPr>
                                  <m:ctrlPr>
                                    <a:rPr lang="en-US" sz="2100" i="1">
                                      <a:latin typeface="Cambria Math" panose="02040503050406030204" pitchFamily="18" charset="0"/>
                                      <a:cs typeface="Times New Roman" panose="02020603050405020304" pitchFamily="18" charset="0"/>
                                    </a:rPr>
                                  </m:ctrlPr>
                                </m:sSubPr>
                                <m:e>
                                  <m:r>
                                    <a:rPr lang="en-US" sz="2100" i="1">
                                      <a:latin typeface="Cambria Math" panose="02040503050406030204" pitchFamily="18" charset="0"/>
                                      <a:ea typeface="Calibri" panose="020F0502020204030204" pitchFamily="34" charset="0"/>
                                      <a:cs typeface="Times New Roman" panose="02020603050405020304" pitchFamily="18" charset="0"/>
                                    </a:rPr>
                                    <m:t>𝑓</m:t>
                                  </m:r>
                                </m:e>
                                <m:sub>
                                  <m:r>
                                    <a:rPr lang="en-US" sz="2100" i="1">
                                      <a:latin typeface="Cambria Math" panose="02040503050406030204" pitchFamily="18" charset="0"/>
                                      <a:ea typeface="Calibri" panose="020F0502020204030204" pitchFamily="34" charset="0"/>
                                      <a:cs typeface="Times New Roman" panose="02020603050405020304" pitchFamily="18" charset="0"/>
                                    </a:rPr>
                                    <m:t>𝑖</m:t>
                                  </m:r>
                                </m:sub>
                              </m:sSub>
                              <m:d>
                                <m:dPr>
                                  <m:ctrlPr>
                                    <a:rPr lang="en-US" sz="2100" i="1">
                                      <a:latin typeface="Cambria Math" panose="02040503050406030204" pitchFamily="18" charset="0"/>
                                      <a:cs typeface="Times New Roman" panose="02020603050405020304" pitchFamily="18" charset="0"/>
                                    </a:rPr>
                                  </m:ctrlPr>
                                </m:dPr>
                                <m:e>
                                  <m:r>
                                    <a:rPr lang="en-US" sz="2100" i="1">
                                      <a:latin typeface="Cambria Math" panose="02040503050406030204" pitchFamily="18" charset="0"/>
                                      <a:ea typeface="Calibri" panose="020F0502020204030204" pitchFamily="34" charset="0"/>
                                      <a:cs typeface="Times New Roman" panose="02020603050405020304" pitchFamily="18" charset="0"/>
                                    </a:rPr>
                                    <m:t>𝑋</m:t>
                                  </m:r>
                                </m:e>
                              </m:d>
                            </m:e>
                          </m:nary>
                        </m:num>
                        <m:den>
                          <m:r>
                            <a:rPr lang="en-US" sz="2100" i="1">
                              <a:latin typeface="Cambria Math" panose="02040503050406030204" pitchFamily="18" charset="0"/>
                              <a:ea typeface="Calibri" panose="020F0502020204030204" pitchFamily="34" charset="0"/>
                              <a:cs typeface="Times New Roman" panose="02020603050405020304" pitchFamily="18" charset="0"/>
                            </a:rPr>
                            <m:t>𝑍</m:t>
                          </m:r>
                        </m:den>
                      </m:f>
                      <m:r>
                        <a:rPr lang="en-US" sz="2100" i="1">
                          <a:latin typeface="Cambria Math" panose="02040503050406030204" pitchFamily="18" charset="0"/>
                          <a:ea typeface="Calibri" panose="020F0502020204030204" pitchFamily="34" charset="0"/>
                          <a:cs typeface="Times New Roman" panose="02020603050405020304" pitchFamily="18" charset="0"/>
                        </a:rPr>
                        <m:t> </m:t>
                      </m:r>
                      <m:r>
                        <a:rPr lang="en-US" sz="2100" b="0" i="1" smtClean="0">
                          <a:latin typeface="Cambria Math" panose="02040503050406030204" pitchFamily="18" charset="0"/>
                          <a:ea typeface="Calibri" panose="020F0502020204030204" pitchFamily="34" charset="0"/>
                          <a:cs typeface="Times New Roman" panose="02020603050405020304" pitchFamily="18" charset="0"/>
                        </a:rPr>
                        <m:t>……….(1)</m:t>
                      </m:r>
                      <m:r>
                        <a:rPr lang="en-US" sz="2100" i="1">
                          <a:latin typeface="Cambria Math" panose="02040503050406030204" pitchFamily="18" charset="0"/>
                          <a:ea typeface="Calibri" panose="020F0502020204030204" pitchFamily="34" charset="0"/>
                          <a:cs typeface="Times New Roman" panose="02020603050405020304" pitchFamily="18" charset="0"/>
                        </a:rPr>
                        <m:t>   </m:t>
                      </m:r>
                    </m:oMath>
                  </m:oMathPara>
                </a14:m>
                <a:endParaRPr lang="en-US" sz="2100" dirty="0">
                  <a:ea typeface="Calibri" panose="020F0502020204030204" pitchFamily="34" charset="0"/>
                  <a:cs typeface="Times New Roman" panose="02020603050405020304" pitchFamily="18" charset="0"/>
                </a:endParaRPr>
              </a:p>
            </p:txBody>
          </p:sp>
        </mc:Choice>
        <mc:Fallback>
          <p:sp>
            <p:nvSpPr>
              <p:cNvPr id="9" name="Rectangle 8">
                <a:extLst>
                  <a:ext uri="{FF2B5EF4-FFF2-40B4-BE49-F238E27FC236}">
                    <a16:creationId xmlns:a16="http://schemas.microsoft.com/office/drawing/2014/main" id="{CE4E82BE-7A2A-45BB-A17C-2A53735D01DF}"/>
                  </a:ext>
                </a:extLst>
              </p:cNvPr>
              <p:cNvSpPr>
                <a:spLocks noRot="1" noChangeAspect="1" noMove="1" noResize="1" noEditPoints="1" noAdjustHandles="1" noChangeArrowheads="1" noChangeShapeType="1" noTextEdit="1"/>
              </p:cNvSpPr>
              <p:nvPr/>
            </p:nvSpPr>
            <p:spPr>
              <a:xfrm>
                <a:off x="1998864" y="2059769"/>
                <a:ext cx="5011535" cy="724044"/>
              </a:xfrm>
              <a:prstGeom prst="rect">
                <a:avLst/>
              </a:prstGeom>
              <a:blipFill>
                <a:blip r:embed="rId3"/>
                <a:stretch>
                  <a:fillRect/>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10" name="Rectangle 9">
                <a:extLst>
                  <a:ext uri="{FF2B5EF4-FFF2-40B4-BE49-F238E27FC236}">
                    <a16:creationId xmlns:a16="http://schemas.microsoft.com/office/drawing/2014/main" id="{A5528DB1-5EF5-4E3C-9EF6-E2A9AC36F861}"/>
                  </a:ext>
                </a:extLst>
              </p:cNvPr>
              <p:cNvSpPr/>
              <p:nvPr/>
            </p:nvSpPr>
            <p:spPr>
              <a:xfrm>
                <a:off x="2754218" y="3288606"/>
                <a:ext cx="3341235" cy="415498"/>
              </a:xfrm>
              <a:prstGeom prst="rect">
                <a:avLst/>
              </a:prstGeom>
            </p:spPr>
            <p:txBody>
              <a:bodyPr wrap="square">
                <a:spAutoFit/>
              </a:bodyPr>
              <a:lstStyle/>
              <a:p>
                <a:pPr/>
                <a14:m>
                  <m:oMath xmlns:m="http://schemas.openxmlformats.org/officeDocument/2006/math">
                    <m:d>
                      <m:dPr>
                        <m:begChr m:val=""/>
                        <m:ctrlPr>
                          <a:rPr lang="en-US" sz="2100" i="1">
                            <a:latin typeface="Cambria Math" panose="02040503050406030204" pitchFamily="18" charset="0"/>
                            <a:cs typeface="Times New Roman" panose="02020603050405020304" pitchFamily="18" charset="0"/>
                          </a:rPr>
                        </m:ctrlPr>
                      </m:dPr>
                      <m:e>
                        <m:r>
                          <a:rPr lang="en-US" sz="2100" i="1">
                            <a:latin typeface="Cambria Math" panose="02040503050406030204" pitchFamily="18" charset="0"/>
                            <a:cs typeface="Times New Roman" panose="02020603050405020304" pitchFamily="18" charset="0"/>
                          </a:rPr>
                          <m:t>𝑍</m:t>
                        </m:r>
                        <m:r>
                          <a:rPr lang="en-US" sz="2100" i="1">
                            <a:latin typeface="Cambria Math" panose="02040503050406030204" pitchFamily="18" charset="0"/>
                            <a:cs typeface="Times New Roman" panose="02020603050405020304" pitchFamily="18" charset="0"/>
                          </a:rPr>
                          <m:t>=</m:t>
                        </m:r>
                        <m:nary>
                          <m:naryPr>
                            <m:chr m:val="∑"/>
                            <m:limLoc m:val="subSup"/>
                            <m:supHide m:val="on"/>
                            <m:ctrlPr>
                              <a:rPr lang="en-US" sz="2100" i="1">
                                <a:latin typeface="Cambria Math" panose="02040503050406030204" pitchFamily="18" charset="0"/>
                                <a:cs typeface="Times New Roman" panose="02020603050405020304" pitchFamily="18" charset="0"/>
                              </a:rPr>
                            </m:ctrlPr>
                          </m:naryPr>
                          <m:sub>
                            <m:r>
                              <a:rPr lang="en-US" sz="2100" i="1">
                                <a:latin typeface="Cambria Math" panose="02040503050406030204" pitchFamily="18" charset="0"/>
                                <a:cs typeface="Times New Roman" panose="02020603050405020304" pitchFamily="18" charset="0"/>
                              </a:rPr>
                              <m:t>𝑋</m:t>
                            </m:r>
                          </m:sub>
                          <m:sup/>
                          <m:e>
                            <m:sSub>
                              <m:sSubPr>
                                <m:ctrlPr>
                                  <a:rPr lang="en-US" sz="2100" i="1">
                                    <a:latin typeface="Cambria Math" panose="02040503050406030204" pitchFamily="18" charset="0"/>
                                    <a:cs typeface="Times New Roman" panose="02020603050405020304" pitchFamily="18" charset="0"/>
                                  </a:rPr>
                                </m:ctrlPr>
                              </m:sSubPr>
                              <m:e>
                                <m:r>
                                  <a:rPr lang="en-US" sz="2100" i="1">
                                    <a:latin typeface="Cambria Math" panose="02040503050406030204" pitchFamily="18" charset="0"/>
                                    <a:cs typeface="Times New Roman" panose="02020603050405020304" pitchFamily="18" charset="0"/>
                                  </a:rPr>
                                  <m:t>𝑆</m:t>
                                </m:r>
                              </m:e>
                              <m:sub>
                                <m:r>
                                  <a:rPr lang="en-US" sz="2100" i="1">
                                    <a:latin typeface="Cambria Math" panose="02040503050406030204" pitchFamily="18" charset="0"/>
                                    <a:cs typeface="Times New Roman" panose="02020603050405020304" pitchFamily="18" charset="0"/>
                                  </a:rPr>
                                  <m:t>𝑖</m:t>
                                </m:r>
                              </m:sub>
                            </m:sSub>
                            <m:sSub>
                              <m:sSubPr>
                                <m:ctrlPr>
                                  <a:rPr lang="en-US" sz="2100" i="1">
                                    <a:latin typeface="Cambria Math" panose="02040503050406030204" pitchFamily="18" charset="0"/>
                                    <a:cs typeface="Times New Roman" panose="02020603050405020304" pitchFamily="18" charset="0"/>
                                  </a:rPr>
                                </m:ctrlPr>
                              </m:sSubPr>
                              <m:e>
                                <m:r>
                                  <a:rPr lang="en-US" sz="2100" i="1">
                                    <a:latin typeface="Cambria Math" panose="02040503050406030204" pitchFamily="18" charset="0"/>
                                    <a:cs typeface="Times New Roman" panose="02020603050405020304" pitchFamily="18" charset="0"/>
                                  </a:rPr>
                                  <m:t>𝑓</m:t>
                                </m:r>
                              </m:e>
                              <m:sub>
                                <m:r>
                                  <a:rPr lang="en-US" sz="2100" i="1">
                                    <a:latin typeface="Cambria Math" panose="02040503050406030204" pitchFamily="18" charset="0"/>
                                    <a:cs typeface="Times New Roman" panose="02020603050405020304" pitchFamily="18" charset="0"/>
                                  </a:rPr>
                                  <m:t>𝑖</m:t>
                                </m:r>
                              </m:sub>
                            </m:sSub>
                          </m:e>
                        </m:nary>
                        <m:r>
                          <a:rPr lang="en-US" sz="2100" i="1">
                            <a:latin typeface="Cambria Math" panose="02040503050406030204" pitchFamily="18" charset="0"/>
                            <a:cs typeface="Times New Roman" panose="02020603050405020304" pitchFamily="18" charset="0"/>
                          </a:rPr>
                          <m:t>(</m:t>
                        </m:r>
                        <m:r>
                          <a:rPr lang="en-US" sz="2100" i="1">
                            <a:latin typeface="Cambria Math" panose="02040503050406030204" pitchFamily="18" charset="0"/>
                            <a:cs typeface="Times New Roman" panose="02020603050405020304" pitchFamily="18" charset="0"/>
                          </a:rPr>
                          <m:t>𝑥</m:t>
                        </m:r>
                      </m:e>
                    </m:d>
                  </m:oMath>
                </a14:m>
                <a:r>
                  <a:rPr lang="en-US" sz="2100" dirty="0">
                    <a:latin typeface="Cambria Math" panose="02040503050406030204" pitchFamily="18" charset="0"/>
                    <a:cs typeface="Times New Roman" panose="02020603050405020304" pitchFamily="18" charset="0"/>
                  </a:rPr>
                  <a:t>…………..(2)</a:t>
                </a:r>
              </a:p>
            </p:txBody>
          </p:sp>
        </mc:Choice>
        <mc:Fallback>
          <p:sp>
            <p:nvSpPr>
              <p:cNvPr id="10" name="Rectangle 9">
                <a:extLst>
                  <a:ext uri="{FF2B5EF4-FFF2-40B4-BE49-F238E27FC236}">
                    <a16:creationId xmlns:a16="http://schemas.microsoft.com/office/drawing/2014/main" id="{A5528DB1-5EF5-4E3C-9EF6-E2A9AC36F861}"/>
                  </a:ext>
                </a:extLst>
              </p:cNvPr>
              <p:cNvSpPr>
                <a:spLocks noRot="1" noChangeAspect="1" noMove="1" noResize="1" noEditPoints="1" noAdjustHandles="1" noChangeArrowheads="1" noChangeShapeType="1" noTextEdit="1"/>
              </p:cNvSpPr>
              <p:nvPr/>
            </p:nvSpPr>
            <p:spPr>
              <a:xfrm>
                <a:off x="2754218" y="3288606"/>
                <a:ext cx="3341235" cy="415498"/>
              </a:xfrm>
              <a:prstGeom prst="rect">
                <a:avLst/>
              </a:prstGeom>
              <a:blipFill>
                <a:blip r:embed="rId4"/>
                <a:stretch>
                  <a:fillRect l="-182" t="-123188" b="-194203"/>
                </a:stretch>
              </a:blipFill>
            </p:spPr>
            <p:txBody>
              <a:bodyPr/>
              <a:lstStyle/>
              <a:p>
                <a:r>
                  <a:rPr lang="en-US">
                    <a:noFill/>
                  </a:rPr>
                  <a:t> </a:t>
                </a:r>
              </a:p>
            </p:txBody>
          </p:sp>
        </mc:Fallback>
      </mc:AlternateContent>
      <p:sp>
        <p:nvSpPr>
          <p:cNvPr id="11" name="Rectangle 10">
            <a:extLst>
              <a:ext uri="{FF2B5EF4-FFF2-40B4-BE49-F238E27FC236}">
                <a16:creationId xmlns:a16="http://schemas.microsoft.com/office/drawing/2014/main" id="{00FC6D16-4965-4F57-855E-D409062CD3F1}"/>
              </a:ext>
            </a:extLst>
          </p:cNvPr>
          <p:cNvSpPr/>
          <p:nvPr/>
        </p:nvSpPr>
        <p:spPr>
          <a:xfrm>
            <a:off x="651635" y="3579881"/>
            <a:ext cx="1367708" cy="561949"/>
          </a:xfrm>
          <a:prstGeom prst="rect">
            <a:avLst/>
          </a:prstGeom>
        </p:spPr>
        <p:txBody>
          <a:bodyPr wrap="square">
            <a:spAutoFit/>
          </a:bodyPr>
          <a:lstStyle/>
          <a:p>
            <a:pPr marL="57150">
              <a:lnSpc>
                <a:spcPct val="200000"/>
              </a:lnSpc>
            </a:pPr>
            <a:r>
              <a:rPr lang="en-US" sz="1800" dirty="0">
                <a:cs typeface="Times New Roman" panose="02020603050405020304" pitchFamily="18" charset="0"/>
              </a:rPr>
              <a:t>where: </a:t>
            </a:r>
          </a:p>
        </p:txBody>
      </p:sp>
      <mc:AlternateContent xmlns:mc="http://schemas.openxmlformats.org/markup-compatibility/2006">
        <mc:Choice xmlns:a14="http://schemas.microsoft.com/office/drawing/2010/main" Requires="a14">
          <p:sp>
            <p:nvSpPr>
              <p:cNvPr id="12" name="Rectangle 11">
                <a:extLst>
                  <a:ext uri="{FF2B5EF4-FFF2-40B4-BE49-F238E27FC236}">
                    <a16:creationId xmlns:a16="http://schemas.microsoft.com/office/drawing/2014/main" id="{F8B9F7D6-E67A-4026-ACD1-8DD83B0E48AC}"/>
                  </a:ext>
                </a:extLst>
              </p:cNvPr>
              <p:cNvSpPr/>
              <p:nvPr/>
            </p:nvSpPr>
            <p:spPr>
              <a:xfrm>
                <a:off x="579500" y="4141830"/>
                <a:ext cx="7984998" cy="873572"/>
              </a:xfrm>
              <a:prstGeom prst="rect">
                <a:avLst/>
              </a:prstGeom>
            </p:spPr>
            <p:txBody>
              <a:bodyPr wrap="square">
                <a:spAutoFit/>
              </a:bodyPr>
              <a:lstStyle/>
              <a:p>
                <a:pPr algn="just">
                  <a:lnSpc>
                    <a:spcPct val="150000"/>
                  </a:lnSpc>
                </a:pPr>
                <a14:m>
                  <m:oMath xmlns:m="http://schemas.openxmlformats.org/officeDocument/2006/math">
                    <m:sSub>
                      <m:sSubPr>
                        <m:ctrlPr>
                          <a:rPr lang="en-US" sz="1800" b="1" i="1">
                            <a:latin typeface="Cambria Math" panose="02040503050406030204" pitchFamily="18" charset="0"/>
                            <a:ea typeface="Calibri" panose="020F0502020204030204" pitchFamily="34" charset="0"/>
                            <a:cs typeface="Times New Roman" panose="02020603050405020304" pitchFamily="18" charset="0"/>
                          </a:rPr>
                        </m:ctrlPr>
                      </m:sSubPr>
                      <m:e>
                        <m:r>
                          <a:rPr lang="en-US" sz="1800" b="1" i="1">
                            <a:latin typeface="Cambria Math" panose="02040503050406030204" pitchFamily="18" charset="0"/>
                            <a:ea typeface="Calibri" panose="020F0502020204030204" pitchFamily="34" charset="0"/>
                            <a:cs typeface="Times New Roman" panose="02020603050405020304" pitchFamily="18" charset="0"/>
                          </a:rPr>
                          <m:t>𝒇</m:t>
                        </m:r>
                      </m:e>
                      <m:sub>
                        <m:r>
                          <a:rPr lang="en-US" sz="1800" b="1" i="1">
                            <a:latin typeface="Cambria Math" panose="02040503050406030204" pitchFamily="18" charset="0"/>
                            <a:ea typeface="Calibri" panose="020F0502020204030204" pitchFamily="34" charset="0"/>
                            <a:cs typeface="Times New Roman" panose="02020603050405020304" pitchFamily="18" charset="0"/>
                          </a:rPr>
                          <m:t>𝒊</m:t>
                        </m:r>
                      </m:sub>
                    </m:sSub>
                    <m:d>
                      <m:dPr>
                        <m:ctrlPr>
                          <a:rPr lang="en-US" sz="1800" b="1" i="1">
                            <a:latin typeface="Cambria Math" panose="02040503050406030204" pitchFamily="18" charset="0"/>
                            <a:ea typeface="Calibri" panose="020F0502020204030204" pitchFamily="34" charset="0"/>
                            <a:cs typeface="Times New Roman" panose="02020603050405020304" pitchFamily="18" charset="0"/>
                          </a:rPr>
                        </m:ctrlPr>
                      </m:dPr>
                      <m:e>
                        <m:r>
                          <a:rPr lang="pt-BR" sz="1800" b="1" i="1">
                            <a:latin typeface="Cambria Math" panose="02040503050406030204" pitchFamily="18" charset="0"/>
                            <a:ea typeface="Calibri" panose="020F0502020204030204" pitchFamily="34" charset="0"/>
                            <a:cs typeface="Times New Roman" panose="02020603050405020304" pitchFamily="18" charset="0"/>
                          </a:rPr>
                          <m:t>𝒙</m:t>
                        </m:r>
                      </m:e>
                    </m:d>
                    <m:r>
                      <a:rPr lang="pt-BR" sz="1800" b="1" i="1">
                        <a:latin typeface="Cambria Math" panose="02040503050406030204" pitchFamily="18" charset="0"/>
                        <a:ea typeface="Calibri" panose="020F0502020204030204" pitchFamily="34" charset="0"/>
                        <a:cs typeface="Times New Roman" panose="02020603050405020304" pitchFamily="18" charset="0"/>
                      </a:rPr>
                      <m:t>:</m:t>
                    </m:r>
                    <m:r>
                      <a:rPr lang="pt-BR" sz="1800" i="1">
                        <a:latin typeface="Cambria Math" panose="02040503050406030204" pitchFamily="18" charset="0"/>
                        <a:ea typeface="Calibri" panose="020F0502020204030204" pitchFamily="34" charset="0"/>
                        <a:cs typeface="Times New Roman" panose="02020603050405020304" pitchFamily="18" charset="0"/>
                      </a:rPr>
                      <m:t> </m:t>
                    </m:r>
                  </m:oMath>
                </a14:m>
                <a:r>
                  <a:rPr lang="en-US" sz="1800" dirty="0">
                    <a:latin typeface="Times" panose="02020603050405020304" pitchFamily="18" charset="0"/>
                    <a:ea typeface="Calibri" panose="020F0502020204030204" pitchFamily="34" charset="0"/>
                    <a:cs typeface="Times" panose="02020603050405020304" pitchFamily="18" charset="0"/>
                  </a:rPr>
                  <a:t>is the number of </a:t>
                </a:r>
                <a:r>
                  <a:rPr lang="en-US" sz="1800" b="1" dirty="0">
                    <a:latin typeface="Times" panose="02020603050405020304" pitchFamily="18" charset="0"/>
                    <a:ea typeface="Calibri" panose="020F0502020204030204" pitchFamily="34" charset="0"/>
                    <a:cs typeface="Times" panose="02020603050405020304" pitchFamily="18" charset="0"/>
                  </a:rPr>
                  <a:t>true groundings (cliques) </a:t>
                </a:r>
                <a:r>
                  <a:rPr lang="en-US" sz="1800" dirty="0">
                    <a:latin typeface="Times" panose="02020603050405020304" pitchFamily="18" charset="0"/>
                    <a:ea typeface="Calibri" panose="020F0502020204030204" pitchFamily="34" charset="0"/>
                    <a:cs typeface="Times" panose="02020603050405020304" pitchFamily="18" charset="0"/>
                  </a:rPr>
                  <a:t>of the Rule, and </a:t>
                </a:r>
              </a:p>
              <a:p>
                <a:pPr algn="just">
                  <a:lnSpc>
                    <a:spcPct val="150000"/>
                  </a:lnSpc>
                </a:pPr>
                <a14:m>
                  <m:oMath xmlns:m="http://schemas.openxmlformats.org/officeDocument/2006/math">
                    <m:sSub>
                      <m:sSubPr>
                        <m:ctrlPr>
                          <a:rPr lang="en-US" sz="1800" b="1" i="1">
                            <a:latin typeface="Cambria Math" panose="02040503050406030204" pitchFamily="18" charset="0"/>
                            <a:ea typeface="Calibri" panose="020F0502020204030204" pitchFamily="34" charset="0"/>
                            <a:cs typeface="Times New Roman" panose="02020603050405020304" pitchFamily="18" charset="0"/>
                          </a:rPr>
                        </m:ctrlPr>
                      </m:sSubPr>
                      <m:e>
                        <m:r>
                          <a:rPr lang="en-US" sz="1800" b="1" i="1">
                            <a:latin typeface="Cambria Math" panose="02040503050406030204" pitchFamily="18" charset="0"/>
                            <a:ea typeface="Calibri" panose="020F0502020204030204" pitchFamily="34" charset="0"/>
                            <a:cs typeface="Times New Roman" panose="02020603050405020304" pitchFamily="18" charset="0"/>
                          </a:rPr>
                          <m:t>𝑺</m:t>
                        </m:r>
                      </m:e>
                      <m:sub>
                        <m:r>
                          <a:rPr lang="en-US" sz="1800" b="1" i="1">
                            <a:latin typeface="Cambria Math" panose="02040503050406030204" pitchFamily="18" charset="0"/>
                            <a:ea typeface="Calibri" panose="020F0502020204030204" pitchFamily="34" charset="0"/>
                            <a:cs typeface="Times New Roman" panose="02020603050405020304" pitchFamily="18" charset="0"/>
                          </a:rPr>
                          <m:t>𝒊</m:t>
                        </m:r>
                      </m:sub>
                    </m:sSub>
                  </m:oMath>
                </a14:m>
                <a:r>
                  <a:rPr lang="en-US" sz="1800" dirty="0">
                    <a:latin typeface="Times" panose="02020603050405020304" pitchFamily="18" charset="0"/>
                    <a:ea typeface="Calibri" panose="020F0502020204030204" pitchFamily="34" charset="0"/>
                    <a:cs typeface="Times" panose="02020603050405020304" pitchFamily="18" charset="0"/>
                  </a:rPr>
                  <a:t>: is the strength that needs to be estimated from the data.</a:t>
                </a:r>
              </a:p>
            </p:txBody>
          </p:sp>
        </mc:Choice>
        <mc:Fallback>
          <p:sp>
            <p:nvSpPr>
              <p:cNvPr id="12" name="Rectangle 11">
                <a:extLst>
                  <a:ext uri="{FF2B5EF4-FFF2-40B4-BE49-F238E27FC236}">
                    <a16:creationId xmlns:a16="http://schemas.microsoft.com/office/drawing/2014/main" id="{F8B9F7D6-E67A-4026-ACD1-8DD83B0E48AC}"/>
                  </a:ext>
                </a:extLst>
              </p:cNvPr>
              <p:cNvSpPr>
                <a:spLocks noRot="1" noChangeAspect="1" noMove="1" noResize="1" noEditPoints="1" noAdjustHandles="1" noChangeArrowheads="1" noChangeShapeType="1" noTextEdit="1"/>
              </p:cNvSpPr>
              <p:nvPr/>
            </p:nvSpPr>
            <p:spPr>
              <a:xfrm>
                <a:off x="579500" y="4141830"/>
                <a:ext cx="7984998" cy="873572"/>
              </a:xfrm>
              <a:prstGeom prst="rect">
                <a:avLst/>
              </a:prstGeom>
              <a:blipFill>
                <a:blip r:embed="rId5"/>
                <a:stretch>
                  <a:fillRect l="-229" b="-9722"/>
                </a:stretch>
              </a:blipFill>
            </p:spPr>
            <p:txBody>
              <a:bodyPr/>
              <a:lstStyle/>
              <a:p>
                <a:r>
                  <a:rPr lang="en-US">
                    <a:noFill/>
                  </a:rPr>
                  <a:t> </a:t>
                </a:r>
              </a:p>
            </p:txBody>
          </p:sp>
        </mc:Fallback>
      </mc:AlternateContent>
      <p:sp>
        <p:nvSpPr>
          <p:cNvPr id="13" name="Rectangle 12">
            <a:extLst>
              <a:ext uri="{FF2B5EF4-FFF2-40B4-BE49-F238E27FC236}">
                <a16:creationId xmlns:a16="http://schemas.microsoft.com/office/drawing/2014/main" id="{3915624C-53DE-4779-853D-A8E24B60BD04}"/>
              </a:ext>
            </a:extLst>
          </p:cNvPr>
          <p:cNvSpPr/>
          <p:nvPr/>
        </p:nvSpPr>
        <p:spPr>
          <a:xfrm>
            <a:off x="637630" y="1099935"/>
            <a:ext cx="4114800" cy="561949"/>
          </a:xfrm>
          <a:prstGeom prst="rect">
            <a:avLst/>
          </a:prstGeom>
        </p:spPr>
        <p:txBody>
          <a:bodyPr wrap="square">
            <a:spAutoFit/>
          </a:bodyPr>
          <a:lstStyle/>
          <a:p>
            <a:pPr marL="257175" indent="-257175" algn="just">
              <a:lnSpc>
                <a:spcPct val="200000"/>
              </a:lnSpc>
              <a:buFont typeface="+mj-lt"/>
              <a:buAutoNum type="arabicPeriod"/>
            </a:pPr>
            <a:r>
              <a:rPr lang="en-US" sz="1800" b="1" dirty="0">
                <a:solidFill>
                  <a:srgbClr val="FF0000"/>
                </a:solidFill>
                <a:latin typeface="Times" panose="02020603050405020304" pitchFamily="18" charset="0"/>
                <a:cs typeface="Times" panose="02020603050405020304" pitchFamily="18" charset="0"/>
              </a:rPr>
              <a:t>Estimate the strength of the Rule.</a:t>
            </a:r>
          </a:p>
        </p:txBody>
      </p:sp>
      <p:sp>
        <p:nvSpPr>
          <p:cNvPr id="14" name="Title 1">
            <a:extLst>
              <a:ext uri="{FF2B5EF4-FFF2-40B4-BE49-F238E27FC236}">
                <a16:creationId xmlns:a16="http://schemas.microsoft.com/office/drawing/2014/main" id="{B61F52C9-DA2F-4D79-B842-198A9DFB8562}"/>
              </a:ext>
            </a:extLst>
          </p:cNvPr>
          <p:cNvSpPr>
            <a:spLocks noGrp="1" noChangeArrowheads="1"/>
          </p:cNvSpPr>
          <p:nvPr>
            <p:ph type="title"/>
          </p:nvPr>
        </p:nvSpPr>
        <p:spPr>
          <a:xfrm>
            <a:off x="925512" y="513590"/>
            <a:ext cx="7292975" cy="457200"/>
          </a:xfrm>
        </p:spPr>
        <p:txBody>
          <a:bodyPr/>
          <a:lstStyle/>
          <a:p>
            <a:pPr algn="ctr"/>
            <a:r>
              <a:rPr lang="en-US" altLang="en-US" sz="2400" dirty="0">
                <a:solidFill>
                  <a:srgbClr val="FF0000"/>
                </a:solidFill>
                <a:latin typeface="Times" panose="02020603050405020304" pitchFamily="18" charset="0"/>
                <a:cs typeface="Times" panose="02020603050405020304" pitchFamily="18" charset="0"/>
              </a:rPr>
              <a:t>M</a:t>
            </a:r>
            <a:r>
              <a:rPr lang="en-US" altLang="en-US" sz="2400" dirty="0">
                <a:latin typeface="Times" panose="02020603050405020304" pitchFamily="18" charset="0"/>
                <a:cs typeface="Times" panose="02020603050405020304" pitchFamily="18" charset="0"/>
              </a:rPr>
              <a:t>arkov </a:t>
            </a:r>
            <a:r>
              <a:rPr lang="en-US" altLang="en-US" sz="2400" dirty="0">
                <a:solidFill>
                  <a:srgbClr val="FF0000"/>
                </a:solidFill>
                <a:latin typeface="Times" panose="02020603050405020304" pitchFamily="18" charset="0"/>
                <a:cs typeface="Times" panose="02020603050405020304" pitchFamily="18" charset="0"/>
              </a:rPr>
              <a:t>C</a:t>
            </a:r>
            <a:r>
              <a:rPr lang="en-US" altLang="en-US" sz="2400" dirty="0">
                <a:latin typeface="Times" panose="02020603050405020304" pitchFamily="18" charset="0"/>
                <a:cs typeface="Times" panose="02020603050405020304" pitchFamily="18" charset="0"/>
              </a:rPr>
              <a:t>ognitive </a:t>
            </a:r>
            <a:r>
              <a:rPr lang="en-US" altLang="en-US" sz="2400" dirty="0">
                <a:solidFill>
                  <a:srgbClr val="FF0000"/>
                </a:solidFill>
                <a:latin typeface="Times" panose="02020603050405020304" pitchFamily="18" charset="0"/>
                <a:cs typeface="Times" panose="02020603050405020304" pitchFamily="18" charset="0"/>
              </a:rPr>
              <a:t>K</a:t>
            </a:r>
            <a:r>
              <a:rPr lang="en-US" altLang="en-US" sz="2400" dirty="0">
                <a:latin typeface="Times" panose="02020603050405020304" pitchFamily="18" charset="0"/>
                <a:cs typeface="Times" panose="02020603050405020304" pitchFamily="18" charset="0"/>
              </a:rPr>
              <a:t>nowledge </a:t>
            </a:r>
            <a:r>
              <a:rPr lang="en-US" altLang="en-US" sz="2400" dirty="0">
                <a:solidFill>
                  <a:srgbClr val="FF0000"/>
                </a:solidFill>
                <a:latin typeface="Times" panose="02020603050405020304" pitchFamily="18" charset="0"/>
                <a:cs typeface="Times" panose="02020603050405020304" pitchFamily="18" charset="0"/>
              </a:rPr>
              <a:t>S</a:t>
            </a:r>
            <a:r>
              <a:rPr lang="en-US" altLang="en-US" sz="2400" dirty="0">
                <a:latin typeface="Times" panose="02020603050405020304" pitchFamily="18" charset="0"/>
                <a:cs typeface="Times" panose="02020603050405020304" pitchFamily="18" charset="0"/>
              </a:rPr>
              <a:t>tate </a:t>
            </a:r>
            <a:r>
              <a:rPr lang="en-US" altLang="en-US" sz="2400" dirty="0">
                <a:solidFill>
                  <a:srgbClr val="FF0000"/>
                </a:solidFill>
                <a:latin typeface="Times" panose="02020603050405020304" pitchFamily="18" charset="0"/>
                <a:cs typeface="Times" panose="02020603050405020304" pitchFamily="18" charset="0"/>
              </a:rPr>
              <a:t>N</a:t>
            </a:r>
            <a:r>
              <a:rPr lang="en-US" altLang="en-US" sz="2400" dirty="0">
                <a:latin typeface="Times" panose="02020603050405020304" pitchFamily="18" charset="0"/>
                <a:cs typeface="Times" panose="02020603050405020304" pitchFamily="18" charset="0"/>
              </a:rPr>
              <a:t>etwork (</a:t>
            </a:r>
            <a:r>
              <a:rPr lang="en-US" altLang="en-US" sz="2400" i="1" dirty="0">
                <a:solidFill>
                  <a:srgbClr val="FF0000"/>
                </a:solidFill>
                <a:latin typeface="Times" panose="02020603050405020304" pitchFamily="18" charset="0"/>
                <a:cs typeface="Times" panose="02020603050405020304" pitchFamily="18" charset="0"/>
              </a:rPr>
              <a:t>MCKSN</a:t>
            </a:r>
            <a:r>
              <a:rPr lang="en-US" altLang="en-US" sz="2400" dirty="0">
                <a:latin typeface="Times" panose="02020603050405020304" pitchFamily="18" charset="0"/>
                <a:cs typeface="Times" panose="02020603050405020304" pitchFamily="18" charset="0"/>
              </a:rPr>
              <a:t>)</a:t>
            </a:r>
            <a:endParaRPr lang="en-US" altLang="en-US" sz="2000" dirty="0">
              <a:solidFill>
                <a:srgbClr val="FF0000"/>
              </a:solidFill>
              <a:latin typeface="Times New Roman" panose="02020603050405020304" pitchFamily="18" charset="0"/>
              <a:cs typeface="Times New Roman" panose="02020603050405020304" pitchFamily="18" charset="0"/>
            </a:endParaRPr>
          </a:p>
        </p:txBody>
      </p:sp>
      <mc:AlternateContent xmlns:mc="http://schemas.openxmlformats.org/markup-compatibility/2006">
        <mc:Choice xmlns:a14="http://schemas.microsoft.com/office/drawing/2010/main" Requires="a14">
          <p:graphicFrame>
            <p:nvGraphicFramePr>
              <p:cNvPr id="19" name="Table 18">
                <a:extLst>
                  <a:ext uri="{FF2B5EF4-FFF2-40B4-BE49-F238E27FC236}">
                    <a16:creationId xmlns:a16="http://schemas.microsoft.com/office/drawing/2014/main" id="{F3C2B71C-D740-4AA3-88E9-B3248FC755BF}"/>
                  </a:ext>
                </a:extLst>
              </p:cNvPr>
              <p:cNvGraphicFramePr>
                <a:graphicFrameLocks noGrp="1"/>
              </p:cNvGraphicFramePr>
              <p:nvPr>
                <p:extLst>
                  <p:ext uri="{D42A27DB-BD31-4B8C-83A1-F6EECF244321}">
                    <p14:modId xmlns:p14="http://schemas.microsoft.com/office/powerpoint/2010/main" val="3077794737"/>
                  </p:ext>
                </p:extLst>
              </p:nvPr>
            </p:nvGraphicFramePr>
            <p:xfrm>
              <a:off x="2754218" y="5091568"/>
              <a:ext cx="4582942" cy="791498"/>
            </p:xfrm>
            <a:graphic>
              <a:graphicData uri="http://schemas.openxmlformats.org/drawingml/2006/table">
                <a:tbl>
                  <a:tblPr firstRow="1" firstCol="1" bandRow="1">
                    <a:tableStyleId>{5C22544A-7EE6-4342-B048-85BDC9FD1C3A}</a:tableStyleId>
                  </a:tblPr>
                  <a:tblGrid>
                    <a:gridCol w="4582942">
                      <a:extLst>
                        <a:ext uri="{9D8B030D-6E8A-4147-A177-3AD203B41FA5}">
                          <a16:colId xmlns:a16="http://schemas.microsoft.com/office/drawing/2014/main" val="3729463651"/>
                        </a:ext>
                      </a:extLst>
                    </a:gridCol>
                  </a:tblGrid>
                  <a:tr h="791498">
                    <a:tc>
                      <a:txBody>
                        <a:bodyPr/>
                        <a:lstStyle/>
                        <a:p>
                          <a:pPr marL="0" marR="0" algn="ctr">
                            <a:lnSpc>
                              <a:spcPct val="150000"/>
                            </a:lnSpc>
                            <a:spcBef>
                              <a:spcPts val="0"/>
                            </a:spcBef>
                            <a:spcAft>
                              <a:spcPts val="0"/>
                            </a:spcAft>
                          </a:pPr>
                          <a14:m>
                            <m:oMath xmlns:m="http://schemas.openxmlformats.org/officeDocument/2006/math">
                              <m:sSub>
                                <m:sSubPr>
                                  <m:ctrlPr>
                                    <a:rPr lang="en-US" sz="2100" i="1" kern="1200" smtClean="0">
                                      <a:solidFill>
                                        <a:schemeClr val="tx1"/>
                                      </a:solidFill>
                                      <a:latin typeface="Cambria Math" panose="02040503050406030204" pitchFamily="18" charset="0"/>
                                      <a:ea typeface="+mn-ea"/>
                                      <a:cs typeface="Times New Roman" panose="02020603050405020304" pitchFamily="18" charset="0"/>
                                    </a:rPr>
                                  </m:ctrlPr>
                                </m:sSubPr>
                                <m:e>
                                  <m:r>
                                    <a:rPr lang="en-US" sz="2100" i="1" kern="1200">
                                      <a:solidFill>
                                        <a:schemeClr val="tx1"/>
                                      </a:solidFill>
                                      <a:latin typeface="Cambria Math" panose="02040503050406030204" pitchFamily="18" charset="0"/>
                                      <a:ea typeface="+mn-ea"/>
                                      <a:cs typeface="Times New Roman" panose="02020603050405020304" pitchFamily="18" charset="0"/>
                                    </a:rPr>
                                    <m:t>𝑃</m:t>
                                  </m:r>
                                </m:e>
                                <m:sub>
                                  <m:r>
                                    <a:rPr lang="en-US" sz="2100" i="1" kern="1200">
                                      <a:solidFill>
                                        <a:schemeClr val="tx1"/>
                                      </a:solidFill>
                                      <a:latin typeface="Cambria Math" panose="02040503050406030204" pitchFamily="18" charset="0"/>
                                      <a:ea typeface="+mn-ea"/>
                                      <a:cs typeface="Times New Roman" panose="02020603050405020304" pitchFamily="18" charset="0"/>
                                    </a:rPr>
                                    <m:t>𝑠</m:t>
                                  </m:r>
                                </m:sub>
                              </m:sSub>
                              <m:d>
                                <m:dPr>
                                  <m:ctrlPr>
                                    <a:rPr lang="en-US" sz="2100" i="1" kern="1200">
                                      <a:solidFill>
                                        <a:schemeClr val="tx1"/>
                                      </a:solidFill>
                                      <a:latin typeface="Cambria Math" panose="02040503050406030204" pitchFamily="18" charset="0"/>
                                      <a:ea typeface="+mn-ea"/>
                                      <a:cs typeface="Times New Roman" panose="02020603050405020304" pitchFamily="18" charset="0"/>
                                    </a:rPr>
                                  </m:ctrlPr>
                                </m:dPr>
                                <m:e>
                                  <m:r>
                                    <a:rPr lang="en-US" sz="2100" i="1" kern="1200">
                                      <a:solidFill>
                                        <a:schemeClr val="tx1"/>
                                      </a:solidFill>
                                      <a:latin typeface="Cambria Math" panose="02040503050406030204" pitchFamily="18" charset="0"/>
                                      <a:ea typeface="+mn-ea"/>
                                      <a:cs typeface="Times New Roman" panose="02020603050405020304" pitchFamily="18" charset="0"/>
                                    </a:rPr>
                                    <m:t>𝑥</m:t>
                                  </m:r>
                                </m:e>
                              </m:d>
                              <m:r>
                                <a:rPr lang="en-US" sz="2100" i="1" kern="1200">
                                  <a:solidFill>
                                    <a:schemeClr val="tx1"/>
                                  </a:solidFill>
                                  <a:latin typeface="Cambria Math" panose="02040503050406030204" pitchFamily="18" charset="0"/>
                                  <a:ea typeface="+mn-ea"/>
                                  <a:cs typeface="Times New Roman" panose="02020603050405020304" pitchFamily="18" charset="0"/>
                                </a:rPr>
                                <m:t>=</m:t>
                              </m:r>
                              <m:f>
                                <m:fPr>
                                  <m:ctrlPr>
                                    <a:rPr lang="en-US" sz="2100" i="1" kern="1200">
                                      <a:solidFill>
                                        <a:schemeClr val="tx1"/>
                                      </a:solidFill>
                                      <a:latin typeface="Cambria Math" panose="02040503050406030204" pitchFamily="18" charset="0"/>
                                      <a:ea typeface="+mn-ea"/>
                                      <a:cs typeface="Times New Roman" panose="02020603050405020304" pitchFamily="18" charset="0"/>
                                    </a:rPr>
                                  </m:ctrlPr>
                                </m:fPr>
                                <m:num>
                                  <m:sSup>
                                    <m:sSupPr>
                                      <m:ctrlPr>
                                        <a:rPr lang="en-US" sz="2100" i="1" kern="1200">
                                          <a:solidFill>
                                            <a:schemeClr val="tx1"/>
                                          </a:solidFill>
                                          <a:latin typeface="Cambria Math" panose="02040503050406030204" pitchFamily="18" charset="0"/>
                                          <a:ea typeface="+mn-ea"/>
                                          <a:cs typeface="Times New Roman" panose="02020603050405020304" pitchFamily="18" charset="0"/>
                                        </a:rPr>
                                      </m:ctrlPr>
                                    </m:sSupPr>
                                    <m:e>
                                      <m:r>
                                        <m:rPr>
                                          <m:sty m:val="p"/>
                                        </m:rPr>
                                        <a:rPr lang="en-US" sz="2100" i="1" kern="1200">
                                          <a:solidFill>
                                            <a:schemeClr val="tx1"/>
                                          </a:solidFill>
                                          <a:latin typeface="Cambria Math" panose="02040503050406030204" pitchFamily="18" charset="0"/>
                                          <a:ea typeface="+mn-ea"/>
                                          <a:cs typeface="Times New Roman" panose="02020603050405020304" pitchFamily="18" charset="0"/>
                                        </a:rPr>
                                        <m:t>e</m:t>
                                      </m:r>
                                    </m:e>
                                    <m:sup>
                                      <m:r>
                                        <a:rPr lang="en-US" sz="2100" i="1" kern="1200">
                                          <a:solidFill>
                                            <a:schemeClr val="tx1"/>
                                          </a:solidFill>
                                          <a:latin typeface="Cambria Math" panose="02040503050406030204" pitchFamily="18" charset="0"/>
                                          <a:ea typeface="+mn-ea"/>
                                          <a:cs typeface="Times New Roman" panose="02020603050405020304" pitchFamily="18" charset="0"/>
                                        </a:rPr>
                                        <m:t>12</m:t>
                                      </m:r>
                                      <m:r>
                                        <m:rPr>
                                          <m:sty m:val="p"/>
                                        </m:rPr>
                                        <a:rPr lang="en-US" sz="2100" i="1" kern="1200">
                                          <a:solidFill>
                                            <a:schemeClr val="tx1"/>
                                          </a:solidFill>
                                          <a:latin typeface="Cambria Math" panose="02040503050406030204" pitchFamily="18" charset="0"/>
                                          <a:ea typeface="+mn-ea"/>
                                          <a:cs typeface="Times New Roman" panose="02020603050405020304" pitchFamily="18" charset="0"/>
                                        </a:rPr>
                                        <m:t>s</m:t>
                                      </m:r>
                                    </m:sup>
                                  </m:sSup>
                                </m:num>
                                <m:den>
                                  <m:r>
                                    <a:rPr lang="en-US" sz="2100" i="1" kern="1200">
                                      <a:solidFill>
                                        <a:schemeClr val="tx1"/>
                                      </a:solidFill>
                                      <a:latin typeface="Cambria Math" panose="02040503050406030204" pitchFamily="18" charset="0"/>
                                      <a:ea typeface="+mn-ea"/>
                                      <a:cs typeface="Times New Roman" panose="02020603050405020304" pitchFamily="18" charset="0"/>
                                    </a:rPr>
                                    <m:t>4 </m:t>
                                  </m:r>
                                  <m:sSup>
                                    <m:sSupPr>
                                      <m:ctrlPr>
                                        <a:rPr lang="en-US" sz="2100" i="1" kern="1200">
                                          <a:solidFill>
                                            <a:schemeClr val="tx1"/>
                                          </a:solidFill>
                                          <a:latin typeface="Cambria Math" panose="02040503050406030204" pitchFamily="18" charset="0"/>
                                          <a:ea typeface="+mn-ea"/>
                                          <a:cs typeface="Times New Roman" panose="02020603050405020304" pitchFamily="18" charset="0"/>
                                        </a:rPr>
                                      </m:ctrlPr>
                                    </m:sSupPr>
                                    <m:e>
                                      <m:r>
                                        <m:rPr>
                                          <m:sty m:val="p"/>
                                        </m:rPr>
                                        <a:rPr lang="en-US" sz="2100" i="1" kern="1200">
                                          <a:solidFill>
                                            <a:schemeClr val="tx1"/>
                                          </a:solidFill>
                                          <a:latin typeface="Cambria Math" panose="02040503050406030204" pitchFamily="18" charset="0"/>
                                          <a:ea typeface="+mn-ea"/>
                                          <a:cs typeface="Times New Roman" panose="02020603050405020304" pitchFamily="18" charset="0"/>
                                        </a:rPr>
                                        <m:t>e</m:t>
                                      </m:r>
                                    </m:e>
                                    <m:sup>
                                      <m:r>
                                        <a:rPr lang="en-US" sz="2100" i="1" kern="1200">
                                          <a:solidFill>
                                            <a:schemeClr val="tx1"/>
                                          </a:solidFill>
                                          <a:latin typeface="Cambria Math" panose="02040503050406030204" pitchFamily="18" charset="0"/>
                                          <a:ea typeface="+mn-ea"/>
                                          <a:cs typeface="Times New Roman" panose="02020603050405020304" pitchFamily="18" charset="0"/>
                                        </a:rPr>
                                        <m:t>3</m:t>
                                      </m:r>
                                      <m:r>
                                        <m:rPr>
                                          <m:sty m:val="p"/>
                                        </m:rPr>
                                        <a:rPr lang="en-US" sz="2100" i="1" kern="1200">
                                          <a:solidFill>
                                            <a:schemeClr val="tx1"/>
                                          </a:solidFill>
                                          <a:latin typeface="Cambria Math" panose="02040503050406030204" pitchFamily="18" charset="0"/>
                                          <a:ea typeface="+mn-ea"/>
                                          <a:cs typeface="Times New Roman" panose="02020603050405020304" pitchFamily="18" charset="0"/>
                                        </a:rPr>
                                        <m:t>s</m:t>
                                      </m:r>
                                      <m:r>
                                        <a:rPr lang="en-US" sz="2100" i="1" kern="1200">
                                          <a:solidFill>
                                            <a:schemeClr val="tx1"/>
                                          </a:solidFill>
                                          <a:latin typeface="Cambria Math" panose="02040503050406030204" pitchFamily="18" charset="0"/>
                                          <a:ea typeface="+mn-ea"/>
                                          <a:cs typeface="Times New Roman" panose="02020603050405020304" pitchFamily="18" charset="0"/>
                                        </a:rPr>
                                        <m:t> </m:t>
                                      </m:r>
                                    </m:sup>
                                  </m:sSup>
                                  <m:r>
                                    <a:rPr lang="en-US" sz="2100" i="1" kern="1200">
                                      <a:solidFill>
                                        <a:schemeClr val="tx1"/>
                                      </a:solidFill>
                                      <a:latin typeface="Cambria Math" panose="02040503050406030204" pitchFamily="18" charset="0"/>
                                      <a:ea typeface="+mn-ea"/>
                                      <a:cs typeface="Times New Roman" panose="02020603050405020304" pitchFamily="18" charset="0"/>
                                    </a:rPr>
                                    <m:t>+ 4</m:t>
                                  </m:r>
                                </m:den>
                              </m:f>
                            </m:oMath>
                          </a14:m>
                          <a:r>
                            <a:rPr lang="en-US" sz="2100" b="0" i="1" kern="1200" dirty="0">
                              <a:solidFill>
                                <a:schemeClr val="tx1"/>
                              </a:solidFill>
                              <a:latin typeface="Cambria Math" panose="02040503050406030204" pitchFamily="18" charset="0"/>
                              <a:ea typeface="+mn-ea"/>
                              <a:cs typeface="Times New Roman" panose="02020603050405020304" pitchFamily="18" charset="0"/>
                            </a:rPr>
                            <a:t>…………</a:t>
                          </a:r>
                          <a:r>
                            <a:rPr lang="en-US" sz="2100" b="0" i="0" kern="1200" dirty="0">
                              <a:solidFill>
                                <a:schemeClr val="tx1"/>
                              </a:solidFill>
                              <a:latin typeface="Cambria Math" panose="02040503050406030204" pitchFamily="18" charset="0"/>
                              <a:ea typeface="+mn-ea"/>
                              <a:cs typeface="Times New Roman" panose="02020603050405020304" pitchFamily="18" charset="0"/>
                            </a:rPr>
                            <a:t>(3)</a:t>
                          </a:r>
                        </a:p>
                      </a:txBody>
                      <a:tcPr marL="68580" marR="68580" marT="0" marB="0">
                        <a:solidFill>
                          <a:schemeClr val="bg1"/>
                        </a:solidFill>
                      </a:tcPr>
                    </a:tc>
                    <a:extLst>
                      <a:ext uri="{0D108BD9-81ED-4DB2-BD59-A6C34878D82A}">
                        <a16:rowId xmlns:a16="http://schemas.microsoft.com/office/drawing/2014/main" val="3938315296"/>
                      </a:ext>
                    </a:extLst>
                  </a:tr>
                </a:tbl>
              </a:graphicData>
            </a:graphic>
          </p:graphicFrame>
        </mc:Choice>
        <mc:Fallback>
          <p:graphicFrame>
            <p:nvGraphicFramePr>
              <p:cNvPr id="19" name="Table 18">
                <a:extLst>
                  <a:ext uri="{FF2B5EF4-FFF2-40B4-BE49-F238E27FC236}">
                    <a16:creationId xmlns:a16="http://schemas.microsoft.com/office/drawing/2014/main" id="{F3C2B71C-D740-4AA3-88E9-B3248FC755BF}"/>
                  </a:ext>
                </a:extLst>
              </p:cNvPr>
              <p:cNvGraphicFramePr>
                <a:graphicFrameLocks noGrp="1"/>
              </p:cNvGraphicFramePr>
              <p:nvPr>
                <p:extLst>
                  <p:ext uri="{D42A27DB-BD31-4B8C-83A1-F6EECF244321}">
                    <p14:modId xmlns:p14="http://schemas.microsoft.com/office/powerpoint/2010/main" val="3077794737"/>
                  </p:ext>
                </p:extLst>
              </p:nvPr>
            </p:nvGraphicFramePr>
            <p:xfrm>
              <a:off x="2754218" y="5091568"/>
              <a:ext cx="4582942" cy="791498"/>
            </p:xfrm>
            <a:graphic>
              <a:graphicData uri="http://schemas.openxmlformats.org/drawingml/2006/table">
                <a:tbl>
                  <a:tblPr firstRow="1" firstCol="1" bandRow="1">
                    <a:tableStyleId>{5C22544A-7EE6-4342-B048-85BDC9FD1C3A}</a:tableStyleId>
                  </a:tblPr>
                  <a:tblGrid>
                    <a:gridCol w="4582942">
                      <a:extLst>
                        <a:ext uri="{9D8B030D-6E8A-4147-A177-3AD203B41FA5}">
                          <a16:colId xmlns:a16="http://schemas.microsoft.com/office/drawing/2014/main" val="3729463651"/>
                        </a:ext>
                      </a:extLst>
                    </a:gridCol>
                  </a:tblGrid>
                  <a:tr h="791498">
                    <a:tc>
                      <a:txBody>
                        <a:bodyPr/>
                        <a:lstStyle/>
                        <a:p>
                          <a:endParaRPr lang="en-US"/>
                        </a:p>
                      </a:txBody>
                      <a:tcPr marL="68580" marR="68580" marT="0" marB="0">
                        <a:blipFill>
                          <a:blip r:embed="rId6"/>
                          <a:stretch>
                            <a:fillRect l="-133" t="-763" r="-531" b="-3053"/>
                          </a:stretch>
                        </a:blipFill>
                      </a:tcPr>
                    </a:tc>
                    <a:extLst>
                      <a:ext uri="{0D108BD9-81ED-4DB2-BD59-A6C34878D82A}">
                        <a16:rowId xmlns:a16="http://schemas.microsoft.com/office/drawing/2014/main" val="3938315296"/>
                      </a:ext>
                    </a:extLst>
                  </a:tr>
                </a:tbl>
              </a:graphicData>
            </a:graphic>
          </p:graphicFrame>
        </mc:Fallback>
      </mc:AlternateContent>
    </p:spTree>
    <p:extLst>
      <p:ext uri="{BB962C8B-B14F-4D97-AF65-F5344CB8AC3E}">
        <p14:creationId xmlns:p14="http://schemas.microsoft.com/office/powerpoint/2010/main" val="390108186"/>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B67A04B8-F6A4-4BB7-8D7E-4127EBF69B0D}"/>
              </a:ext>
            </a:extLst>
          </p:cNvPr>
          <p:cNvSpPr>
            <a:spLocks noGrp="1"/>
          </p:cNvSpPr>
          <p:nvPr>
            <p:ph type="sldNum" sz="quarter" idx="12"/>
          </p:nvPr>
        </p:nvSpPr>
        <p:spPr/>
        <p:txBody>
          <a:bodyPr/>
          <a:lstStyle/>
          <a:p>
            <a:fld id="{E49F45EE-E128-4922-B026-AC90E6A51673}" type="slidenum">
              <a:rPr lang="en-US" smtClean="0"/>
              <a:pPr/>
              <a:t>67</a:t>
            </a:fld>
            <a:endParaRPr lang="en-US"/>
          </a:p>
        </p:txBody>
      </p:sp>
      <p:sp>
        <p:nvSpPr>
          <p:cNvPr id="11" name="Title 1">
            <a:extLst>
              <a:ext uri="{FF2B5EF4-FFF2-40B4-BE49-F238E27FC236}">
                <a16:creationId xmlns:a16="http://schemas.microsoft.com/office/drawing/2014/main" id="{C3A9C1D8-21B4-44A7-9ABC-A13E1BCD6D5E}"/>
              </a:ext>
            </a:extLst>
          </p:cNvPr>
          <p:cNvSpPr>
            <a:spLocks noGrp="1" noChangeArrowheads="1"/>
          </p:cNvSpPr>
          <p:nvPr>
            <p:ph type="title"/>
          </p:nvPr>
        </p:nvSpPr>
        <p:spPr>
          <a:xfrm>
            <a:off x="925512" y="513590"/>
            <a:ext cx="7292975" cy="457200"/>
          </a:xfrm>
        </p:spPr>
        <p:txBody>
          <a:bodyPr/>
          <a:lstStyle/>
          <a:p>
            <a:pPr algn="ctr"/>
            <a:r>
              <a:rPr lang="en-US" altLang="en-US" sz="2400" dirty="0">
                <a:solidFill>
                  <a:srgbClr val="FF0000"/>
                </a:solidFill>
                <a:latin typeface="Times" panose="02020603050405020304" pitchFamily="18" charset="0"/>
                <a:cs typeface="Times" panose="02020603050405020304" pitchFamily="18" charset="0"/>
              </a:rPr>
              <a:t>M</a:t>
            </a:r>
            <a:r>
              <a:rPr lang="en-US" altLang="en-US" sz="2400" dirty="0">
                <a:latin typeface="Times" panose="02020603050405020304" pitchFamily="18" charset="0"/>
                <a:cs typeface="Times" panose="02020603050405020304" pitchFamily="18" charset="0"/>
              </a:rPr>
              <a:t>arkov </a:t>
            </a:r>
            <a:r>
              <a:rPr lang="en-US" altLang="en-US" sz="2400" dirty="0">
                <a:solidFill>
                  <a:srgbClr val="FF0000"/>
                </a:solidFill>
                <a:latin typeface="Times" panose="02020603050405020304" pitchFamily="18" charset="0"/>
                <a:cs typeface="Times" panose="02020603050405020304" pitchFamily="18" charset="0"/>
              </a:rPr>
              <a:t>C</a:t>
            </a:r>
            <a:r>
              <a:rPr lang="en-US" altLang="en-US" sz="2400" dirty="0">
                <a:latin typeface="Times" panose="02020603050405020304" pitchFamily="18" charset="0"/>
                <a:cs typeface="Times" panose="02020603050405020304" pitchFamily="18" charset="0"/>
              </a:rPr>
              <a:t>ognitive </a:t>
            </a:r>
            <a:r>
              <a:rPr lang="en-US" altLang="en-US" sz="2400" dirty="0">
                <a:solidFill>
                  <a:srgbClr val="FF0000"/>
                </a:solidFill>
                <a:latin typeface="Times" panose="02020603050405020304" pitchFamily="18" charset="0"/>
                <a:cs typeface="Times" panose="02020603050405020304" pitchFamily="18" charset="0"/>
              </a:rPr>
              <a:t>K</a:t>
            </a:r>
            <a:r>
              <a:rPr lang="en-US" altLang="en-US" sz="2400" dirty="0">
                <a:latin typeface="Times" panose="02020603050405020304" pitchFamily="18" charset="0"/>
                <a:cs typeface="Times" panose="02020603050405020304" pitchFamily="18" charset="0"/>
              </a:rPr>
              <a:t>nowledge </a:t>
            </a:r>
            <a:r>
              <a:rPr lang="en-US" altLang="en-US" sz="2400" dirty="0">
                <a:solidFill>
                  <a:srgbClr val="FF0000"/>
                </a:solidFill>
                <a:latin typeface="Times" panose="02020603050405020304" pitchFamily="18" charset="0"/>
                <a:cs typeface="Times" panose="02020603050405020304" pitchFamily="18" charset="0"/>
              </a:rPr>
              <a:t>S</a:t>
            </a:r>
            <a:r>
              <a:rPr lang="en-US" altLang="en-US" sz="2400" dirty="0">
                <a:latin typeface="Times" panose="02020603050405020304" pitchFamily="18" charset="0"/>
                <a:cs typeface="Times" panose="02020603050405020304" pitchFamily="18" charset="0"/>
              </a:rPr>
              <a:t>tate </a:t>
            </a:r>
            <a:r>
              <a:rPr lang="en-US" altLang="en-US" sz="2400" dirty="0">
                <a:solidFill>
                  <a:srgbClr val="FF0000"/>
                </a:solidFill>
                <a:latin typeface="Times" panose="02020603050405020304" pitchFamily="18" charset="0"/>
                <a:cs typeface="Times" panose="02020603050405020304" pitchFamily="18" charset="0"/>
              </a:rPr>
              <a:t>N</a:t>
            </a:r>
            <a:r>
              <a:rPr lang="en-US" altLang="en-US" sz="2400" dirty="0">
                <a:latin typeface="Times" panose="02020603050405020304" pitchFamily="18" charset="0"/>
                <a:cs typeface="Times" panose="02020603050405020304" pitchFamily="18" charset="0"/>
              </a:rPr>
              <a:t>etwork (</a:t>
            </a:r>
            <a:r>
              <a:rPr lang="en-US" altLang="en-US" sz="2400" i="1" dirty="0">
                <a:solidFill>
                  <a:srgbClr val="FF0000"/>
                </a:solidFill>
                <a:latin typeface="Times" panose="02020603050405020304" pitchFamily="18" charset="0"/>
                <a:cs typeface="Times" panose="02020603050405020304" pitchFamily="18" charset="0"/>
              </a:rPr>
              <a:t>MCKSN</a:t>
            </a:r>
            <a:r>
              <a:rPr lang="en-US" altLang="en-US" sz="2400" dirty="0">
                <a:latin typeface="Times" panose="02020603050405020304" pitchFamily="18" charset="0"/>
                <a:cs typeface="Times" panose="02020603050405020304" pitchFamily="18" charset="0"/>
              </a:rPr>
              <a:t>)</a:t>
            </a:r>
            <a:endParaRPr lang="en-US" altLang="en-US" sz="2000" dirty="0">
              <a:solidFill>
                <a:srgbClr val="FF0000"/>
              </a:solidFill>
              <a:latin typeface="Times New Roman" panose="02020603050405020304" pitchFamily="18" charset="0"/>
              <a:cs typeface="Times New Roman" panose="02020603050405020304" pitchFamily="18" charset="0"/>
            </a:endParaRPr>
          </a:p>
        </p:txBody>
      </p:sp>
      <p:sp>
        <p:nvSpPr>
          <p:cNvPr id="15" name="Rectangle 14">
            <a:extLst>
              <a:ext uri="{FF2B5EF4-FFF2-40B4-BE49-F238E27FC236}">
                <a16:creationId xmlns:a16="http://schemas.microsoft.com/office/drawing/2014/main" id="{38916EB2-22B6-4D1D-B3EC-9429F85E9B67}"/>
              </a:ext>
            </a:extLst>
          </p:cNvPr>
          <p:cNvSpPr/>
          <p:nvPr/>
        </p:nvSpPr>
        <p:spPr>
          <a:xfrm>
            <a:off x="424261" y="3320500"/>
            <a:ext cx="8257074" cy="923330"/>
          </a:xfrm>
          <a:prstGeom prst="rect">
            <a:avLst/>
          </a:prstGeom>
        </p:spPr>
        <p:txBody>
          <a:bodyPr wrap="square">
            <a:spAutoFit/>
          </a:bodyPr>
          <a:lstStyle/>
          <a:p>
            <a:pPr algn="just"/>
            <a:r>
              <a:rPr lang="en-US" sz="1800" dirty="0">
                <a:latin typeface="Times" panose="02020603050405020304" pitchFamily="18" charset="0"/>
                <a:cs typeface="Times" panose="02020603050405020304" pitchFamily="18" charset="0"/>
              </a:rPr>
              <a:t>Equation(3) cannot be solved in closed form, but it can be found using an optimization gradient descent method known as the Broyden-Fletcher-Goldfarb-Shanno (BFGS) optimization algorithm (</a:t>
            </a:r>
            <a:r>
              <a:rPr lang="en-US" sz="1800" dirty="0" err="1">
                <a:latin typeface="Times" panose="02020603050405020304" pitchFamily="18" charset="0"/>
                <a:cs typeface="Times" panose="02020603050405020304" pitchFamily="18" charset="0"/>
                <a:hlinkClick r:id="rId2" action="ppaction://hlinkfile" tooltip="Biegler, 2010 #95">
                  <a:extLst>
                    <a:ext uri="{A12FA001-AC4F-418D-AE19-62706E023703}">
                      <ahyp:hlinkClr xmlns:ahyp="http://schemas.microsoft.com/office/drawing/2018/hyperlinkcolor" val="tx"/>
                    </a:ext>
                  </a:extLst>
                </a:hlinkClick>
              </a:rPr>
              <a:t>Biegler</a:t>
            </a:r>
            <a:r>
              <a:rPr lang="en-US" sz="1800" dirty="0">
                <a:latin typeface="Times" panose="02020603050405020304" pitchFamily="18" charset="0"/>
                <a:cs typeface="Times" panose="02020603050405020304" pitchFamily="18" charset="0"/>
                <a:hlinkClick r:id="rId2" action="ppaction://hlinkfile" tooltip="Biegler, 2010 #95">
                  <a:extLst>
                    <a:ext uri="{A12FA001-AC4F-418D-AE19-62706E023703}">
                      <ahyp:hlinkClr xmlns:ahyp="http://schemas.microsoft.com/office/drawing/2018/hyperlinkcolor" val="tx"/>
                    </a:ext>
                  </a:extLst>
                </a:hlinkClick>
              </a:rPr>
              <a:t>, 2010</a:t>
            </a:r>
            <a:r>
              <a:rPr lang="en-US" sz="1800" dirty="0">
                <a:latin typeface="Times" panose="02020603050405020304" pitchFamily="18" charset="0"/>
                <a:cs typeface="Times" panose="02020603050405020304" pitchFamily="18" charset="0"/>
              </a:rPr>
              <a:t>; </a:t>
            </a:r>
            <a:r>
              <a:rPr lang="en-US" sz="1800" dirty="0" err="1">
                <a:latin typeface="Times" panose="02020603050405020304" pitchFamily="18" charset="0"/>
                <a:cs typeface="Times" panose="02020603050405020304" pitchFamily="18" charset="0"/>
                <a:hlinkClick r:id="rId3" action="ppaction://hlinkfile" tooltip="Hasdorff, 1976 #97">
                  <a:extLst>
                    <a:ext uri="{A12FA001-AC4F-418D-AE19-62706E023703}">
                      <ahyp:hlinkClr xmlns:ahyp="http://schemas.microsoft.com/office/drawing/2018/hyperlinkcolor" val="tx"/>
                    </a:ext>
                  </a:extLst>
                </a:hlinkClick>
              </a:rPr>
              <a:t>Hasdorff</a:t>
            </a:r>
            <a:r>
              <a:rPr lang="en-US" sz="1800" dirty="0">
                <a:latin typeface="Times" panose="02020603050405020304" pitchFamily="18" charset="0"/>
                <a:cs typeface="Times" panose="02020603050405020304" pitchFamily="18" charset="0"/>
                <a:hlinkClick r:id="rId3" action="ppaction://hlinkfile" tooltip="Hasdorff, 1976 #97">
                  <a:extLst>
                    <a:ext uri="{A12FA001-AC4F-418D-AE19-62706E023703}">
                      <ahyp:hlinkClr xmlns:ahyp="http://schemas.microsoft.com/office/drawing/2018/hyperlinkcolor" val="tx"/>
                    </a:ext>
                  </a:extLst>
                </a:hlinkClick>
              </a:rPr>
              <a:t>, 1976</a:t>
            </a:r>
            <a:r>
              <a:rPr lang="en-US" sz="1800" dirty="0">
                <a:latin typeface="Times" panose="02020603050405020304" pitchFamily="18" charset="0"/>
                <a:cs typeface="Times" panose="02020603050405020304" pitchFamily="18" charset="0"/>
              </a:rPr>
              <a:t>; </a:t>
            </a:r>
            <a:r>
              <a:rPr lang="en-US" sz="1800" dirty="0">
                <a:latin typeface="Times" panose="02020603050405020304" pitchFamily="18" charset="0"/>
                <a:cs typeface="Times" panose="02020603050405020304" pitchFamily="18" charset="0"/>
                <a:hlinkClick r:id="rId4" action="ppaction://hlinkfile" tooltip="Jahn, 2007 #96">
                  <a:extLst>
                    <a:ext uri="{A12FA001-AC4F-418D-AE19-62706E023703}">
                      <ahyp:hlinkClr xmlns:ahyp="http://schemas.microsoft.com/office/drawing/2018/hyperlinkcolor" val="tx"/>
                    </a:ext>
                  </a:extLst>
                </a:hlinkClick>
              </a:rPr>
              <a:t>Jahn, 2007</a:t>
            </a:r>
            <a:r>
              <a:rPr lang="en-US" sz="1800" dirty="0">
                <a:latin typeface="Times" panose="02020603050405020304" pitchFamily="18" charset="0"/>
                <a:cs typeface="Times" panose="02020603050405020304" pitchFamily="18" charset="0"/>
              </a:rPr>
              <a:t>). </a:t>
            </a:r>
          </a:p>
        </p:txBody>
      </p:sp>
      <mc:AlternateContent xmlns:mc="http://schemas.openxmlformats.org/markup-compatibility/2006">
        <mc:Choice xmlns:a14="http://schemas.microsoft.com/office/drawing/2010/main" Requires="a14">
          <p:graphicFrame>
            <p:nvGraphicFramePr>
              <p:cNvPr id="17" name="Table 16">
                <a:extLst>
                  <a:ext uri="{FF2B5EF4-FFF2-40B4-BE49-F238E27FC236}">
                    <a16:creationId xmlns:a16="http://schemas.microsoft.com/office/drawing/2014/main" id="{3736466D-4A49-47DF-B6C0-FBC7097F47F6}"/>
                  </a:ext>
                </a:extLst>
              </p:cNvPr>
              <p:cNvGraphicFramePr>
                <a:graphicFrameLocks noGrp="1"/>
              </p:cNvGraphicFramePr>
              <p:nvPr>
                <p:extLst>
                  <p:ext uri="{D42A27DB-BD31-4B8C-83A1-F6EECF244321}">
                    <p14:modId xmlns:p14="http://schemas.microsoft.com/office/powerpoint/2010/main" val="1890810873"/>
                  </p:ext>
                </p:extLst>
              </p:nvPr>
            </p:nvGraphicFramePr>
            <p:xfrm>
              <a:off x="2427458" y="2015412"/>
              <a:ext cx="4582942" cy="791498"/>
            </p:xfrm>
            <a:graphic>
              <a:graphicData uri="http://schemas.openxmlformats.org/drawingml/2006/table">
                <a:tbl>
                  <a:tblPr firstRow="1" firstCol="1" bandRow="1">
                    <a:tableStyleId>{5C22544A-7EE6-4342-B048-85BDC9FD1C3A}</a:tableStyleId>
                  </a:tblPr>
                  <a:tblGrid>
                    <a:gridCol w="4582942">
                      <a:extLst>
                        <a:ext uri="{9D8B030D-6E8A-4147-A177-3AD203B41FA5}">
                          <a16:colId xmlns:a16="http://schemas.microsoft.com/office/drawing/2014/main" val="3729463651"/>
                        </a:ext>
                      </a:extLst>
                    </a:gridCol>
                  </a:tblGrid>
                  <a:tr h="791498">
                    <a:tc>
                      <a:txBody>
                        <a:bodyPr/>
                        <a:lstStyle/>
                        <a:p>
                          <a:pPr marL="0" marR="0" algn="ctr">
                            <a:lnSpc>
                              <a:spcPct val="150000"/>
                            </a:lnSpc>
                            <a:spcBef>
                              <a:spcPts val="0"/>
                            </a:spcBef>
                            <a:spcAft>
                              <a:spcPts val="0"/>
                            </a:spcAft>
                          </a:pPr>
                          <a14:m>
                            <m:oMath xmlns:m="http://schemas.openxmlformats.org/officeDocument/2006/math">
                              <m:sSub>
                                <m:sSubPr>
                                  <m:ctrlPr>
                                    <a:rPr lang="en-US" sz="2100" i="1" kern="1200" smtClean="0">
                                      <a:solidFill>
                                        <a:schemeClr val="tx1"/>
                                      </a:solidFill>
                                      <a:latin typeface="Cambria Math" panose="02040503050406030204" pitchFamily="18" charset="0"/>
                                      <a:ea typeface="+mn-ea"/>
                                      <a:cs typeface="Times New Roman" panose="02020603050405020304" pitchFamily="18" charset="0"/>
                                    </a:rPr>
                                  </m:ctrlPr>
                                </m:sSubPr>
                                <m:e>
                                  <m:r>
                                    <a:rPr lang="en-US" sz="2100" i="1" kern="1200">
                                      <a:solidFill>
                                        <a:schemeClr val="tx1"/>
                                      </a:solidFill>
                                      <a:latin typeface="Cambria Math" panose="02040503050406030204" pitchFamily="18" charset="0"/>
                                      <a:ea typeface="+mn-ea"/>
                                      <a:cs typeface="Times New Roman" panose="02020603050405020304" pitchFamily="18" charset="0"/>
                                    </a:rPr>
                                    <m:t>𝑃</m:t>
                                  </m:r>
                                </m:e>
                                <m:sub>
                                  <m:r>
                                    <a:rPr lang="en-US" sz="2100" i="1" kern="1200">
                                      <a:solidFill>
                                        <a:schemeClr val="tx1"/>
                                      </a:solidFill>
                                      <a:latin typeface="Cambria Math" panose="02040503050406030204" pitchFamily="18" charset="0"/>
                                      <a:ea typeface="+mn-ea"/>
                                      <a:cs typeface="Times New Roman" panose="02020603050405020304" pitchFamily="18" charset="0"/>
                                    </a:rPr>
                                    <m:t>𝑠</m:t>
                                  </m:r>
                                </m:sub>
                              </m:sSub>
                              <m:d>
                                <m:dPr>
                                  <m:ctrlPr>
                                    <a:rPr lang="en-US" sz="2100" i="1" kern="1200">
                                      <a:solidFill>
                                        <a:schemeClr val="tx1"/>
                                      </a:solidFill>
                                      <a:latin typeface="Cambria Math" panose="02040503050406030204" pitchFamily="18" charset="0"/>
                                      <a:ea typeface="+mn-ea"/>
                                      <a:cs typeface="Times New Roman" panose="02020603050405020304" pitchFamily="18" charset="0"/>
                                    </a:rPr>
                                  </m:ctrlPr>
                                </m:dPr>
                                <m:e>
                                  <m:r>
                                    <a:rPr lang="en-US" sz="2100" i="1" kern="1200">
                                      <a:solidFill>
                                        <a:schemeClr val="tx1"/>
                                      </a:solidFill>
                                      <a:latin typeface="Cambria Math" panose="02040503050406030204" pitchFamily="18" charset="0"/>
                                      <a:ea typeface="+mn-ea"/>
                                      <a:cs typeface="Times New Roman" panose="02020603050405020304" pitchFamily="18" charset="0"/>
                                    </a:rPr>
                                    <m:t>𝑥</m:t>
                                  </m:r>
                                </m:e>
                              </m:d>
                              <m:r>
                                <a:rPr lang="en-US" sz="2100" i="1" kern="1200">
                                  <a:solidFill>
                                    <a:schemeClr val="tx1"/>
                                  </a:solidFill>
                                  <a:latin typeface="Cambria Math" panose="02040503050406030204" pitchFamily="18" charset="0"/>
                                  <a:ea typeface="+mn-ea"/>
                                  <a:cs typeface="Times New Roman" panose="02020603050405020304" pitchFamily="18" charset="0"/>
                                </a:rPr>
                                <m:t>=</m:t>
                              </m:r>
                              <m:f>
                                <m:fPr>
                                  <m:ctrlPr>
                                    <a:rPr lang="en-US" sz="2100" i="1" kern="1200">
                                      <a:solidFill>
                                        <a:schemeClr val="tx1"/>
                                      </a:solidFill>
                                      <a:latin typeface="Cambria Math" panose="02040503050406030204" pitchFamily="18" charset="0"/>
                                      <a:ea typeface="+mn-ea"/>
                                      <a:cs typeface="Times New Roman" panose="02020603050405020304" pitchFamily="18" charset="0"/>
                                    </a:rPr>
                                  </m:ctrlPr>
                                </m:fPr>
                                <m:num>
                                  <m:sSup>
                                    <m:sSupPr>
                                      <m:ctrlPr>
                                        <a:rPr lang="en-US" sz="2100" i="1" kern="1200">
                                          <a:solidFill>
                                            <a:schemeClr val="tx1"/>
                                          </a:solidFill>
                                          <a:latin typeface="Cambria Math" panose="02040503050406030204" pitchFamily="18" charset="0"/>
                                          <a:ea typeface="+mn-ea"/>
                                          <a:cs typeface="Times New Roman" panose="02020603050405020304" pitchFamily="18" charset="0"/>
                                        </a:rPr>
                                      </m:ctrlPr>
                                    </m:sSupPr>
                                    <m:e>
                                      <m:r>
                                        <m:rPr>
                                          <m:sty m:val="p"/>
                                        </m:rPr>
                                        <a:rPr lang="en-US" sz="2100" i="1" kern="1200">
                                          <a:solidFill>
                                            <a:schemeClr val="tx1"/>
                                          </a:solidFill>
                                          <a:latin typeface="Cambria Math" panose="02040503050406030204" pitchFamily="18" charset="0"/>
                                          <a:ea typeface="+mn-ea"/>
                                          <a:cs typeface="Times New Roman" panose="02020603050405020304" pitchFamily="18" charset="0"/>
                                        </a:rPr>
                                        <m:t>e</m:t>
                                      </m:r>
                                    </m:e>
                                    <m:sup>
                                      <m:r>
                                        <a:rPr lang="en-US" sz="2100" i="1" kern="1200">
                                          <a:solidFill>
                                            <a:schemeClr val="tx1"/>
                                          </a:solidFill>
                                          <a:latin typeface="Cambria Math" panose="02040503050406030204" pitchFamily="18" charset="0"/>
                                          <a:ea typeface="+mn-ea"/>
                                          <a:cs typeface="Times New Roman" panose="02020603050405020304" pitchFamily="18" charset="0"/>
                                        </a:rPr>
                                        <m:t>12</m:t>
                                      </m:r>
                                      <m:r>
                                        <m:rPr>
                                          <m:sty m:val="p"/>
                                        </m:rPr>
                                        <a:rPr lang="en-US" sz="2100" i="1" kern="1200">
                                          <a:solidFill>
                                            <a:schemeClr val="tx1"/>
                                          </a:solidFill>
                                          <a:latin typeface="Cambria Math" panose="02040503050406030204" pitchFamily="18" charset="0"/>
                                          <a:ea typeface="+mn-ea"/>
                                          <a:cs typeface="Times New Roman" panose="02020603050405020304" pitchFamily="18" charset="0"/>
                                        </a:rPr>
                                        <m:t>s</m:t>
                                      </m:r>
                                    </m:sup>
                                  </m:sSup>
                                </m:num>
                                <m:den>
                                  <m:r>
                                    <a:rPr lang="en-US" sz="2100" i="1" kern="1200">
                                      <a:solidFill>
                                        <a:schemeClr val="tx1"/>
                                      </a:solidFill>
                                      <a:latin typeface="Cambria Math" panose="02040503050406030204" pitchFamily="18" charset="0"/>
                                      <a:ea typeface="+mn-ea"/>
                                      <a:cs typeface="Times New Roman" panose="02020603050405020304" pitchFamily="18" charset="0"/>
                                    </a:rPr>
                                    <m:t>4 </m:t>
                                  </m:r>
                                  <m:sSup>
                                    <m:sSupPr>
                                      <m:ctrlPr>
                                        <a:rPr lang="en-US" sz="2100" i="1" kern="1200">
                                          <a:solidFill>
                                            <a:schemeClr val="tx1"/>
                                          </a:solidFill>
                                          <a:latin typeface="Cambria Math" panose="02040503050406030204" pitchFamily="18" charset="0"/>
                                          <a:ea typeface="+mn-ea"/>
                                          <a:cs typeface="Times New Roman" panose="02020603050405020304" pitchFamily="18" charset="0"/>
                                        </a:rPr>
                                      </m:ctrlPr>
                                    </m:sSupPr>
                                    <m:e>
                                      <m:r>
                                        <m:rPr>
                                          <m:sty m:val="p"/>
                                        </m:rPr>
                                        <a:rPr lang="en-US" sz="2100" i="1" kern="1200">
                                          <a:solidFill>
                                            <a:schemeClr val="tx1"/>
                                          </a:solidFill>
                                          <a:latin typeface="Cambria Math" panose="02040503050406030204" pitchFamily="18" charset="0"/>
                                          <a:ea typeface="+mn-ea"/>
                                          <a:cs typeface="Times New Roman" panose="02020603050405020304" pitchFamily="18" charset="0"/>
                                        </a:rPr>
                                        <m:t>e</m:t>
                                      </m:r>
                                    </m:e>
                                    <m:sup>
                                      <m:r>
                                        <a:rPr lang="en-US" sz="2100" i="1" kern="1200">
                                          <a:solidFill>
                                            <a:schemeClr val="tx1"/>
                                          </a:solidFill>
                                          <a:latin typeface="Cambria Math" panose="02040503050406030204" pitchFamily="18" charset="0"/>
                                          <a:ea typeface="+mn-ea"/>
                                          <a:cs typeface="Times New Roman" panose="02020603050405020304" pitchFamily="18" charset="0"/>
                                        </a:rPr>
                                        <m:t>3</m:t>
                                      </m:r>
                                      <m:r>
                                        <m:rPr>
                                          <m:sty m:val="p"/>
                                        </m:rPr>
                                        <a:rPr lang="en-US" sz="2100" i="1" kern="1200">
                                          <a:solidFill>
                                            <a:schemeClr val="tx1"/>
                                          </a:solidFill>
                                          <a:latin typeface="Cambria Math" panose="02040503050406030204" pitchFamily="18" charset="0"/>
                                          <a:ea typeface="+mn-ea"/>
                                          <a:cs typeface="Times New Roman" panose="02020603050405020304" pitchFamily="18" charset="0"/>
                                        </a:rPr>
                                        <m:t>s</m:t>
                                      </m:r>
                                      <m:r>
                                        <a:rPr lang="en-US" sz="2100" i="1" kern="1200">
                                          <a:solidFill>
                                            <a:schemeClr val="tx1"/>
                                          </a:solidFill>
                                          <a:latin typeface="Cambria Math" panose="02040503050406030204" pitchFamily="18" charset="0"/>
                                          <a:ea typeface="+mn-ea"/>
                                          <a:cs typeface="Times New Roman" panose="02020603050405020304" pitchFamily="18" charset="0"/>
                                        </a:rPr>
                                        <m:t> </m:t>
                                      </m:r>
                                    </m:sup>
                                  </m:sSup>
                                  <m:r>
                                    <a:rPr lang="en-US" sz="2100" i="1" kern="1200">
                                      <a:solidFill>
                                        <a:schemeClr val="tx1"/>
                                      </a:solidFill>
                                      <a:latin typeface="Cambria Math" panose="02040503050406030204" pitchFamily="18" charset="0"/>
                                      <a:ea typeface="+mn-ea"/>
                                      <a:cs typeface="Times New Roman" panose="02020603050405020304" pitchFamily="18" charset="0"/>
                                    </a:rPr>
                                    <m:t>+ 4</m:t>
                                  </m:r>
                                </m:den>
                              </m:f>
                            </m:oMath>
                          </a14:m>
                          <a:r>
                            <a:rPr lang="en-US" sz="2100" b="0" i="1" kern="1200" dirty="0">
                              <a:solidFill>
                                <a:schemeClr val="tx1"/>
                              </a:solidFill>
                              <a:latin typeface="Cambria Math" panose="02040503050406030204" pitchFamily="18" charset="0"/>
                              <a:ea typeface="+mn-ea"/>
                              <a:cs typeface="Times New Roman" panose="02020603050405020304" pitchFamily="18" charset="0"/>
                            </a:rPr>
                            <a:t>…………</a:t>
                          </a:r>
                          <a:r>
                            <a:rPr lang="en-US" sz="2100" b="0" i="0" kern="1200" dirty="0">
                              <a:solidFill>
                                <a:schemeClr val="tx1"/>
                              </a:solidFill>
                              <a:latin typeface="Cambria Math" panose="02040503050406030204" pitchFamily="18" charset="0"/>
                              <a:ea typeface="+mn-ea"/>
                              <a:cs typeface="Times New Roman" panose="02020603050405020304" pitchFamily="18" charset="0"/>
                            </a:rPr>
                            <a:t>(3)</a:t>
                          </a:r>
                        </a:p>
                      </a:txBody>
                      <a:tcPr marL="68580" marR="68580" marT="0" marB="0">
                        <a:solidFill>
                          <a:schemeClr val="bg1"/>
                        </a:solidFill>
                      </a:tcPr>
                    </a:tc>
                    <a:extLst>
                      <a:ext uri="{0D108BD9-81ED-4DB2-BD59-A6C34878D82A}">
                        <a16:rowId xmlns:a16="http://schemas.microsoft.com/office/drawing/2014/main" val="3938315296"/>
                      </a:ext>
                    </a:extLst>
                  </a:tr>
                </a:tbl>
              </a:graphicData>
            </a:graphic>
          </p:graphicFrame>
        </mc:Choice>
        <mc:Fallback>
          <p:graphicFrame>
            <p:nvGraphicFramePr>
              <p:cNvPr id="17" name="Table 16">
                <a:extLst>
                  <a:ext uri="{FF2B5EF4-FFF2-40B4-BE49-F238E27FC236}">
                    <a16:creationId xmlns:a16="http://schemas.microsoft.com/office/drawing/2014/main" id="{3736466D-4A49-47DF-B6C0-FBC7097F47F6}"/>
                  </a:ext>
                </a:extLst>
              </p:cNvPr>
              <p:cNvGraphicFramePr>
                <a:graphicFrameLocks noGrp="1"/>
              </p:cNvGraphicFramePr>
              <p:nvPr>
                <p:extLst>
                  <p:ext uri="{D42A27DB-BD31-4B8C-83A1-F6EECF244321}">
                    <p14:modId xmlns:p14="http://schemas.microsoft.com/office/powerpoint/2010/main" val="1890810873"/>
                  </p:ext>
                </p:extLst>
              </p:nvPr>
            </p:nvGraphicFramePr>
            <p:xfrm>
              <a:off x="2427458" y="2015412"/>
              <a:ext cx="4582942" cy="791498"/>
            </p:xfrm>
            <a:graphic>
              <a:graphicData uri="http://schemas.openxmlformats.org/drawingml/2006/table">
                <a:tbl>
                  <a:tblPr firstRow="1" firstCol="1" bandRow="1">
                    <a:tableStyleId>{5C22544A-7EE6-4342-B048-85BDC9FD1C3A}</a:tableStyleId>
                  </a:tblPr>
                  <a:tblGrid>
                    <a:gridCol w="4582942">
                      <a:extLst>
                        <a:ext uri="{9D8B030D-6E8A-4147-A177-3AD203B41FA5}">
                          <a16:colId xmlns:a16="http://schemas.microsoft.com/office/drawing/2014/main" val="3729463651"/>
                        </a:ext>
                      </a:extLst>
                    </a:gridCol>
                  </a:tblGrid>
                  <a:tr h="791498">
                    <a:tc>
                      <a:txBody>
                        <a:bodyPr/>
                        <a:lstStyle/>
                        <a:p>
                          <a:endParaRPr lang="en-US"/>
                        </a:p>
                      </a:txBody>
                      <a:tcPr marL="68580" marR="68580" marT="0" marB="0">
                        <a:blipFill>
                          <a:blip r:embed="rId5"/>
                          <a:stretch>
                            <a:fillRect l="-133" t="-763" r="-665" b="-3053"/>
                          </a:stretch>
                        </a:blipFill>
                      </a:tcPr>
                    </a:tc>
                    <a:extLst>
                      <a:ext uri="{0D108BD9-81ED-4DB2-BD59-A6C34878D82A}">
                        <a16:rowId xmlns:a16="http://schemas.microsoft.com/office/drawing/2014/main" val="3938315296"/>
                      </a:ext>
                    </a:extLst>
                  </a:tr>
                </a:tbl>
              </a:graphicData>
            </a:graphic>
          </p:graphicFrame>
        </mc:Fallback>
      </mc:AlternateContent>
      <p:grpSp>
        <p:nvGrpSpPr>
          <p:cNvPr id="18" name="Group 4">
            <a:extLst>
              <a:ext uri="{FF2B5EF4-FFF2-40B4-BE49-F238E27FC236}">
                <a16:creationId xmlns:a16="http://schemas.microsoft.com/office/drawing/2014/main" id="{68D372AC-34BD-43EB-B3B9-5D3B28DEA650}"/>
              </a:ext>
            </a:extLst>
          </p:cNvPr>
          <p:cNvGrpSpPr>
            <a:grpSpLocks/>
          </p:cNvGrpSpPr>
          <p:nvPr/>
        </p:nvGrpSpPr>
        <p:grpSpPr bwMode="auto">
          <a:xfrm>
            <a:off x="1883650" y="5175530"/>
            <a:ext cx="4137025" cy="574675"/>
            <a:chOff x="2895600" y="1073982"/>
            <a:chExt cx="5516893" cy="765631"/>
          </a:xfrm>
        </p:grpSpPr>
        <p:grpSp>
          <p:nvGrpSpPr>
            <p:cNvPr id="19" name="Group 1">
              <a:extLst>
                <a:ext uri="{FF2B5EF4-FFF2-40B4-BE49-F238E27FC236}">
                  <a16:creationId xmlns:a16="http://schemas.microsoft.com/office/drawing/2014/main" id="{5794601C-2909-4FB3-8D79-C5D842728BE0}"/>
                </a:ext>
              </a:extLst>
            </p:cNvPr>
            <p:cNvGrpSpPr>
              <a:grpSpLocks/>
            </p:cNvGrpSpPr>
            <p:nvPr/>
          </p:nvGrpSpPr>
          <p:grpSpPr bwMode="auto">
            <a:xfrm>
              <a:off x="2895600" y="1073982"/>
              <a:ext cx="5516893" cy="640324"/>
              <a:chOff x="2895600" y="1073982"/>
              <a:chExt cx="5516893" cy="640324"/>
            </a:xfrm>
          </p:grpSpPr>
          <p:sp>
            <p:nvSpPr>
              <p:cNvPr id="25" name="Rectangle 10">
                <a:extLst>
                  <a:ext uri="{FF2B5EF4-FFF2-40B4-BE49-F238E27FC236}">
                    <a16:creationId xmlns:a16="http://schemas.microsoft.com/office/drawing/2014/main" id="{C6A8A97E-CC50-4F02-A2F9-9845429C98FB}"/>
                  </a:ext>
                </a:extLst>
              </p:cNvPr>
              <p:cNvSpPr>
                <a:spLocks noChangeArrowheads="1"/>
              </p:cNvSpPr>
              <p:nvPr/>
            </p:nvSpPr>
            <p:spPr bwMode="auto">
              <a:xfrm>
                <a:off x="2895600" y="1073982"/>
                <a:ext cx="5516893"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r>
                  <a:rPr lang="en-US" altLang="en-US" sz="1800">
                    <a:cs typeface="Times New Roman" panose="02020603050405020304" pitchFamily="18" charset="0"/>
                  </a:rPr>
                  <a:t>(</a:t>
                </a:r>
                <a:r>
                  <a:rPr lang="en-US" altLang="en-US" sz="1800">
                    <a:solidFill>
                      <a:srgbClr val="FF0000"/>
                    </a:solidFill>
                    <a:cs typeface="Times New Roman" panose="02020603050405020304" pitchFamily="18" charset="0"/>
                  </a:rPr>
                  <a:t>Create</a:t>
                </a:r>
                <a:r>
                  <a:rPr lang="en-US" altLang="en-US" sz="1800">
                    <a:cs typeface="Times New Roman" panose="02020603050405020304" pitchFamily="18" charset="0"/>
                  </a:rPr>
                  <a:t>(z, x)^</a:t>
                </a:r>
                <a:r>
                  <a:rPr lang="en-US" altLang="en-US" sz="1800">
                    <a:solidFill>
                      <a:srgbClr val="FF0000"/>
                    </a:solidFill>
                    <a:cs typeface="Times New Roman" panose="02020603050405020304" pitchFamily="18" charset="0"/>
                  </a:rPr>
                  <a:t>Apply</a:t>
                </a:r>
                <a:r>
                  <a:rPr lang="en-US" altLang="en-US" sz="1800">
                    <a:cs typeface="Times New Roman" panose="02020603050405020304" pitchFamily="18" charset="0"/>
                  </a:rPr>
                  <a:t>(z, y) ) =&gt; </a:t>
                </a:r>
                <a:r>
                  <a:rPr lang="en-US" altLang="en-US" sz="1800">
                    <a:solidFill>
                      <a:srgbClr val="FF0000"/>
                    </a:solidFill>
                    <a:cs typeface="Times New Roman" panose="02020603050405020304" pitchFamily="18" charset="0"/>
                  </a:rPr>
                  <a:t>Create</a:t>
                </a:r>
                <a:r>
                  <a:rPr lang="en-US" altLang="en-US" sz="1800">
                    <a:cs typeface="Times New Roman" panose="02020603050405020304" pitchFamily="18" charset="0"/>
                  </a:rPr>
                  <a:t>(x, y)</a:t>
                </a:r>
              </a:p>
            </p:txBody>
          </p:sp>
          <p:grpSp>
            <p:nvGrpSpPr>
              <p:cNvPr id="26" name="Group 25">
                <a:extLst>
                  <a:ext uri="{FF2B5EF4-FFF2-40B4-BE49-F238E27FC236}">
                    <a16:creationId xmlns:a16="http://schemas.microsoft.com/office/drawing/2014/main" id="{580FED15-2D70-43E2-96C5-2F023D4197B7}"/>
                  </a:ext>
                </a:extLst>
              </p:cNvPr>
              <p:cNvGrpSpPr>
                <a:grpSpLocks/>
              </p:cNvGrpSpPr>
              <p:nvPr/>
            </p:nvGrpSpPr>
            <p:grpSpPr bwMode="auto">
              <a:xfrm>
                <a:off x="3107788" y="1501047"/>
                <a:ext cx="3104428" cy="213259"/>
                <a:chOff x="3200400" y="950764"/>
                <a:chExt cx="1981200" cy="191036"/>
              </a:xfrm>
            </p:grpSpPr>
            <p:cxnSp>
              <p:nvCxnSpPr>
                <p:cNvPr id="27" name="Straight Connector 26">
                  <a:extLst>
                    <a:ext uri="{FF2B5EF4-FFF2-40B4-BE49-F238E27FC236}">
                      <a16:creationId xmlns:a16="http://schemas.microsoft.com/office/drawing/2014/main" id="{2A6DF73B-A45B-4229-8B7E-71ABDADC7583}"/>
                    </a:ext>
                  </a:extLst>
                </p:cNvPr>
                <p:cNvCxnSpPr>
                  <a:cxnSpLocks/>
                </p:cNvCxnSpPr>
                <p:nvPr/>
              </p:nvCxnSpPr>
              <p:spPr>
                <a:xfrm>
                  <a:off x="3200089" y="1142268"/>
                  <a:ext cx="1981970" cy="0"/>
                </a:xfrm>
                <a:prstGeom prst="line">
                  <a:avLst/>
                </a:prstGeom>
              </p:spPr>
              <p:style>
                <a:lnRef idx="1">
                  <a:schemeClr val="accent1"/>
                </a:lnRef>
                <a:fillRef idx="0">
                  <a:schemeClr val="accent1"/>
                </a:fillRef>
                <a:effectRef idx="0">
                  <a:schemeClr val="accent1"/>
                </a:effectRef>
                <a:fontRef idx="minor">
                  <a:schemeClr val="tx1"/>
                </a:fontRef>
              </p:style>
            </p:cxnSp>
            <p:grpSp>
              <p:nvGrpSpPr>
                <p:cNvPr id="28" name="Group 24">
                  <a:extLst>
                    <a:ext uri="{FF2B5EF4-FFF2-40B4-BE49-F238E27FC236}">
                      <a16:creationId xmlns:a16="http://schemas.microsoft.com/office/drawing/2014/main" id="{16BE587D-FB20-4F90-B303-D04658BDA5B6}"/>
                    </a:ext>
                  </a:extLst>
                </p:cNvPr>
                <p:cNvGrpSpPr>
                  <a:grpSpLocks/>
                </p:cNvGrpSpPr>
                <p:nvPr/>
              </p:nvGrpSpPr>
              <p:grpSpPr bwMode="auto">
                <a:xfrm>
                  <a:off x="3200400" y="950764"/>
                  <a:ext cx="1981200" cy="191036"/>
                  <a:chOff x="3200400" y="950764"/>
                  <a:chExt cx="1981200" cy="191036"/>
                </a:xfrm>
              </p:grpSpPr>
              <p:cxnSp>
                <p:nvCxnSpPr>
                  <p:cNvPr id="29" name="Straight Arrow Connector 28">
                    <a:extLst>
                      <a:ext uri="{FF2B5EF4-FFF2-40B4-BE49-F238E27FC236}">
                        <a16:creationId xmlns:a16="http://schemas.microsoft.com/office/drawing/2014/main" id="{398A21CF-B2CF-4BC8-866F-B2CDE7AD3718}"/>
                      </a:ext>
                    </a:extLst>
                  </p:cNvPr>
                  <p:cNvCxnSpPr/>
                  <p:nvPr/>
                </p:nvCxnSpPr>
                <p:spPr>
                  <a:xfrm flipV="1">
                    <a:off x="3200089" y="950912"/>
                    <a:ext cx="0" cy="19135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0" name="Straight Arrow Connector 29">
                    <a:extLst>
                      <a:ext uri="{FF2B5EF4-FFF2-40B4-BE49-F238E27FC236}">
                        <a16:creationId xmlns:a16="http://schemas.microsoft.com/office/drawing/2014/main" id="{9C14A5CC-684F-4206-B139-8D4C253BFE16}"/>
                      </a:ext>
                    </a:extLst>
                  </p:cNvPr>
                  <p:cNvCxnSpPr>
                    <a:cxnSpLocks/>
                  </p:cNvCxnSpPr>
                  <p:nvPr/>
                </p:nvCxnSpPr>
                <p:spPr>
                  <a:xfrm flipV="1">
                    <a:off x="5182059" y="950912"/>
                    <a:ext cx="0" cy="19135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grpSp>
          </p:grpSp>
        </p:grpSp>
        <p:grpSp>
          <p:nvGrpSpPr>
            <p:cNvPr id="20" name="Group 26">
              <a:extLst>
                <a:ext uri="{FF2B5EF4-FFF2-40B4-BE49-F238E27FC236}">
                  <a16:creationId xmlns:a16="http://schemas.microsoft.com/office/drawing/2014/main" id="{57F9DEFE-8AB5-4470-B081-3EBAE3F00CA6}"/>
                </a:ext>
              </a:extLst>
            </p:cNvPr>
            <p:cNvGrpSpPr>
              <a:grpSpLocks/>
            </p:cNvGrpSpPr>
            <p:nvPr/>
          </p:nvGrpSpPr>
          <p:grpSpPr bwMode="auto">
            <a:xfrm>
              <a:off x="2895600" y="1542993"/>
              <a:ext cx="5410198" cy="296620"/>
              <a:chOff x="3200400" y="950764"/>
              <a:chExt cx="1981200" cy="191036"/>
            </a:xfrm>
          </p:grpSpPr>
          <p:cxnSp>
            <p:nvCxnSpPr>
              <p:cNvPr id="21" name="Straight Connector 20">
                <a:extLst>
                  <a:ext uri="{FF2B5EF4-FFF2-40B4-BE49-F238E27FC236}">
                    <a16:creationId xmlns:a16="http://schemas.microsoft.com/office/drawing/2014/main" id="{BEE41C31-FFB7-4180-8033-D6D5F4517499}"/>
                  </a:ext>
                </a:extLst>
              </p:cNvPr>
              <p:cNvCxnSpPr>
                <a:cxnSpLocks/>
              </p:cNvCxnSpPr>
              <p:nvPr/>
            </p:nvCxnSpPr>
            <p:spPr>
              <a:xfrm>
                <a:off x="3200400" y="1141800"/>
                <a:ext cx="1981510" cy="0"/>
              </a:xfrm>
              <a:prstGeom prst="line">
                <a:avLst/>
              </a:prstGeom>
            </p:spPr>
            <p:style>
              <a:lnRef idx="1">
                <a:schemeClr val="accent1"/>
              </a:lnRef>
              <a:fillRef idx="0">
                <a:schemeClr val="accent1"/>
              </a:fillRef>
              <a:effectRef idx="0">
                <a:schemeClr val="accent1"/>
              </a:effectRef>
              <a:fontRef idx="minor">
                <a:schemeClr val="tx1"/>
              </a:fontRef>
            </p:style>
          </p:cxnSp>
          <p:grpSp>
            <p:nvGrpSpPr>
              <p:cNvPr id="22" name="Group 28">
                <a:extLst>
                  <a:ext uri="{FF2B5EF4-FFF2-40B4-BE49-F238E27FC236}">
                    <a16:creationId xmlns:a16="http://schemas.microsoft.com/office/drawing/2014/main" id="{D04394A9-5BB1-466C-BF75-7069714541C7}"/>
                  </a:ext>
                </a:extLst>
              </p:cNvPr>
              <p:cNvGrpSpPr>
                <a:grpSpLocks/>
              </p:cNvGrpSpPr>
              <p:nvPr/>
            </p:nvGrpSpPr>
            <p:grpSpPr bwMode="auto">
              <a:xfrm>
                <a:off x="3200400" y="950764"/>
                <a:ext cx="1981200" cy="191036"/>
                <a:chOff x="3200400" y="950764"/>
                <a:chExt cx="1981200" cy="191036"/>
              </a:xfrm>
            </p:grpSpPr>
            <p:cxnSp>
              <p:nvCxnSpPr>
                <p:cNvPr id="23" name="Straight Arrow Connector 22">
                  <a:extLst>
                    <a:ext uri="{FF2B5EF4-FFF2-40B4-BE49-F238E27FC236}">
                      <a16:creationId xmlns:a16="http://schemas.microsoft.com/office/drawing/2014/main" id="{D9414302-FC33-403D-97A0-9BF2A59AFA73}"/>
                    </a:ext>
                  </a:extLst>
                </p:cNvPr>
                <p:cNvCxnSpPr/>
                <p:nvPr/>
              </p:nvCxnSpPr>
              <p:spPr>
                <a:xfrm flipV="1">
                  <a:off x="3200400" y="951099"/>
                  <a:ext cx="0" cy="19070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4" name="Straight Arrow Connector 23">
                  <a:extLst>
                    <a:ext uri="{FF2B5EF4-FFF2-40B4-BE49-F238E27FC236}">
                      <a16:creationId xmlns:a16="http://schemas.microsoft.com/office/drawing/2014/main" id="{EDB65BA8-E7DB-421C-9209-DA5F7F9F2F21}"/>
                    </a:ext>
                  </a:extLst>
                </p:cNvPr>
                <p:cNvCxnSpPr>
                  <a:cxnSpLocks/>
                </p:cNvCxnSpPr>
                <p:nvPr/>
              </p:nvCxnSpPr>
              <p:spPr>
                <a:xfrm flipV="1">
                  <a:off x="5181910" y="951099"/>
                  <a:ext cx="0" cy="19070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grpSp>
        </p:grpSp>
      </p:grpSp>
      <p:sp>
        <p:nvSpPr>
          <p:cNvPr id="31" name="Oval 30">
            <a:extLst>
              <a:ext uri="{FF2B5EF4-FFF2-40B4-BE49-F238E27FC236}">
                <a16:creationId xmlns:a16="http://schemas.microsoft.com/office/drawing/2014/main" id="{82610622-F953-4B82-BD2F-9CEC6B506977}"/>
              </a:ext>
            </a:extLst>
          </p:cNvPr>
          <p:cNvSpPr/>
          <p:nvPr/>
        </p:nvSpPr>
        <p:spPr>
          <a:xfrm>
            <a:off x="6141325" y="5192993"/>
            <a:ext cx="971550" cy="519112"/>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600" b="1" dirty="0">
                <a:solidFill>
                  <a:schemeClr val="tx1"/>
                </a:solidFill>
                <a:latin typeface="Times" panose="02020603050405020304" pitchFamily="18" charset="0"/>
                <a:cs typeface="Times" panose="02020603050405020304" pitchFamily="18" charset="0"/>
              </a:rPr>
              <a:t>12.69 </a:t>
            </a:r>
            <a:endParaRPr lang="en-US" sz="1200" dirty="0">
              <a:solidFill>
                <a:schemeClr val="tx1"/>
              </a:solidFill>
              <a:latin typeface="Times" panose="02020603050405020304" pitchFamily="18" charset="0"/>
              <a:cs typeface="Times" panose="02020603050405020304" pitchFamily="18" charset="0"/>
            </a:endParaRPr>
          </a:p>
        </p:txBody>
      </p:sp>
    </p:spTree>
    <p:extLst>
      <p:ext uri="{BB962C8B-B14F-4D97-AF65-F5344CB8AC3E}">
        <p14:creationId xmlns:p14="http://schemas.microsoft.com/office/powerpoint/2010/main" val="2474723277"/>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55F20942-B289-4C16-9C9F-B58416A49410}"/>
              </a:ext>
            </a:extLst>
          </p:cNvPr>
          <p:cNvPicPr>
            <a:picLocks noChangeAspect="1"/>
          </p:cNvPicPr>
          <p:nvPr/>
        </p:nvPicPr>
        <p:blipFill>
          <a:blip r:embed="rId3"/>
          <a:stretch>
            <a:fillRect/>
          </a:stretch>
        </p:blipFill>
        <p:spPr>
          <a:xfrm>
            <a:off x="1352550" y="1969610"/>
            <a:ext cx="6724650" cy="3810000"/>
          </a:xfrm>
          <a:prstGeom prst="rect">
            <a:avLst/>
          </a:prstGeom>
        </p:spPr>
      </p:pic>
      <p:sp>
        <p:nvSpPr>
          <p:cNvPr id="10" name="Slide Number Placeholder 9">
            <a:extLst>
              <a:ext uri="{FF2B5EF4-FFF2-40B4-BE49-F238E27FC236}">
                <a16:creationId xmlns:a16="http://schemas.microsoft.com/office/drawing/2014/main" id="{F4CD4CAA-9DA2-4054-AA3D-4F4E3F482A49}"/>
              </a:ext>
            </a:extLst>
          </p:cNvPr>
          <p:cNvSpPr>
            <a:spLocks noGrp="1"/>
          </p:cNvSpPr>
          <p:nvPr>
            <p:ph type="sldNum" sz="quarter" idx="12"/>
          </p:nvPr>
        </p:nvSpPr>
        <p:spPr/>
        <p:txBody>
          <a:bodyPr/>
          <a:lstStyle/>
          <a:p>
            <a:pPr>
              <a:defRPr/>
            </a:pPr>
            <a:fld id="{46C95EAB-5877-4365-885A-A60EB0348E4F}" type="slidenum">
              <a:rPr lang="en-US" altLang="en-US" smtClean="0"/>
              <a:pPr>
                <a:defRPr/>
              </a:pPr>
              <a:t>68</a:t>
            </a:fld>
            <a:endParaRPr lang="en-US" altLang="en-US" dirty="0"/>
          </a:p>
        </p:txBody>
      </p:sp>
      <p:pic>
        <p:nvPicPr>
          <p:cNvPr id="14" name="Picture 13">
            <a:extLst>
              <a:ext uri="{FF2B5EF4-FFF2-40B4-BE49-F238E27FC236}">
                <a16:creationId xmlns:a16="http://schemas.microsoft.com/office/drawing/2014/main" id="{1B79785A-5F03-4131-82CA-96624FCD666C}"/>
              </a:ext>
            </a:extLst>
          </p:cNvPr>
          <p:cNvPicPr>
            <a:picLocks noChangeAspect="1"/>
          </p:cNvPicPr>
          <p:nvPr/>
        </p:nvPicPr>
        <p:blipFill>
          <a:blip r:embed="rId4"/>
          <a:stretch>
            <a:fillRect/>
          </a:stretch>
        </p:blipFill>
        <p:spPr>
          <a:xfrm>
            <a:off x="8418" y="530024"/>
            <a:ext cx="709926" cy="503438"/>
          </a:xfrm>
          <a:prstGeom prst="rect">
            <a:avLst/>
          </a:prstGeom>
        </p:spPr>
      </p:pic>
      <p:sp>
        <p:nvSpPr>
          <p:cNvPr id="7" name="Title 1">
            <a:extLst>
              <a:ext uri="{FF2B5EF4-FFF2-40B4-BE49-F238E27FC236}">
                <a16:creationId xmlns:a16="http://schemas.microsoft.com/office/drawing/2014/main" id="{B74784EB-7868-42EB-967C-2985250193F3}"/>
              </a:ext>
            </a:extLst>
          </p:cNvPr>
          <p:cNvSpPr>
            <a:spLocks noGrp="1" noChangeArrowheads="1"/>
          </p:cNvSpPr>
          <p:nvPr>
            <p:ph type="title"/>
          </p:nvPr>
        </p:nvSpPr>
        <p:spPr>
          <a:xfrm>
            <a:off x="925512" y="703486"/>
            <a:ext cx="7292975" cy="457200"/>
          </a:xfrm>
        </p:spPr>
        <p:txBody>
          <a:bodyPr/>
          <a:lstStyle/>
          <a:p>
            <a:pPr algn="ctr"/>
            <a:r>
              <a:rPr lang="en-US" altLang="en-US" sz="2400" dirty="0">
                <a:solidFill>
                  <a:srgbClr val="FF0000"/>
                </a:solidFill>
                <a:latin typeface="Times" panose="02020603050405020304" pitchFamily="18" charset="0"/>
                <a:cs typeface="Times" panose="02020603050405020304" pitchFamily="18" charset="0"/>
              </a:rPr>
              <a:t>M</a:t>
            </a:r>
            <a:r>
              <a:rPr lang="en-US" altLang="en-US" sz="2400" dirty="0">
                <a:latin typeface="Times" panose="02020603050405020304" pitchFamily="18" charset="0"/>
                <a:cs typeface="Times" panose="02020603050405020304" pitchFamily="18" charset="0"/>
              </a:rPr>
              <a:t>arkov </a:t>
            </a:r>
            <a:r>
              <a:rPr lang="en-US" altLang="en-US" sz="2400" dirty="0">
                <a:solidFill>
                  <a:srgbClr val="FF0000"/>
                </a:solidFill>
                <a:latin typeface="Times" panose="02020603050405020304" pitchFamily="18" charset="0"/>
                <a:cs typeface="Times" panose="02020603050405020304" pitchFamily="18" charset="0"/>
              </a:rPr>
              <a:t>C</a:t>
            </a:r>
            <a:r>
              <a:rPr lang="en-US" altLang="en-US" sz="2400" dirty="0">
                <a:latin typeface="Times" panose="02020603050405020304" pitchFamily="18" charset="0"/>
                <a:cs typeface="Times" panose="02020603050405020304" pitchFamily="18" charset="0"/>
              </a:rPr>
              <a:t>ognitive </a:t>
            </a:r>
            <a:r>
              <a:rPr lang="en-US" altLang="en-US" sz="2400" dirty="0">
                <a:solidFill>
                  <a:srgbClr val="FF0000"/>
                </a:solidFill>
                <a:latin typeface="Times" panose="02020603050405020304" pitchFamily="18" charset="0"/>
                <a:cs typeface="Times" panose="02020603050405020304" pitchFamily="18" charset="0"/>
              </a:rPr>
              <a:t>K</a:t>
            </a:r>
            <a:r>
              <a:rPr lang="en-US" altLang="en-US" sz="2400" dirty="0">
                <a:latin typeface="Times" panose="02020603050405020304" pitchFamily="18" charset="0"/>
                <a:cs typeface="Times" panose="02020603050405020304" pitchFamily="18" charset="0"/>
              </a:rPr>
              <a:t>nowledge </a:t>
            </a:r>
            <a:r>
              <a:rPr lang="en-US" altLang="en-US" sz="2400" dirty="0">
                <a:solidFill>
                  <a:srgbClr val="FF0000"/>
                </a:solidFill>
                <a:latin typeface="Times" panose="02020603050405020304" pitchFamily="18" charset="0"/>
                <a:cs typeface="Times" panose="02020603050405020304" pitchFamily="18" charset="0"/>
              </a:rPr>
              <a:t>S</a:t>
            </a:r>
            <a:r>
              <a:rPr lang="en-US" altLang="en-US" sz="2400" dirty="0">
                <a:latin typeface="Times" panose="02020603050405020304" pitchFamily="18" charset="0"/>
                <a:cs typeface="Times" panose="02020603050405020304" pitchFamily="18" charset="0"/>
              </a:rPr>
              <a:t>tate </a:t>
            </a:r>
            <a:r>
              <a:rPr lang="en-US" altLang="en-US" sz="2400" dirty="0">
                <a:solidFill>
                  <a:srgbClr val="FF0000"/>
                </a:solidFill>
                <a:latin typeface="Times" panose="02020603050405020304" pitchFamily="18" charset="0"/>
                <a:cs typeface="Times" panose="02020603050405020304" pitchFamily="18" charset="0"/>
              </a:rPr>
              <a:t>N</a:t>
            </a:r>
            <a:r>
              <a:rPr lang="en-US" altLang="en-US" sz="2400" dirty="0">
                <a:latin typeface="Times" panose="02020603050405020304" pitchFamily="18" charset="0"/>
                <a:cs typeface="Times" panose="02020603050405020304" pitchFamily="18" charset="0"/>
              </a:rPr>
              <a:t>etwork (</a:t>
            </a:r>
            <a:r>
              <a:rPr lang="en-US" altLang="en-US" sz="2400" i="1" dirty="0">
                <a:solidFill>
                  <a:srgbClr val="FF0000"/>
                </a:solidFill>
                <a:latin typeface="Times" panose="02020603050405020304" pitchFamily="18" charset="0"/>
                <a:cs typeface="Times" panose="02020603050405020304" pitchFamily="18" charset="0"/>
              </a:rPr>
              <a:t>MCKSN</a:t>
            </a:r>
            <a:r>
              <a:rPr lang="en-US" altLang="en-US" sz="2400" dirty="0">
                <a:latin typeface="Times" panose="02020603050405020304" pitchFamily="18" charset="0"/>
                <a:cs typeface="Times" panose="02020603050405020304" pitchFamily="18" charset="0"/>
              </a:rPr>
              <a:t>)</a:t>
            </a:r>
            <a:endParaRPr lang="en-US" altLang="en-US" sz="2000" dirty="0">
              <a:solidFill>
                <a:srgbClr val="FF0000"/>
              </a:solidFill>
              <a:latin typeface="Times New Roman" panose="02020603050405020304" pitchFamily="18" charset="0"/>
              <a:cs typeface="Times New Roman" panose="02020603050405020304" pitchFamily="18" charset="0"/>
            </a:endParaRPr>
          </a:p>
        </p:txBody>
      </p:sp>
      <p:sp>
        <p:nvSpPr>
          <p:cNvPr id="6" name="Arrow: Right 5">
            <a:extLst>
              <a:ext uri="{FF2B5EF4-FFF2-40B4-BE49-F238E27FC236}">
                <a16:creationId xmlns:a16="http://schemas.microsoft.com/office/drawing/2014/main" id="{533B8FF8-BC44-4ECC-B3A8-051914E1E791}"/>
              </a:ext>
            </a:extLst>
          </p:cNvPr>
          <p:cNvSpPr/>
          <p:nvPr/>
        </p:nvSpPr>
        <p:spPr bwMode="auto">
          <a:xfrm>
            <a:off x="718344" y="4657960"/>
            <a:ext cx="709926" cy="230430"/>
          </a:xfrm>
          <a:prstGeom prst="rightArrow">
            <a:avLst/>
          </a:prstGeom>
          <a:solidFill>
            <a:srgbClr val="FF9999"/>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anose="02020603050405020304" pitchFamily="18" charset="0"/>
            </a:endParaRPr>
          </a:p>
        </p:txBody>
      </p:sp>
    </p:spTree>
    <p:extLst>
      <p:ext uri="{BB962C8B-B14F-4D97-AF65-F5344CB8AC3E}">
        <p14:creationId xmlns:p14="http://schemas.microsoft.com/office/powerpoint/2010/main" val="3633693959"/>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106" name="Picture 6">
            <a:extLst>
              <a:ext uri="{FF2B5EF4-FFF2-40B4-BE49-F238E27FC236}">
                <a16:creationId xmlns:a16="http://schemas.microsoft.com/office/drawing/2014/main" id="{45AE9E59-5EF9-4A4A-8BF7-C34DF1E33B7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9475" y="526454"/>
            <a:ext cx="3451225" cy="370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12" name="Table 11">
            <a:extLst>
              <a:ext uri="{FF2B5EF4-FFF2-40B4-BE49-F238E27FC236}">
                <a16:creationId xmlns:a16="http://schemas.microsoft.com/office/drawing/2014/main" id="{3464C5B6-257A-4584-8A3B-12AF3298E6D8}"/>
              </a:ext>
            </a:extLst>
          </p:cNvPr>
          <p:cNvGraphicFramePr>
            <a:graphicFrameLocks noGrp="1"/>
          </p:cNvGraphicFramePr>
          <p:nvPr>
            <p:extLst>
              <p:ext uri="{D42A27DB-BD31-4B8C-83A1-F6EECF244321}">
                <p14:modId xmlns:p14="http://schemas.microsoft.com/office/powerpoint/2010/main" val="2864831757"/>
              </p:ext>
            </p:extLst>
          </p:nvPr>
        </p:nvGraphicFramePr>
        <p:xfrm>
          <a:off x="4806673" y="1612304"/>
          <a:ext cx="3644232" cy="2293746"/>
        </p:xfrm>
        <a:graphic>
          <a:graphicData uri="http://schemas.openxmlformats.org/drawingml/2006/table">
            <a:tbl>
              <a:tblPr firstRow="1" bandRow="1">
                <a:tableStyleId>{912C8C85-51F0-491E-9774-3900AFEF0FD7}</a:tableStyleId>
              </a:tblPr>
              <a:tblGrid>
                <a:gridCol w="1377627">
                  <a:extLst>
                    <a:ext uri="{9D8B030D-6E8A-4147-A177-3AD203B41FA5}">
                      <a16:colId xmlns:a16="http://schemas.microsoft.com/office/drawing/2014/main" val="4104847838"/>
                    </a:ext>
                  </a:extLst>
                </a:gridCol>
                <a:gridCol w="1296000">
                  <a:extLst>
                    <a:ext uri="{9D8B030D-6E8A-4147-A177-3AD203B41FA5}">
                      <a16:colId xmlns:a16="http://schemas.microsoft.com/office/drawing/2014/main" val="1787662753"/>
                    </a:ext>
                  </a:extLst>
                </a:gridCol>
                <a:gridCol w="970605">
                  <a:extLst>
                    <a:ext uri="{9D8B030D-6E8A-4147-A177-3AD203B41FA5}">
                      <a16:colId xmlns:a16="http://schemas.microsoft.com/office/drawing/2014/main" val="1267515639"/>
                    </a:ext>
                  </a:extLst>
                </a:gridCol>
              </a:tblGrid>
              <a:tr h="251512">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dirty="0">
                          <a:latin typeface="Times" panose="02020603050405020304" pitchFamily="18" charset="0"/>
                          <a:cs typeface="Times" panose="02020603050405020304" pitchFamily="18" charset="0"/>
                        </a:rPr>
                        <a:t>CR(Graph, BFS)</a:t>
                      </a:r>
                      <a:endParaRPr lang="en-US" altLang="en-US" sz="1100" dirty="0">
                        <a:latin typeface="Times" panose="02020603050405020304" pitchFamily="18" charset="0"/>
                        <a:cs typeface="Times" panose="02020603050405020304" pitchFamily="18" charset="0"/>
                      </a:endParaRPr>
                    </a:p>
                    <a:p>
                      <a:pPr algn="ctr"/>
                      <a:endParaRPr lang="en-US" sz="1000" dirty="0">
                        <a:latin typeface="Times" panose="02020603050405020304" pitchFamily="18" charset="0"/>
                        <a:cs typeface="Times" panose="02020603050405020304" pitchFamily="18" charset="0"/>
                      </a:endParaRPr>
                    </a:p>
                  </a:txBody>
                  <a:tcPr marL="68604" marR="68604" marT="34297" marB="3429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dirty="0">
                          <a:latin typeface="Times" panose="02020603050405020304" pitchFamily="18" charset="0"/>
                          <a:cs typeface="Times" panose="02020603050405020304" pitchFamily="18" charset="0"/>
                        </a:rPr>
                        <a:t>AP(Graph, GT ) </a:t>
                      </a:r>
                      <a:endParaRPr lang="en-US" altLang="en-US" sz="1100" dirty="0">
                        <a:latin typeface="Times" panose="02020603050405020304" pitchFamily="18" charset="0"/>
                        <a:cs typeface="Times" panose="02020603050405020304" pitchFamily="18"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lang="en-US" altLang="en-US" sz="1100" dirty="0">
                        <a:latin typeface="Times" panose="02020603050405020304" pitchFamily="18" charset="0"/>
                        <a:cs typeface="Times" panose="02020603050405020304" pitchFamily="18" charset="0"/>
                      </a:endParaRPr>
                    </a:p>
                  </a:txBody>
                  <a:tcPr marL="68604" marR="68604" marT="34297" marB="3429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rtl="0" eaLnBrk="1" latinLnBrk="0" hangingPunct="1"/>
                      <a:r>
                        <a:rPr kumimoji="0" lang="en-US" sz="1100" kern="1200" dirty="0">
                          <a:latin typeface="Times" panose="02020603050405020304" pitchFamily="18" charset="0"/>
                          <a:cs typeface="Times" panose="02020603050405020304" pitchFamily="18" charset="0"/>
                        </a:rPr>
                        <a:t>CR(BFSGT)</a:t>
                      </a:r>
                      <a:endParaRPr kumimoji="0" lang="en-US" altLang="en-US" sz="1100" kern="1200" dirty="0">
                        <a:latin typeface="Times" panose="02020603050405020304" pitchFamily="18" charset="0"/>
                        <a:cs typeface="Times" panose="02020603050405020304" pitchFamily="18"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kern="1200" dirty="0">
                          <a:latin typeface="Times" panose="02020603050405020304" pitchFamily="18" charset="0"/>
                          <a:cs typeface="Times" panose="02020603050405020304" pitchFamily="18" charset="0"/>
                        </a:rPr>
                        <a:t> </a:t>
                      </a:r>
                      <a:endParaRPr kumimoji="0" lang="en-US" sz="1100" b="1" kern="1200" dirty="0">
                        <a:solidFill>
                          <a:schemeClr val="lt1"/>
                        </a:solidFill>
                        <a:latin typeface="Times" panose="02020603050405020304" pitchFamily="18" charset="0"/>
                        <a:ea typeface="+mn-ea"/>
                        <a:cs typeface="Times" panose="02020603050405020304" pitchFamily="18" charset="0"/>
                      </a:endParaRPr>
                    </a:p>
                  </a:txBody>
                  <a:tcPr marL="5717" marR="5717" marT="571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599382960"/>
                  </a:ext>
                </a:extLst>
              </a:tr>
              <a:tr h="160053">
                <a:tc>
                  <a:txBody>
                    <a:bodyPr/>
                    <a:lstStyle/>
                    <a:p>
                      <a:pPr algn="ctr"/>
                      <a:r>
                        <a:rPr lang="en-US" sz="1100" dirty="0">
                          <a:latin typeface="Times" panose="02020603050405020304" pitchFamily="18" charset="0"/>
                          <a:cs typeface="Times" panose="02020603050405020304" pitchFamily="18" charset="0"/>
                        </a:rPr>
                        <a:t>1</a:t>
                      </a:r>
                    </a:p>
                  </a:txBody>
                  <a:tcPr marL="68604" marR="68604" marT="34297" marB="3429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100" dirty="0">
                          <a:latin typeface="Times" panose="02020603050405020304" pitchFamily="18" charset="0"/>
                          <a:cs typeface="Times" panose="02020603050405020304" pitchFamily="18" charset="0"/>
                        </a:rPr>
                        <a:t>1</a:t>
                      </a:r>
                    </a:p>
                  </a:txBody>
                  <a:tcPr marL="68604" marR="68604" marT="34297" marB="3429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100" dirty="0">
                          <a:latin typeface="Times" panose="02020603050405020304" pitchFamily="18" charset="0"/>
                          <a:cs typeface="Times" panose="02020603050405020304" pitchFamily="18" charset="0"/>
                        </a:rPr>
                        <a:t>1</a:t>
                      </a:r>
                    </a:p>
                  </a:txBody>
                  <a:tcPr marL="68604" marR="68604" marT="34297" marB="3429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342007352"/>
                  </a:ext>
                </a:extLst>
              </a:tr>
              <a:tr h="160053">
                <a:tc>
                  <a:txBody>
                    <a:bodyPr/>
                    <a:lstStyle/>
                    <a:p>
                      <a:pPr algn="ctr"/>
                      <a:r>
                        <a:rPr lang="en-US" sz="1100" dirty="0">
                          <a:latin typeface="Times" panose="02020603050405020304" pitchFamily="18" charset="0"/>
                          <a:cs typeface="Times" panose="02020603050405020304" pitchFamily="18" charset="0"/>
                        </a:rPr>
                        <a:t>0</a:t>
                      </a:r>
                    </a:p>
                  </a:txBody>
                  <a:tcPr marL="68604" marR="68604" marT="34297" marB="3429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u="none" strike="noStrike" kern="1200" cap="none" spc="0" normalizeH="0" baseline="0" noProof="0">
                          <a:ln>
                            <a:noFill/>
                          </a:ln>
                          <a:effectLst/>
                          <a:uLnTx/>
                          <a:uFillTx/>
                          <a:latin typeface="Times" panose="02020603050405020304" pitchFamily="18" charset="0"/>
                          <a:cs typeface="Times" panose="02020603050405020304" pitchFamily="18" charset="0"/>
                        </a:rPr>
                        <a:t>1</a:t>
                      </a:r>
                      <a:endParaRPr kumimoji="0" lang="en-US" sz="1100" b="0" i="0" u="none" strike="noStrike" kern="1200" cap="none" spc="0" normalizeH="0" baseline="0" noProof="0" dirty="0">
                        <a:ln>
                          <a:noFill/>
                        </a:ln>
                        <a:solidFill>
                          <a:prstClr val="black"/>
                        </a:solidFill>
                        <a:effectLst/>
                        <a:uLnTx/>
                        <a:uFillTx/>
                        <a:latin typeface="Times" panose="02020603050405020304" pitchFamily="18" charset="0"/>
                        <a:ea typeface="+mn-ea"/>
                        <a:cs typeface="Times" panose="02020603050405020304" pitchFamily="18" charset="0"/>
                      </a:endParaRPr>
                    </a:p>
                  </a:txBody>
                  <a:tcPr marL="68604" marR="68604" marT="34297" marB="3429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u="none" strike="noStrike" kern="1200" cap="none" spc="0" normalizeH="0" baseline="0" noProof="0">
                          <a:ln>
                            <a:noFill/>
                          </a:ln>
                          <a:effectLst/>
                          <a:uLnTx/>
                          <a:uFillTx/>
                          <a:latin typeface="Times" panose="02020603050405020304" pitchFamily="18" charset="0"/>
                          <a:cs typeface="Times" panose="02020603050405020304" pitchFamily="18" charset="0"/>
                        </a:rPr>
                        <a:t>1</a:t>
                      </a:r>
                      <a:endParaRPr kumimoji="0" lang="en-US" sz="1100" b="0" i="0" u="none" strike="noStrike" kern="1200" cap="none" spc="0" normalizeH="0" baseline="0" noProof="0" dirty="0">
                        <a:ln>
                          <a:noFill/>
                        </a:ln>
                        <a:solidFill>
                          <a:prstClr val="black"/>
                        </a:solidFill>
                        <a:effectLst/>
                        <a:uLnTx/>
                        <a:uFillTx/>
                        <a:latin typeface="Times" panose="02020603050405020304" pitchFamily="18" charset="0"/>
                        <a:ea typeface="+mn-ea"/>
                        <a:cs typeface="Times" panose="02020603050405020304" pitchFamily="18" charset="0"/>
                      </a:endParaRPr>
                    </a:p>
                  </a:txBody>
                  <a:tcPr marL="68604" marR="68604" marT="34297" marB="3429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086915725"/>
                  </a:ext>
                </a:extLst>
              </a:tr>
              <a:tr h="160053">
                <a:tc>
                  <a:txBody>
                    <a:bodyPr/>
                    <a:lstStyle/>
                    <a:p>
                      <a:pPr algn="ctr"/>
                      <a:r>
                        <a:rPr lang="en-US" sz="1100" dirty="0">
                          <a:latin typeface="Times" panose="02020603050405020304" pitchFamily="18" charset="0"/>
                          <a:cs typeface="Times" panose="02020603050405020304" pitchFamily="18" charset="0"/>
                        </a:rPr>
                        <a:t>0</a:t>
                      </a:r>
                    </a:p>
                  </a:txBody>
                  <a:tcPr marL="68604" marR="68604" marT="34297" marB="3429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u="none" strike="noStrike" kern="1200" cap="none" spc="0" normalizeH="0" baseline="0" noProof="0">
                          <a:ln>
                            <a:noFill/>
                          </a:ln>
                          <a:effectLst/>
                          <a:uLnTx/>
                          <a:uFillTx/>
                          <a:latin typeface="Times" panose="02020603050405020304" pitchFamily="18" charset="0"/>
                          <a:cs typeface="Times" panose="02020603050405020304" pitchFamily="18" charset="0"/>
                        </a:rPr>
                        <a:t>1</a:t>
                      </a:r>
                      <a:endParaRPr kumimoji="0" lang="en-US" sz="1100" b="0" i="0" u="none" strike="noStrike" kern="1200" cap="none" spc="0" normalizeH="0" baseline="0" noProof="0" dirty="0">
                        <a:ln>
                          <a:noFill/>
                        </a:ln>
                        <a:solidFill>
                          <a:prstClr val="black"/>
                        </a:solidFill>
                        <a:effectLst/>
                        <a:uLnTx/>
                        <a:uFillTx/>
                        <a:latin typeface="Times" panose="02020603050405020304" pitchFamily="18" charset="0"/>
                        <a:ea typeface="+mn-ea"/>
                        <a:cs typeface="Times" panose="02020603050405020304" pitchFamily="18" charset="0"/>
                      </a:endParaRPr>
                    </a:p>
                  </a:txBody>
                  <a:tcPr marL="68604" marR="68604" marT="34297" marB="3429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u="none" strike="noStrike" kern="1200" cap="none" spc="0" normalizeH="0" baseline="0" noProof="0">
                          <a:ln>
                            <a:noFill/>
                          </a:ln>
                          <a:effectLst/>
                          <a:uLnTx/>
                          <a:uFillTx/>
                          <a:latin typeface="Times" panose="02020603050405020304" pitchFamily="18" charset="0"/>
                          <a:cs typeface="Times" panose="02020603050405020304" pitchFamily="18" charset="0"/>
                        </a:rPr>
                        <a:t>1</a:t>
                      </a:r>
                      <a:endParaRPr kumimoji="0" lang="en-US" sz="1100" b="0" i="0" u="none" strike="noStrike" kern="1200" cap="none" spc="0" normalizeH="0" baseline="0" noProof="0" dirty="0">
                        <a:ln>
                          <a:noFill/>
                        </a:ln>
                        <a:solidFill>
                          <a:prstClr val="black"/>
                        </a:solidFill>
                        <a:effectLst/>
                        <a:uLnTx/>
                        <a:uFillTx/>
                        <a:latin typeface="Times" panose="02020603050405020304" pitchFamily="18" charset="0"/>
                        <a:ea typeface="+mn-ea"/>
                        <a:cs typeface="Times" panose="02020603050405020304" pitchFamily="18" charset="0"/>
                      </a:endParaRPr>
                    </a:p>
                  </a:txBody>
                  <a:tcPr marL="68604" marR="68604" marT="34297" marB="3429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511629398"/>
                  </a:ext>
                </a:extLst>
              </a:tr>
              <a:tr h="160053">
                <a:tc>
                  <a:txBody>
                    <a:bodyPr/>
                    <a:lstStyle/>
                    <a:p>
                      <a:pPr algn="ctr"/>
                      <a:r>
                        <a:rPr lang="en-US" sz="1100" dirty="0">
                          <a:latin typeface="Times" panose="02020603050405020304" pitchFamily="18" charset="0"/>
                          <a:cs typeface="Times" panose="02020603050405020304" pitchFamily="18" charset="0"/>
                        </a:rPr>
                        <a:t>1</a:t>
                      </a:r>
                    </a:p>
                  </a:txBody>
                  <a:tcPr marL="68604" marR="68604" marT="34297" marB="3429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u="none" strike="noStrike" kern="1200" cap="none" spc="0" normalizeH="0" baseline="0" noProof="0" dirty="0">
                          <a:ln>
                            <a:noFill/>
                          </a:ln>
                          <a:effectLst/>
                          <a:uLnTx/>
                          <a:uFillTx/>
                          <a:latin typeface="Times" panose="02020603050405020304" pitchFamily="18" charset="0"/>
                          <a:cs typeface="Times" panose="02020603050405020304" pitchFamily="18" charset="0"/>
                        </a:rPr>
                        <a:t>1</a:t>
                      </a:r>
                      <a:endParaRPr kumimoji="0" lang="en-US" sz="1100" b="0" i="0" u="none" strike="noStrike" kern="1200" cap="none" spc="0" normalizeH="0" baseline="0" noProof="0" dirty="0">
                        <a:ln>
                          <a:noFill/>
                        </a:ln>
                        <a:solidFill>
                          <a:prstClr val="black"/>
                        </a:solidFill>
                        <a:effectLst/>
                        <a:uLnTx/>
                        <a:uFillTx/>
                        <a:latin typeface="Times" panose="02020603050405020304" pitchFamily="18" charset="0"/>
                        <a:ea typeface="+mn-ea"/>
                        <a:cs typeface="Times" panose="02020603050405020304" pitchFamily="18" charset="0"/>
                      </a:endParaRPr>
                    </a:p>
                  </a:txBody>
                  <a:tcPr marL="68604" marR="68604" marT="34297" marB="3429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u="none" strike="noStrike" kern="1200" cap="none" spc="0" normalizeH="0" baseline="0" noProof="0">
                          <a:ln>
                            <a:noFill/>
                          </a:ln>
                          <a:effectLst/>
                          <a:uLnTx/>
                          <a:uFillTx/>
                          <a:latin typeface="Times" panose="02020603050405020304" pitchFamily="18" charset="0"/>
                          <a:cs typeface="Times" panose="02020603050405020304" pitchFamily="18" charset="0"/>
                        </a:rPr>
                        <a:t>1</a:t>
                      </a:r>
                      <a:endParaRPr kumimoji="0" lang="en-US" sz="1100" b="0" i="0" u="none" strike="noStrike" kern="1200" cap="none" spc="0" normalizeH="0" baseline="0" noProof="0" dirty="0">
                        <a:ln>
                          <a:noFill/>
                        </a:ln>
                        <a:solidFill>
                          <a:prstClr val="black"/>
                        </a:solidFill>
                        <a:effectLst/>
                        <a:uLnTx/>
                        <a:uFillTx/>
                        <a:latin typeface="Times" panose="02020603050405020304" pitchFamily="18" charset="0"/>
                        <a:ea typeface="+mn-ea"/>
                        <a:cs typeface="Times" panose="02020603050405020304" pitchFamily="18" charset="0"/>
                      </a:endParaRPr>
                    </a:p>
                  </a:txBody>
                  <a:tcPr marL="68604" marR="68604" marT="34297" marB="3429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509612771"/>
                  </a:ext>
                </a:extLst>
              </a:tr>
              <a:tr h="160053">
                <a:tc>
                  <a:txBody>
                    <a:bodyPr/>
                    <a:lstStyle/>
                    <a:p>
                      <a:pPr algn="ctr"/>
                      <a:r>
                        <a:rPr lang="en-US" sz="1100" dirty="0">
                          <a:latin typeface="Times" panose="02020603050405020304" pitchFamily="18" charset="0"/>
                          <a:cs typeface="Times" panose="02020603050405020304" pitchFamily="18" charset="0"/>
                        </a:rPr>
                        <a:t>0</a:t>
                      </a:r>
                    </a:p>
                  </a:txBody>
                  <a:tcPr marL="68604" marR="68604" marT="34297" marB="3429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u="none" strike="noStrike" kern="1200" cap="none" spc="0" normalizeH="0" baseline="0" noProof="0" dirty="0">
                          <a:ln>
                            <a:noFill/>
                          </a:ln>
                          <a:effectLst/>
                          <a:uLnTx/>
                          <a:uFillTx/>
                          <a:latin typeface="Times" panose="02020603050405020304" pitchFamily="18" charset="0"/>
                          <a:cs typeface="Times" panose="02020603050405020304" pitchFamily="18" charset="0"/>
                        </a:rPr>
                        <a:t>1</a:t>
                      </a:r>
                      <a:endParaRPr kumimoji="0" lang="en-US" sz="1100" b="0" i="0" u="none" strike="noStrike" kern="1200" cap="none" spc="0" normalizeH="0" baseline="0" noProof="0" dirty="0">
                        <a:ln>
                          <a:noFill/>
                        </a:ln>
                        <a:solidFill>
                          <a:prstClr val="black"/>
                        </a:solidFill>
                        <a:effectLst/>
                        <a:uLnTx/>
                        <a:uFillTx/>
                        <a:latin typeface="Times" panose="02020603050405020304" pitchFamily="18" charset="0"/>
                        <a:ea typeface="+mn-ea"/>
                        <a:cs typeface="Times" panose="02020603050405020304" pitchFamily="18" charset="0"/>
                      </a:endParaRPr>
                    </a:p>
                  </a:txBody>
                  <a:tcPr marL="68604" marR="68604" marT="34297" marB="3429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u="none" strike="noStrike" kern="1200" cap="none" spc="0" normalizeH="0" baseline="0" noProof="0">
                          <a:ln>
                            <a:noFill/>
                          </a:ln>
                          <a:effectLst/>
                          <a:uLnTx/>
                          <a:uFillTx/>
                          <a:latin typeface="Times" panose="02020603050405020304" pitchFamily="18" charset="0"/>
                          <a:cs typeface="Times" panose="02020603050405020304" pitchFamily="18" charset="0"/>
                        </a:rPr>
                        <a:t>1</a:t>
                      </a:r>
                      <a:endParaRPr kumimoji="0" lang="en-US" sz="1100" b="0" i="0" u="none" strike="noStrike" kern="1200" cap="none" spc="0" normalizeH="0" baseline="0" noProof="0" dirty="0">
                        <a:ln>
                          <a:noFill/>
                        </a:ln>
                        <a:solidFill>
                          <a:prstClr val="black"/>
                        </a:solidFill>
                        <a:effectLst/>
                        <a:uLnTx/>
                        <a:uFillTx/>
                        <a:latin typeface="Times" panose="02020603050405020304" pitchFamily="18" charset="0"/>
                        <a:ea typeface="+mn-ea"/>
                        <a:cs typeface="Times" panose="02020603050405020304" pitchFamily="18" charset="0"/>
                      </a:endParaRPr>
                    </a:p>
                  </a:txBody>
                  <a:tcPr marL="68604" marR="68604" marT="34297" marB="3429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110306208"/>
                  </a:ext>
                </a:extLst>
              </a:tr>
              <a:tr h="160053">
                <a:tc>
                  <a:txBody>
                    <a:bodyPr/>
                    <a:lstStyle/>
                    <a:p>
                      <a:pPr algn="ctr"/>
                      <a:r>
                        <a:rPr lang="en-US" sz="1100" dirty="0">
                          <a:latin typeface="Times" panose="02020603050405020304" pitchFamily="18" charset="0"/>
                          <a:cs typeface="Times" panose="02020603050405020304" pitchFamily="18" charset="0"/>
                        </a:rPr>
                        <a:t>0</a:t>
                      </a:r>
                    </a:p>
                  </a:txBody>
                  <a:tcPr marL="68604" marR="68604" marT="34297" marB="3429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u="none" strike="noStrike" kern="1200" cap="none" spc="0" normalizeH="0" baseline="0" noProof="0" dirty="0">
                          <a:ln>
                            <a:noFill/>
                          </a:ln>
                          <a:effectLst/>
                          <a:uLnTx/>
                          <a:uFillTx/>
                          <a:latin typeface="Times" panose="02020603050405020304" pitchFamily="18" charset="0"/>
                          <a:cs typeface="Times" panose="02020603050405020304" pitchFamily="18" charset="0"/>
                        </a:rPr>
                        <a:t>1</a:t>
                      </a:r>
                      <a:endParaRPr kumimoji="0" lang="en-US" sz="1100" b="0" i="0" u="none" strike="noStrike" kern="1200" cap="none" spc="0" normalizeH="0" baseline="0" noProof="0" dirty="0">
                        <a:ln>
                          <a:noFill/>
                        </a:ln>
                        <a:solidFill>
                          <a:prstClr val="black"/>
                        </a:solidFill>
                        <a:effectLst/>
                        <a:uLnTx/>
                        <a:uFillTx/>
                        <a:latin typeface="Times" panose="02020603050405020304" pitchFamily="18" charset="0"/>
                        <a:ea typeface="+mn-ea"/>
                        <a:cs typeface="Times" panose="02020603050405020304" pitchFamily="18" charset="0"/>
                      </a:endParaRPr>
                    </a:p>
                  </a:txBody>
                  <a:tcPr marL="68604" marR="68604" marT="34297" marB="3429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u="none" strike="noStrike" kern="1200" cap="none" spc="0" normalizeH="0" baseline="0" noProof="0">
                          <a:ln>
                            <a:noFill/>
                          </a:ln>
                          <a:effectLst/>
                          <a:uLnTx/>
                          <a:uFillTx/>
                          <a:latin typeface="Times" panose="02020603050405020304" pitchFamily="18" charset="0"/>
                          <a:cs typeface="Times" panose="02020603050405020304" pitchFamily="18" charset="0"/>
                        </a:rPr>
                        <a:t>1</a:t>
                      </a:r>
                      <a:endParaRPr kumimoji="0" lang="en-US" sz="1100" b="0" i="0" u="none" strike="noStrike" kern="1200" cap="none" spc="0" normalizeH="0" baseline="0" noProof="0" dirty="0">
                        <a:ln>
                          <a:noFill/>
                        </a:ln>
                        <a:solidFill>
                          <a:prstClr val="black"/>
                        </a:solidFill>
                        <a:effectLst/>
                        <a:uLnTx/>
                        <a:uFillTx/>
                        <a:latin typeface="Times" panose="02020603050405020304" pitchFamily="18" charset="0"/>
                        <a:ea typeface="+mn-ea"/>
                        <a:cs typeface="Times" panose="02020603050405020304" pitchFamily="18" charset="0"/>
                      </a:endParaRPr>
                    </a:p>
                  </a:txBody>
                  <a:tcPr marL="68604" marR="68604" marT="34297" marB="3429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896930177"/>
                  </a:ext>
                </a:extLst>
              </a:tr>
              <a:tr h="160053">
                <a:tc>
                  <a:txBody>
                    <a:bodyPr/>
                    <a:lstStyle/>
                    <a:p>
                      <a:pPr algn="ctr"/>
                      <a:r>
                        <a:rPr lang="en-US" sz="1100" dirty="0">
                          <a:latin typeface="Times" panose="02020603050405020304" pitchFamily="18" charset="0"/>
                          <a:cs typeface="Times" panose="02020603050405020304" pitchFamily="18" charset="0"/>
                        </a:rPr>
                        <a:t>0</a:t>
                      </a:r>
                    </a:p>
                  </a:txBody>
                  <a:tcPr marL="68604" marR="68604" marT="34297" marB="3429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u="none" strike="noStrike" kern="1200" cap="none" spc="0" normalizeH="0" baseline="0" noProof="0" dirty="0">
                          <a:ln>
                            <a:noFill/>
                          </a:ln>
                          <a:effectLst/>
                          <a:uLnTx/>
                          <a:uFillTx/>
                          <a:latin typeface="Times" panose="02020603050405020304" pitchFamily="18" charset="0"/>
                          <a:cs typeface="Times" panose="02020603050405020304" pitchFamily="18" charset="0"/>
                        </a:rPr>
                        <a:t>1</a:t>
                      </a:r>
                      <a:endParaRPr kumimoji="0" lang="en-US" sz="1100" b="0" i="0" u="none" strike="noStrike" kern="1200" cap="none" spc="0" normalizeH="0" baseline="0" noProof="0" dirty="0">
                        <a:ln>
                          <a:noFill/>
                        </a:ln>
                        <a:solidFill>
                          <a:prstClr val="black"/>
                        </a:solidFill>
                        <a:effectLst/>
                        <a:uLnTx/>
                        <a:uFillTx/>
                        <a:latin typeface="Times" panose="02020603050405020304" pitchFamily="18" charset="0"/>
                        <a:ea typeface="+mn-ea"/>
                        <a:cs typeface="Times" panose="02020603050405020304" pitchFamily="18" charset="0"/>
                      </a:endParaRPr>
                    </a:p>
                  </a:txBody>
                  <a:tcPr marL="68604" marR="68604" marT="34297" marB="3429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u="none" strike="noStrike" kern="1200" cap="none" spc="0" normalizeH="0" baseline="0" noProof="0" dirty="0">
                          <a:ln>
                            <a:noFill/>
                          </a:ln>
                          <a:effectLst/>
                          <a:uLnTx/>
                          <a:uFillTx/>
                          <a:latin typeface="Times" panose="02020603050405020304" pitchFamily="18" charset="0"/>
                          <a:cs typeface="Times" panose="02020603050405020304" pitchFamily="18" charset="0"/>
                        </a:rPr>
                        <a:t>1</a:t>
                      </a:r>
                      <a:endParaRPr kumimoji="0" lang="en-US" sz="1100" b="0" i="0" u="none" strike="noStrike" kern="1200" cap="none" spc="0" normalizeH="0" baseline="0" noProof="0" dirty="0">
                        <a:ln>
                          <a:noFill/>
                        </a:ln>
                        <a:solidFill>
                          <a:prstClr val="black"/>
                        </a:solidFill>
                        <a:effectLst/>
                        <a:uLnTx/>
                        <a:uFillTx/>
                        <a:latin typeface="Times" panose="02020603050405020304" pitchFamily="18" charset="0"/>
                        <a:ea typeface="+mn-ea"/>
                        <a:cs typeface="Times" panose="02020603050405020304" pitchFamily="18" charset="0"/>
                      </a:endParaRPr>
                    </a:p>
                  </a:txBody>
                  <a:tcPr marL="68604" marR="68604" marT="34297" marB="3429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562704483"/>
                  </a:ext>
                </a:extLst>
              </a:tr>
              <a:tr h="160053">
                <a:tc>
                  <a:txBody>
                    <a:bodyPr/>
                    <a:lstStyle/>
                    <a:p>
                      <a:pPr algn="ctr"/>
                      <a:r>
                        <a:rPr lang="en-US" sz="1100" dirty="0">
                          <a:latin typeface="Times" panose="02020603050405020304" pitchFamily="18" charset="0"/>
                          <a:cs typeface="Times" panose="02020603050405020304" pitchFamily="18" charset="0"/>
                        </a:rPr>
                        <a:t>1</a:t>
                      </a:r>
                    </a:p>
                  </a:txBody>
                  <a:tcPr marL="68604" marR="68604" marT="34297" marB="3429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u="none" strike="noStrike" kern="1200" cap="none" spc="0" normalizeH="0" baseline="0" noProof="0" dirty="0">
                          <a:ln>
                            <a:noFill/>
                          </a:ln>
                          <a:effectLst/>
                          <a:uLnTx/>
                          <a:uFillTx/>
                          <a:latin typeface="Times" panose="02020603050405020304" pitchFamily="18" charset="0"/>
                          <a:cs typeface="Times" panose="02020603050405020304" pitchFamily="18" charset="0"/>
                        </a:rPr>
                        <a:t>1</a:t>
                      </a:r>
                      <a:endParaRPr kumimoji="0" lang="en-US" sz="1100" b="0" i="0" u="none" strike="noStrike" kern="1200" cap="none" spc="0" normalizeH="0" baseline="0" noProof="0" dirty="0">
                        <a:ln>
                          <a:noFill/>
                        </a:ln>
                        <a:solidFill>
                          <a:prstClr val="black"/>
                        </a:solidFill>
                        <a:effectLst/>
                        <a:uLnTx/>
                        <a:uFillTx/>
                        <a:latin typeface="Times" panose="02020603050405020304" pitchFamily="18" charset="0"/>
                        <a:ea typeface="+mn-ea"/>
                        <a:cs typeface="Times" panose="02020603050405020304" pitchFamily="18" charset="0"/>
                      </a:endParaRPr>
                    </a:p>
                  </a:txBody>
                  <a:tcPr marL="68604" marR="68604" marT="34297" marB="3429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u="none" strike="noStrike" kern="1200" cap="none" spc="0" normalizeH="0" baseline="0" noProof="0" dirty="0">
                          <a:ln>
                            <a:noFill/>
                          </a:ln>
                          <a:effectLst/>
                          <a:uLnTx/>
                          <a:uFillTx/>
                          <a:latin typeface="Times" panose="02020603050405020304" pitchFamily="18" charset="0"/>
                          <a:cs typeface="Times" panose="02020603050405020304" pitchFamily="18" charset="0"/>
                        </a:rPr>
                        <a:t>1</a:t>
                      </a:r>
                      <a:endParaRPr kumimoji="0" lang="en-US" sz="1100" b="0" i="0" u="none" strike="noStrike" kern="1200" cap="none" spc="0" normalizeH="0" baseline="0" noProof="0" dirty="0">
                        <a:ln>
                          <a:noFill/>
                        </a:ln>
                        <a:solidFill>
                          <a:prstClr val="black"/>
                        </a:solidFill>
                        <a:effectLst/>
                        <a:uLnTx/>
                        <a:uFillTx/>
                        <a:latin typeface="Times" panose="02020603050405020304" pitchFamily="18" charset="0"/>
                        <a:ea typeface="+mn-ea"/>
                        <a:cs typeface="Times" panose="02020603050405020304" pitchFamily="18" charset="0"/>
                      </a:endParaRPr>
                    </a:p>
                  </a:txBody>
                  <a:tcPr marL="68604" marR="68604" marT="34297" marB="3429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412699664"/>
                  </a:ext>
                </a:extLst>
              </a:tr>
            </a:tbl>
          </a:graphicData>
        </a:graphic>
      </p:graphicFrame>
      <p:cxnSp>
        <p:nvCxnSpPr>
          <p:cNvPr id="13" name="Straight Arrow Connector 12">
            <a:extLst>
              <a:ext uri="{FF2B5EF4-FFF2-40B4-BE49-F238E27FC236}">
                <a16:creationId xmlns:a16="http://schemas.microsoft.com/office/drawing/2014/main" id="{C47BAAF0-F969-4AA5-94EE-1007B8350EC8}"/>
              </a:ext>
            </a:extLst>
          </p:cNvPr>
          <p:cNvCxnSpPr/>
          <p:nvPr/>
        </p:nvCxnSpPr>
        <p:spPr>
          <a:xfrm>
            <a:off x="4172840" y="2483790"/>
            <a:ext cx="457200" cy="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6" name="Slide Number Placeholder 5">
            <a:extLst>
              <a:ext uri="{FF2B5EF4-FFF2-40B4-BE49-F238E27FC236}">
                <a16:creationId xmlns:a16="http://schemas.microsoft.com/office/drawing/2014/main" id="{F2DD6D06-D4F7-4666-B427-617EF31A49ED}"/>
              </a:ext>
            </a:extLst>
          </p:cNvPr>
          <p:cNvSpPr>
            <a:spLocks noGrp="1"/>
          </p:cNvSpPr>
          <p:nvPr>
            <p:ph type="sldNum" sz="quarter" idx="12"/>
          </p:nvPr>
        </p:nvSpPr>
        <p:spPr/>
        <p:txBody>
          <a:bodyPr/>
          <a:lstStyle/>
          <a:p>
            <a:pPr>
              <a:defRPr/>
            </a:pPr>
            <a:fld id="{46C95EAB-5877-4365-885A-A60EB0348E4F}" type="slidenum">
              <a:rPr lang="en-US" altLang="en-US" smtClean="0"/>
              <a:pPr>
                <a:defRPr/>
              </a:pPr>
              <a:t>69</a:t>
            </a:fld>
            <a:endParaRPr lang="en-US" altLang="en-US"/>
          </a:p>
        </p:txBody>
      </p:sp>
      <p:pic>
        <p:nvPicPr>
          <p:cNvPr id="15" name="Picture 14">
            <a:extLst>
              <a:ext uri="{FF2B5EF4-FFF2-40B4-BE49-F238E27FC236}">
                <a16:creationId xmlns:a16="http://schemas.microsoft.com/office/drawing/2014/main" id="{16CFB185-A765-48DE-A94C-5A7619238BB1}"/>
              </a:ext>
            </a:extLst>
          </p:cNvPr>
          <p:cNvPicPr>
            <a:picLocks noChangeAspect="1"/>
          </p:cNvPicPr>
          <p:nvPr/>
        </p:nvPicPr>
        <p:blipFill>
          <a:blip r:embed="rId4"/>
          <a:stretch>
            <a:fillRect/>
          </a:stretch>
        </p:blipFill>
        <p:spPr>
          <a:xfrm>
            <a:off x="8418" y="530024"/>
            <a:ext cx="709926" cy="503438"/>
          </a:xfrm>
          <a:prstGeom prst="rect">
            <a:avLst/>
          </a:prstGeom>
        </p:spPr>
      </p:pic>
      <p:sp>
        <p:nvSpPr>
          <p:cNvPr id="16" name="Rectangle 15">
            <a:extLst>
              <a:ext uri="{FF2B5EF4-FFF2-40B4-BE49-F238E27FC236}">
                <a16:creationId xmlns:a16="http://schemas.microsoft.com/office/drawing/2014/main" id="{78216797-DCAC-409D-8D15-167FE38B6218}"/>
              </a:ext>
            </a:extLst>
          </p:cNvPr>
          <p:cNvSpPr/>
          <p:nvPr/>
        </p:nvSpPr>
        <p:spPr>
          <a:xfrm>
            <a:off x="693094" y="4603954"/>
            <a:ext cx="8103455" cy="1561774"/>
          </a:xfrm>
          <a:prstGeom prst="rect">
            <a:avLst/>
          </a:prstGeom>
        </p:spPr>
        <p:txBody>
          <a:bodyPr wrap="square">
            <a:spAutoFit/>
          </a:bodyPr>
          <a:lstStyle/>
          <a:p>
            <a:pPr algn="just">
              <a:defRPr/>
            </a:pPr>
            <a:r>
              <a:rPr lang="en-US" sz="1400" b="1" dirty="0">
                <a:cs typeface="Times New Roman" panose="02020603050405020304" pitchFamily="18" charset="0"/>
              </a:rPr>
              <a:t>To estimate the maximum probability, </a:t>
            </a:r>
            <a:r>
              <a:rPr lang="en-US" sz="1400" dirty="0">
                <a:cs typeface="Times New Roman" panose="02020603050405020304" pitchFamily="18" charset="0"/>
              </a:rPr>
              <a:t>each node in the graph is updated iteratively according to the probability of that node given its Markov blanket.</a:t>
            </a:r>
          </a:p>
          <a:p>
            <a:pPr algn="just">
              <a:defRPr/>
            </a:pPr>
            <a:endParaRPr lang="en-US" sz="1400" dirty="0">
              <a:cs typeface="Times New Roman" panose="02020603050405020304" pitchFamily="18" charset="0"/>
            </a:endParaRPr>
          </a:p>
          <a:p>
            <a:pPr algn="just">
              <a:defRPr/>
            </a:pPr>
            <a:r>
              <a:rPr lang="en-US" sz="1400" dirty="0">
                <a:cs typeface="Times New Roman" panose="02020603050405020304" pitchFamily="18" charset="0"/>
              </a:rPr>
              <a:t>One cycle is completed when we have done iterating over all nodes.</a:t>
            </a:r>
          </a:p>
          <a:p>
            <a:pPr marL="214313" indent="-214313" algn="just">
              <a:lnSpc>
                <a:spcPct val="150000"/>
              </a:lnSpc>
              <a:buFont typeface="Wingdings" panose="05000000000000000000" pitchFamily="2" charset="2"/>
              <a:buChar char="ü"/>
              <a:defRPr/>
            </a:pPr>
            <a:r>
              <a:rPr lang="en-US" sz="1400" dirty="0">
                <a:cs typeface="Times New Roman" panose="02020603050405020304" pitchFamily="18" charset="0"/>
              </a:rPr>
              <a:t>In this example we start with node </a:t>
            </a:r>
            <a:r>
              <a:rPr lang="en-US" sz="1400" b="1" dirty="0">
                <a:cs typeface="Times New Roman" panose="02020603050405020304" pitchFamily="18" charset="0"/>
              </a:rPr>
              <a:t>Number 1</a:t>
            </a:r>
            <a:r>
              <a:rPr lang="en-US" sz="1400" dirty="0">
                <a:cs typeface="Times New Roman" panose="02020603050405020304" pitchFamily="18" charset="0"/>
              </a:rPr>
              <a:t>. </a:t>
            </a:r>
          </a:p>
          <a:p>
            <a:pPr marL="214313" indent="-214313" algn="just">
              <a:lnSpc>
                <a:spcPct val="150000"/>
              </a:lnSpc>
              <a:buFont typeface="Wingdings" panose="05000000000000000000" pitchFamily="2" charset="2"/>
              <a:buChar char="ü"/>
              <a:defRPr/>
            </a:pPr>
            <a:r>
              <a:rPr lang="en-US" sz="1400" dirty="0">
                <a:cs typeface="Times New Roman" panose="02020603050405020304" pitchFamily="18" charset="0"/>
              </a:rPr>
              <a:t>Given the value of evidence node, which is the </a:t>
            </a:r>
            <a:r>
              <a:rPr lang="en-US" sz="1400" dirty="0">
                <a:solidFill>
                  <a:srgbClr val="FF0000"/>
                </a:solidFill>
                <a:cs typeface="Times New Roman" panose="02020603050405020304" pitchFamily="18" charset="0"/>
              </a:rPr>
              <a:t>Red </a:t>
            </a:r>
            <a:r>
              <a:rPr lang="en-US" sz="1400" dirty="0">
                <a:cs typeface="Times New Roman" panose="02020603050405020304" pitchFamily="18" charset="0"/>
              </a:rPr>
              <a:t>node</a:t>
            </a:r>
            <a:r>
              <a:rPr lang="en-US" sz="1400" dirty="0">
                <a:solidFill>
                  <a:srgbClr val="FF0000"/>
                </a:solidFill>
                <a:cs typeface="Times New Roman" panose="02020603050405020304" pitchFamily="18" charset="0"/>
              </a:rPr>
              <a:t>.</a:t>
            </a:r>
          </a:p>
        </p:txBody>
      </p:sp>
    </p:spTree>
    <p:extLst>
      <p:ext uri="{BB962C8B-B14F-4D97-AF65-F5344CB8AC3E}">
        <p14:creationId xmlns:p14="http://schemas.microsoft.com/office/powerpoint/2010/main" val="245474213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1">
            <a:extLst>
              <a:ext uri="{FF2B5EF4-FFF2-40B4-BE49-F238E27FC236}">
                <a16:creationId xmlns:a16="http://schemas.microsoft.com/office/drawing/2014/main" id="{4421EDB9-A6E5-4395-AC66-E36242EF238A}"/>
              </a:ext>
            </a:extLst>
          </p:cNvPr>
          <p:cNvSpPr>
            <a:spLocks noGrp="1" noChangeArrowheads="1"/>
          </p:cNvSpPr>
          <p:nvPr>
            <p:ph type="title" idx="4294967295"/>
          </p:nvPr>
        </p:nvSpPr>
        <p:spPr>
          <a:xfrm>
            <a:off x="965200" y="395288"/>
            <a:ext cx="7378700" cy="457200"/>
          </a:xfrm>
        </p:spPr>
        <p:txBody>
          <a:bodyPr/>
          <a:lstStyle/>
          <a:p>
            <a:pPr algn="ctr" eaLnBrk="1" hangingPunct="1">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altLang="en-US" sz="3200" dirty="0">
                <a:latin typeface="Times" panose="02020603050405020304" pitchFamily="18" charset="0"/>
                <a:cs typeface="Times" panose="02020603050405020304" pitchFamily="18" charset="0"/>
              </a:rPr>
              <a:t>Outline</a:t>
            </a:r>
          </a:p>
        </p:txBody>
      </p:sp>
      <p:sp>
        <p:nvSpPr>
          <p:cNvPr id="18435" name="Rectangle 2">
            <a:extLst>
              <a:ext uri="{FF2B5EF4-FFF2-40B4-BE49-F238E27FC236}">
                <a16:creationId xmlns:a16="http://schemas.microsoft.com/office/drawing/2014/main" id="{F694C6A3-F60C-4AEC-A303-7675EE3B2ADF}"/>
              </a:ext>
            </a:extLst>
          </p:cNvPr>
          <p:cNvSpPr>
            <a:spLocks noGrp="1" noChangeArrowheads="1"/>
          </p:cNvSpPr>
          <p:nvPr>
            <p:ph type="body" idx="4294967295"/>
          </p:nvPr>
        </p:nvSpPr>
        <p:spPr>
          <a:xfrm>
            <a:off x="808310" y="1316725"/>
            <a:ext cx="7958137" cy="4973638"/>
          </a:xfrm>
        </p:spPr>
        <p:txBody>
          <a:bodyPr/>
          <a:lstStyle/>
          <a:p>
            <a:pPr eaLnBrk="1" hangingPunct="1">
              <a:lnSpc>
                <a:spcPct val="93000"/>
              </a:lnSpc>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GB" altLang="en-US" dirty="0">
                <a:solidFill>
                  <a:schemeClr val="bg2"/>
                </a:solidFill>
                <a:latin typeface="Times" panose="02020603050405020304" pitchFamily="18" charset="0"/>
                <a:cs typeface="Times" panose="02020603050405020304" pitchFamily="18" charset="0"/>
              </a:rPr>
              <a:t>Introduction </a:t>
            </a:r>
          </a:p>
          <a:p>
            <a:pPr eaLnBrk="1" hangingPunct="1">
              <a:lnSpc>
                <a:spcPct val="93000"/>
              </a:lnSpc>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altLang="en-US" dirty="0">
                <a:solidFill>
                  <a:schemeClr val="bg2"/>
                </a:solidFill>
                <a:latin typeface="Times" panose="02020603050405020304" pitchFamily="18" charset="0"/>
                <a:cs typeface="Times" panose="02020603050405020304" pitchFamily="18" charset="0"/>
              </a:rPr>
              <a:t>Motivation</a:t>
            </a:r>
          </a:p>
          <a:p>
            <a:pPr eaLnBrk="1" hangingPunct="1">
              <a:lnSpc>
                <a:spcPct val="93000"/>
              </a:lnSpc>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altLang="en-US" dirty="0">
                <a:solidFill>
                  <a:srgbClr val="FF0000"/>
                </a:solidFill>
                <a:latin typeface="Times" panose="02020603050405020304" pitchFamily="18" charset="0"/>
                <a:cs typeface="Times" panose="02020603050405020304" pitchFamily="18" charset="0"/>
              </a:rPr>
              <a:t>Literature Review</a:t>
            </a:r>
          </a:p>
          <a:p>
            <a:pPr eaLnBrk="1" hangingPunct="1">
              <a:lnSpc>
                <a:spcPct val="93000"/>
              </a:lnSpc>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altLang="en-US" dirty="0">
                <a:solidFill>
                  <a:schemeClr val="bg2"/>
                </a:solidFill>
                <a:latin typeface="Times" panose="02020603050405020304" pitchFamily="18" charset="0"/>
                <a:cs typeface="Times" panose="02020603050405020304" pitchFamily="18" charset="0"/>
              </a:rPr>
              <a:t>Problem Definition</a:t>
            </a:r>
          </a:p>
          <a:p>
            <a:pPr eaLnBrk="1" hangingPunct="1">
              <a:lnSpc>
                <a:spcPct val="93000"/>
              </a:lnSpc>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altLang="en-US" dirty="0">
                <a:solidFill>
                  <a:schemeClr val="bg2"/>
                </a:solidFill>
                <a:latin typeface="Times" panose="02020603050405020304" pitchFamily="18" charset="0"/>
                <a:cs typeface="Times" panose="02020603050405020304" pitchFamily="18" charset="0"/>
              </a:rPr>
              <a:t>Proposed Solution</a:t>
            </a:r>
          </a:p>
          <a:p>
            <a:pPr eaLnBrk="1" hangingPunct="1">
              <a:lnSpc>
                <a:spcPct val="93000"/>
              </a:lnSpc>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altLang="en-US" dirty="0">
                <a:solidFill>
                  <a:schemeClr val="bg2"/>
                </a:solidFill>
                <a:latin typeface="Times" panose="02020603050405020304" pitchFamily="18" charset="0"/>
                <a:cs typeface="Times" panose="02020603050405020304" pitchFamily="18" charset="0"/>
              </a:rPr>
              <a:t>Experiment Results and Evaluation</a:t>
            </a:r>
          </a:p>
          <a:p>
            <a:pPr eaLnBrk="1" hangingPunct="1">
              <a:lnSpc>
                <a:spcPct val="93000"/>
              </a:lnSpc>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altLang="en-US" dirty="0">
                <a:solidFill>
                  <a:schemeClr val="bg2"/>
                </a:solidFill>
                <a:latin typeface="Times" panose="02020603050405020304" pitchFamily="18" charset="0"/>
                <a:cs typeface="Times" panose="02020603050405020304" pitchFamily="18" charset="0"/>
              </a:rPr>
              <a:t>Conclusion, Application, and limitations.</a:t>
            </a:r>
          </a:p>
          <a:p>
            <a:pPr eaLnBrk="1" hangingPunct="1">
              <a:lnSpc>
                <a:spcPct val="93000"/>
              </a:lnSpc>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altLang="en-US" dirty="0">
                <a:solidFill>
                  <a:schemeClr val="bg2"/>
                </a:solidFill>
                <a:latin typeface="Times" panose="02020603050405020304" pitchFamily="18" charset="0"/>
                <a:cs typeface="Times" panose="02020603050405020304" pitchFamily="18" charset="0"/>
              </a:rPr>
              <a:t>Future Work</a:t>
            </a:r>
          </a:p>
        </p:txBody>
      </p:sp>
      <p:pic>
        <p:nvPicPr>
          <p:cNvPr id="18436" name="Picture 3">
            <a:extLst>
              <a:ext uri="{FF2B5EF4-FFF2-40B4-BE49-F238E27FC236}">
                <a16:creationId xmlns:a16="http://schemas.microsoft.com/office/drawing/2014/main" id="{1C683510-DE84-4870-95CD-DA2A6E5E02A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587030"/>
            <a:ext cx="606576" cy="4608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lide Number Placeholder 5">
            <a:extLst>
              <a:ext uri="{FF2B5EF4-FFF2-40B4-BE49-F238E27FC236}">
                <a16:creationId xmlns:a16="http://schemas.microsoft.com/office/drawing/2014/main" id="{F247231A-9FF9-4650-B021-780648AD3197}"/>
              </a:ext>
            </a:extLst>
          </p:cNvPr>
          <p:cNvSpPr>
            <a:spLocks noGrp="1"/>
          </p:cNvSpPr>
          <p:nvPr>
            <p:ph type="sldNum" sz="quarter" idx="12"/>
          </p:nvPr>
        </p:nvSpPr>
        <p:spPr/>
        <p:txBody>
          <a:bodyPr/>
          <a:lstStyle/>
          <a:p>
            <a:pPr>
              <a:defRPr/>
            </a:pPr>
            <a:fld id="{46C95EAB-5877-4365-885A-A60EB0348E4F}" type="slidenum">
              <a:rPr lang="en-US" altLang="en-US" smtClean="0"/>
              <a:pPr>
                <a:defRPr/>
              </a:pPr>
              <a:t>7</a:t>
            </a:fld>
            <a:endParaRPr lang="en-US" altLang="en-US"/>
          </a:p>
        </p:txBody>
      </p:sp>
    </p:spTree>
  </p:cSld>
  <p:clrMapOvr>
    <a:masterClrMapping/>
  </p:clrMapOvr>
  <p:transition spd="med" advTm="27264"/>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106" name="Picture 6">
            <a:extLst>
              <a:ext uri="{FF2B5EF4-FFF2-40B4-BE49-F238E27FC236}">
                <a16:creationId xmlns:a16="http://schemas.microsoft.com/office/drawing/2014/main" id="{45AE9E59-5EF9-4A4A-8BF7-C34DF1E33B7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9475" y="526454"/>
            <a:ext cx="3451225" cy="370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3" name="Straight Arrow Connector 12">
            <a:extLst>
              <a:ext uri="{FF2B5EF4-FFF2-40B4-BE49-F238E27FC236}">
                <a16:creationId xmlns:a16="http://schemas.microsoft.com/office/drawing/2014/main" id="{C47BAAF0-F969-4AA5-94EE-1007B8350EC8}"/>
              </a:ext>
            </a:extLst>
          </p:cNvPr>
          <p:cNvCxnSpPr/>
          <p:nvPr/>
        </p:nvCxnSpPr>
        <p:spPr>
          <a:xfrm>
            <a:off x="4172840" y="2483790"/>
            <a:ext cx="457200" cy="0"/>
          </a:xfrm>
          <a:prstGeom prst="straightConnector1">
            <a:avLst/>
          </a:prstGeom>
          <a:ln w="4762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4" name="Rectangle 13">
            <a:extLst>
              <a:ext uri="{FF2B5EF4-FFF2-40B4-BE49-F238E27FC236}">
                <a16:creationId xmlns:a16="http://schemas.microsoft.com/office/drawing/2014/main" id="{85EE1B68-6AB7-45E0-818A-D348884A1F83}"/>
              </a:ext>
            </a:extLst>
          </p:cNvPr>
          <p:cNvSpPr/>
          <p:nvPr/>
        </p:nvSpPr>
        <p:spPr>
          <a:xfrm rot="16200000">
            <a:off x="4769425" y="2237837"/>
            <a:ext cx="1858333" cy="1356890"/>
          </a:xfrm>
          <a:prstGeom prst="rect">
            <a:avLst/>
          </a:prstGeom>
          <a:noFill/>
          <a:ln w="41275">
            <a:solidFill>
              <a:srgbClr val="FF0000">
                <a:alpha val="96000"/>
              </a:srgb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a:p>
        </p:txBody>
      </p:sp>
      <p:sp>
        <p:nvSpPr>
          <p:cNvPr id="6" name="Slide Number Placeholder 5">
            <a:extLst>
              <a:ext uri="{FF2B5EF4-FFF2-40B4-BE49-F238E27FC236}">
                <a16:creationId xmlns:a16="http://schemas.microsoft.com/office/drawing/2014/main" id="{F2DD6D06-D4F7-4666-B427-617EF31A49ED}"/>
              </a:ext>
            </a:extLst>
          </p:cNvPr>
          <p:cNvSpPr>
            <a:spLocks noGrp="1"/>
          </p:cNvSpPr>
          <p:nvPr>
            <p:ph type="sldNum" sz="quarter" idx="12"/>
          </p:nvPr>
        </p:nvSpPr>
        <p:spPr/>
        <p:txBody>
          <a:bodyPr/>
          <a:lstStyle/>
          <a:p>
            <a:pPr>
              <a:defRPr/>
            </a:pPr>
            <a:fld id="{46C95EAB-5877-4365-885A-A60EB0348E4F}" type="slidenum">
              <a:rPr lang="en-US" altLang="en-US" smtClean="0"/>
              <a:pPr>
                <a:defRPr/>
              </a:pPr>
              <a:t>70</a:t>
            </a:fld>
            <a:endParaRPr lang="en-US" altLang="en-US"/>
          </a:p>
        </p:txBody>
      </p:sp>
      <p:pic>
        <p:nvPicPr>
          <p:cNvPr id="15" name="Picture 14">
            <a:extLst>
              <a:ext uri="{FF2B5EF4-FFF2-40B4-BE49-F238E27FC236}">
                <a16:creationId xmlns:a16="http://schemas.microsoft.com/office/drawing/2014/main" id="{16CFB185-A765-48DE-A94C-5A7619238BB1}"/>
              </a:ext>
            </a:extLst>
          </p:cNvPr>
          <p:cNvPicPr>
            <a:picLocks noChangeAspect="1"/>
          </p:cNvPicPr>
          <p:nvPr/>
        </p:nvPicPr>
        <p:blipFill>
          <a:blip r:embed="rId4"/>
          <a:stretch>
            <a:fillRect/>
          </a:stretch>
        </p:blipFill>
        <p:spPr>
          <a:xfrm>
            <a:off x="8418" y="530024"/>
            <a:ext cx="709926" cy="503438"/>
          </a:xfrm>
          <a:prstGeom prst="rect">
            <a:avLst/>
          </a:prstGeom>
        </p:spPr>
      </p:pic>
      <p:graphicFrame>
        <p:nvGraphicFramePr>
          <p:cNvPr id="3" name="Table 2">
            <a:extLst>
              <a:ext uri="{FF2B5EF4-FFF2-40B4-BE49-F238E27FC236}">
                <a16:creationId xmlns:a16="http://schemas.microsoft.com/office/drawing/2014/main" id="{8CD290DB-F28E-4A7D-9925-2D77211FF583}"/>
              </a:ext>
            </a:extLst>
          </p:cNvPr>
          <p:cNvGraphicFramePr>
            <a:graphicFrameLocks noGrp="1"/>
          </p:cNvGraphicFramePr>
          <p:nvPr>
            <p:extLst>
              <p:ext uri="{D42A27DB-BD31-4B8C-83A1-F6EECF244321}">
                <p14:modId xmlns:p14="http://schemas.microsoft.com/office/powerpoint/2010/main" val="3346016811"/>
              </p:ext>
            </p:extLst>
          </p:nvPr>
        </p:nvGraphicFramePr>
        <p:xfrm>
          <a:off x="1859176" y="4612337"/>
          <a:ext cx="4686300" cy="1387919"/>
        </p:xfrm>
        <a:graphic>
          <a:graphicData uri="http://schemas.openxmlformats.org/drawingml/2006/table">
            <a:tbl>
              <a:tblPr firstRow="1" firstCol="1" bandRow="1">
                <a:tableStyleId>{9DCAF9ED-07DC-4A11-8D7F-57B35C25682E}</a:tableStyleId>
              </a:tblPr>
              <a:tblGrid>
                <a:gridCol w="4686300">
                  <a:extLst>
                    <a:ext uri="{9D8B030D-6E8A-4147-A177-3AD203B41FA5}">
                      <a16:colId xmlns:a16="http://schemas.microsoft.com/office/drawing/2014/main" val="787447746"/>
                    </a:ext>
                  </a:extLst>
                </a:gridCol>
              </a:tblGrid>
              <a:tr h="279659">
                <a:tc>
                  <a:txBody>
                    <a:bodyPr/>
                    <a:lstStyle/>
                    <a:p>
                      <a:pPr marL="0" marR="0" algn="ctr">
                        <a:lnSpc>
                          <a:spcPct val="107000"/>
                        </a:lnSpc>
                        <a:spcBef>
                          <a:spcPts val="0"/>
                        </a:spcBef>
                        <a:spcAft>
                          <a:spcPts val="0"/>
                        </a:spcAft>
                      </a:pPr>
                      <a:r>
                        <a:rPr lang="en-US" sz="1200" b="1" dirty="0">
                          <a:solidFill>
                            <a:schemeClr val="tx1"/>
                          </a:solidFill>
                          <a:effectLst/>
                          <a:latin typeface="Times" panose="02020603050405020304" pitchFamily="18" charset="0"/>
                          <a:cs typeface="Times" panose="02020603050405020304" pitchFamily="18" charset="0"/>
                        </a:rPr>
                        <a:t>Gibbs Sampling </a:t>
                      </a:r>
                      <a:endParaRPr lang="en-US" sz="1200" b="1" dirty="0">
                        <a:solidFill>
                          <a:schemeClr val="tx1"/>
                        </a:solidFill>
                        <a:effectLst/>
                        <a:latin typeface="Times" panose="02020603050405020304" pitchFamily="18" charset="0"/>
                        <a:ea typeface="Calibri" panose="020F0502020204030204" pitchFamily="34" charset="0"/>
                        <a:cs typeface="Times" panose="02020603050405020304" pitchFamily="18" charset="0"/>
                      </a:endParaRPr>
                    </a:p>
                  </a:txBody>
                  <a:tcPr marL="68580" marR="68580" marT="0" marB="0"/>
                </a:tc>
                <a:extLst>
                  <a:ext uri="{0D108BD9-81ED-4DB2-BD59-A6C34878D82A}">
                    <a16:rowId xmlns:a16="http://schemas.microsoft.com/office/drawing/2014/main" val="2072293224"/>
                  </a:ext>
                </a:extLst>
              </a:tr>
              <a:tr h="220688">
                <a:tc>
                  <a:txBody>
                    <a:bodyPr/>
                    <a:lstStyle/>
                    <a:p>
                      <a:pPr marL="0" marR="0" lvl="0" indent="0" algn="just" rtl="0">
                        <a:lnSpc>
                          <a:spcPct val="107000"/>
                        </a:lnSpc>
                        <a:spcBef>
                          <a:spcPts val="0"/>
                        </a:spcBef>
                        <a:spcAft>
                          <a:spcPts val="0"/>
                        </a:spcAft>
                        <a:buFont typeface="+mj-lt"/>
                        <a:buNone/>
                      </a:pPr>
                      <a:r>
                        <a:rPr lang="en-US" sz="1200" b="0" dirty="0">
                          <a:effectLst/>
                          <a:latin typeface="Times" panose="02020603050405020304" pitchFamily="18" charset="0"/>
                          <a:cs typeface="Times" panose="02020603050405020304" pitchFamily="18" charset="0"/>
                        </a:rPr>
                        <a:t>Start with an initial random assignment to nodes</a:t>
                      </a:r>
                      <a:endParaRPr lang="en-US" sz="1200" b="0" dirty="0">
                        <a:effectLst/>
                        <a:latin typeface="Times" panose="02020603050405020304" pitchFamily="18" charset="0"/>
                        <a:ea typeface="Calibri" panose="020F0502020204030204" pitchFamily="34" charset="0"/>
                        <a:cs typeface="Times" panose="02020603050405020304" pitchFamily="18" charset="0"/>
                      </a:endParaRPr>
                    </a:p>
                  </a:txBody>
                  <a:tcPr marL="68580" marR="68580" marT="0" marB="0"/>
                </a:tc>
                <a:extLst>
                  <a:ext uri="{0D108BD9-81ED-4DB2-BD59-A6C34878D82A}">
                    <a16:rowId xmlns:a16="http://schemas.microsoft.com/office/drawing/2014/main" val="1228191505"/>
                  </a:ext>
                </a:extLst>
              </a:tr>
              <a:tr h="220688">
                <a:tc>
                  <a:txBody>
                    <a:bodyPr/>
                    <a:lstStyle/>
                    <a:p>
                      <a:pPr marL="0" marR="0" lvl="0" indent="0" algn="just" rtl="0">
                        <a:lnSpc>
                          <a:spcPct val="107000"/>
                        </a:lnSpc>
                        <a:spcBef>
                          <a:spcPts val="0"/>
                        </a:spcBef>
                        <a:spcAft>
                          <a:spcPts val="0"/>
                        </a:spcAft>
                        <a:buFont typeface="+mj-lt"/>
                        <a:buNone/>
                      </a:pPr>
                      <a:r>
                        <a:rPr lang="en-US" sz="1200" b="0" dirty="0">
                          <a:effectLst/>
                          <a:latin typeface="Times" panose="02020603050405020304" pitchFamily="18" charset="0"/>
                          <a:cs typeface="Times" panose="02020603050405020304" pitchFamily="18" charset="0"/>
                        </a:rPr>
                        <a:t>One node at a time, sample node given its Markov blanket</a:t>
                      </a:r>
                      <a:endParaRPr lang="en-US" sz="1200" b="0" dirty="0">
                        <a:effectLst/>
                        <a:latin typeface="Times" panose="02020603050405020304" pitchFamily="18" charset="0"/>
                        <a:ea typeface="Calibri" panose="020F0502020204030204" pitchFamily="34" charset="0"/>
                        <a:cs typeface="Times" panose="02020603050405020304" pitchFamily="18" charset="0"/>
                      </a:endParaRPr>
                    </a:p>
                  </a:txBody>
                  <a:tcPr marL="68580" marR="68580" marT="0" marB="0"/>
                </a:tc>
                <a:extLst>
                  <a:ext uri="{0D108BD9-81ED-4DB2-BD59-A6C34878D82A}">
                    <a16:rowId xmlns:a16="http://schemas.microsoft.com/office/drawing/2014/main" val="2438849923"/>
                  </a:ext>
                </a:extLst>
              </a:tr>
              <a:tr h="229726">
                <a:tc>
                  <a:txBody>
                    <a:bodyPr/>
                    <a:lstStyle/>
                    <a:p>
                      <a:pPr marL="0" marR="0" lvl="0" indent="0" algn="just" rtl="0">
                        <a:lnSpc>
                          <a:spcPct val="107000"/>
                        </a:lnSpc>
                        <a:spcBef>
                          <a:spcPts val="0"/>
                        </a:spcBef>
                        <a:spcAft>
                          <a:spcPts val="0"/>
                        </a:spcAft>
                        <a:buFont typeface="+mj-lt"/>
                        <a:buNone/>
                      </a:pPr>
                      <a:r>
                        <a:rPr lang="en-US" sz="1200" b="0" dirty="0">
                          <a:effectLst/>
                          <a:latin typeface="Times" panose="02020603050405020304" pitchFamily="18" charset="0"/>
                          <a:cs typeface="Times" panose="02020603050405020304" pitchFamily="18" charset="0"/>
                        </a:rPr>
                        <a:t>Repeat</a:t>
                      </a:r>
                      <a:endParaRPr lang="en-US" sz="1200" b="0" dirty="0">
                        <a:effectLst/>
                        <a:latin typeface="Times" panose="02020603050405020304" pitchFamily="18" charset="0"/>
                        <a:ea typeface="Calibri" panose="020F0502020204030204" pitchFamily="34" charset="0"/>
                        <a:cs typeface="Times" panose="02020603050405020304" pitchFamily="18" charset="0"/>
                      </a:endParaRPr>
                    </a:p>
                  </a:txBody>
                  <a:tcPr marL="68580" marR="68580" marT="0" marB="0"/>
                </a:tc>
                <a:extLst>
                  <a:ext uri="{0D108BD9-81ED-4DB2-BD59-A6C34878D82A}">
                    <a16:rowId xmlns:a16="http://schemas.microsoft.com/office/drawing/2014/main" val="1399989303"/>
                  </a:ext>
                </a:extLst>
              </a:tr>
              <a:tr h="220688">
                <a:tc>
                  <a:txBody>
                    <a:bodyPr/>
                    <a:lstStyle/>
                    <a:p>
                      <a:pPr marL="0" marR="0" lvl="0" indent="0" algn="just" rtl="0">
                        <a:lnSpc>
                          <a:spcPct val="107000"/>
                        </a:lnSpc>
                        <a:spcBef>
                          <a:spcPts val="0"/>
                        </a:spcBef>
                        <a:spcAft>
                          <a:spcPts val="0"/>
                        </a:spcAft>
                        <a:buFont typeface="+mj-lt"/>
                        <a:buNone/>
                      </a:pPr>
                      <a:r>
                        <a:rPr lang="en-US" sz="1200" b="0" dirty="0">
                          <a:effectLst/>
                          <a:latin typeface="Times" panose="02020603050405020304" pitchFamily="18" charset="0"/>
                          <a:cs typeface="Times" panose="02020603050405020304" pitchFamily="18" charset="0"/>
                        </a:rPr>
                        <a:t>Use samples to compute P(X)</a:t>
                      </a:r>
                      <a:endParaRPr lang="en-US" sz="1200" b="0" dirty="0">
                        <a:effectLst/>
                        <a:latin typeface="Times" panose="02020603050405020304" pitchFamily="18" charset="0"/>
                        <a:ea typeface="Calibri" panose="020F0502020204030204" pitchFamily="34" charset="0"/>
                        <a:cs typeface="Times" panose="02020603050405020304" pitchFamily="18" charset="0"/>
                      </a:endParaRPr>
                    </a:p>
                  </a:txBody>
                  <a:tcPr marL="68580" marR="68580" marT="0" marB="0"/>
                </a:tc>
                <a:extLst>
                  <a:ext uri="{0D108BD9-81ED-4DB2-BD59-A6C34878D82A}">
                    <a16:rowId xmlns:a16="http://schemas.microsoft.com/office/drawing/2014/main" val="3751573231"/>
                  </a:ext>
                </a:extLst>
              </a:tr>
              <a:tr h="216470">
                <a:tc>
                  <a:txBody>
                    <a:bodyPr/>
                    <a:lstStyle/>
                    <a:p>
                      <a:pPr marL="0" marR="0" lvl="0" indent="0" algn="just" rtl="0">
                        <a:lnSpc>
                          <a:spcPct val="107000"/>
                        </a:lnSpc>
                        <a:spcBef>
                          <a:spcPts val="0"/>
                        </a:spcBef>
                        <a:spcAft>
                          <a:spcPts val="0"/>
                        </a:spcAft>
                        <a:buFont typeface="+mj-lt"/>
                        <a:buNone/>
                      </a:pPr>
                      <a:r>
                        <a:rPr lang="en-US" sz="1200" b="0" dirty="0">
                          <a:effectLst/>
                          <a:latin typeface="Times" panose="02020603050405020304" pitchFamily="18" charset="0"/>
                          <a:cs typeface="Times" panose="02020603050405020304" pitchFamily="18" charset="0"/>
                        </a:rPr>
                        <a:t>Apply to the ground network</a:t>
                      </a:r>
                      <a:endParaRPr lang="en-US" sz="1200" b="0" dirty="0">
                        <a:effectLst/>
                        <a:latin typeface="Times" panose="02020603050405020304" pitchFamily="18" charset="0"/>
                        <a:ea typeface="Calibri" panose="020F0502020204030204" pitchFamily="34" charset="0"/>
                        <a:cs typeface="Times" panose="02020603050405020304" pitchFamily="18" charset="0"/>
                      </a:endParaRPr>
                    </a:p>
                  </a:txBody>
                  <a:tcPr marL="68580" marR="68580" marT="0" marB="0"/>
                </a:tc>
                <a:extLst>
                  <a:ext uri="{0D108BD9-81ED-4DB2-BD59-A6C34878D82A}">
                    <a16:rowId xmlns:a16="http://schemas.microsoft.com/office/drawing/2014/main" val="3144150762"/>
                  </a:ext>
                </a:extLst>
              </a:tr>
            </a:tbl>
          </a:graphicData>
        </a:graphic>
      </p:graphicFrame>
      <p:graphicFrame>
        <p:nvGraphicFramePr>
          <p:cNvPr id="9" name="Table 8">
            <a:extLst>
              <a:ext uri="{FF2B5EF4-FFF2-40B4-BE49-F238E27FC236}">
                <a16:creationId xmlns:a16="http://schemas.microsoft.com/office/drawing/2014/main" id="{63A9AB6F-C67C-4250-AEE6-A4ED1D913974}"/>
              </a:ext>
            </a:extLst>
          </p:cNvPr>
          <p:cNvGraphicFramePr>
            <a:graphicFrameLocks noGrp="1"/>
          </p:cNvGraphicFramePr>
          <p:nvPr>
            <p:extLst>
              <p:ext uri="{D42A27DB-BD31-4B8C-83A1-F6EECF244321}">
                <p14:modId xmlns:p14="http://schemas.microsoft.com/office/powerpoint/2010/main" val="1453557896"/>
              </p:ext>
            </p:extLst>
          </p:nvPr>
        </p:nvGraphicFramePr>
        <p:xfrm>
          <a:off x="4994455" y="1551703"/>
          <a:ext cx="3451225" cy="2293746"/>
        </p:xfrm>
        <a:graphic>
          <a:graphicData uri="http://schemas.openxmlformats.org/drawingml/2006/table">
            <a:tbl>
              <a:tblPr firstRow="1" bandRow="1">
                <a:tableStyleId>{912C8C85-51F0-491E-9774-3900AFEF0FD7}</a:tableStyleId>
              </a:tblPr>
              <a:tblGrid>
                <a:gridCol w="1377627">
                  <a:extLst>
                    <a:ext uri="{9D8B030D-6E8A-4147-A177-3AD203B41FA5}">
                      <a16:colId xmlns:a16="http://schemas.microsoft.com/office/drawing/2014/main" val="4104847838"/>
                    </a:ext>
                  </a:extLst>
                </a:gridCol>
                <a:gridCol w="1296000">
                  <a:extLst>
                    <a:ext uri="{9D8B030D-6E8A-4147-A177-3AD203B41FA5}">
                      <a16:colId xmlns:a16="http://schemas.microsoft.com/office/drawing/2014/main" val="1787662753"/>
                    </a:ext>
                  </a:extLst>
                </a:gridCol>
                <a:gridCol w="777598">
                  <a:extLst>
                    <a:ext uri="{9D8B030D-6E8A-4147-A177-3AD203B41FA5}">
                      <a16:colId xmlns:a16="http://schemas.microsoft.com/office/drawing/2014/main" val="1267515639"/>
                    </a:ext>
                  </a:extLst>
                </a:gridCol>
              </a:tblGrid>
              <a:tr h="251512">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dirty="0">
                          <a:latin typeface="Times" panose="02020603050405020304" pitchFamily="18" charset="0"/>
                          <a:cs typeface="Times" panose="02020603050405020304" pitchFamily="18" charset="0"/>
                        </a:rPr>
                        <a:t>CR(Graph, BFS)</a:t>
                      </a:r>
                      <a:endParaRPr lang="en-US" altLang="en-US" sz="1100" dirty="0">
                        <a:latin typeface="Times" panose="02020603050405020304" pitchFamily="18" charset="0"/>
                        <a:cs typeface="Times" panose="02020603050405020304" pitchFamily="18" charset="0"/>
                      </a:endParaRPr>
                    </a:p>
                    <a:p>
                      <a:pPr algn="ctr"/>
                      <a:endParaRPr lang="en-US" sz="1000" dirty="0">
                        <a:latin typeface="Times" panose="02020603050405020304" pitchFamily="18" charset="0"/>
                        <a:cs typeface="Times" panose="02020603050405020304" pitchFamily="18" charset="0"/>
                      </a:endParaRPr>
                    </a:p>
                  </a:txBody>
                  <a:tcPr marL="68604" marR="68604" marT="34297" marB="3429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dirty="0">
                          <a:latin typeface="Times" panose="02020603050405020304" pitchFamily="18" charset="0"/>
                          <a:cs typeface="Times" panose="02020603050405020304" pitchFamily="18" charset="0"/>
                        </a:rPr>
                        <a:t>AP(Graph, GT ) </a:t>
                      </a:r>
                      <a:endParaRPr lang="en-US" altLang="en-US" sz="1100" dirty="0">
                        <a:latin typeface="Times" panose="02020603050405020304" pitchFamily="18" charset="0"/>
                        <a:cs typeface="Times" panose="02020603050405020304" pitchFamily="18"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lang="en-US" altLang="en-US" sz="1100" dirty="0">
                        <a:latin typeface="Times" panose="02020603050405020304" pitchFamily="18" charset="0"/>
                        <a:cs typeface="Times" panose="02020603050405020304" pitchFamily="18" charset="0"/>
                      </a:endParaRPr>
                    </a:p>
                  </a:txBody>
                  <a:tcPr marL="68604" marR="68604" marT="34297" marB="3429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rtl="0" eaLnBrk="1" latinLnBrk="0" hangingPunct="1"/>
                      <a:r>
                        <a:rPr kumimoji="0" lang="en-US" sz="1100" kern="1200" dirty="0">
                          <a:latin typeface="Times" panose="02020603050405020304" pitchFamily="18" charset="0"/>
                          <a:cs typeface="Times" panose="02020603050405020304" pitchFamily="18" charset="0"/>
                        </a:rPr>
                        <a:t>CR(BFSGT)</a:t>
                      </a:r>
                      <a:endParaRPr kumimoji="0" lang="en-US" altLang="en-US" sz="1100" kern="1200" dirty="0">
                        <a:latin typeface="Times" panose="02020603050405020304" pitchFamily="18" charset="0"/>
                        <a:cs typeface="Times" panose="02020603050405020304" pitchFamily="18"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kern="1200" dirty="0">
                          <a:latin typeface="Times" panose="02020603050405020304" pitchFamily="18" charset="0"/>
                          <a:cs typeface="Times" panose="02020603050405020304" pitchFamily="18" charset="0"/>
                        </a:rPr>
                        <a:t> </a:t>
                      </a:r>
                      <a:endParaRPr kumimoji="0" lang="en-US" sz="1100" b="1" kern="1200" dirty="0">
                        <a:solidFill>
                          <a:schemeClr val="lt1"/>
                        </a:solidFill>
                        <a:latin typeface="Times" panose="02020603050405020304" pitchFamily="18" charset="0"/>
                        <a:ea typeface="+mn-ea"/>
                        <a:cs typeface="Times" panose="02020603050405020304" pitchFamily="18" charset="0"/>
                      </a:endParaRPr>
                    </a:p>
                  </a:txBody>
                  <a:tcPr marL="5717" marR="5717" marT="571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599382960"/>
                  </a:ext>
                </a:extLst>
              </a:tr>
              <a:tr h="160053">
                <a:tc>
                  <a:txBody>
                    <a:bodyPr/>
                    <a:lstStyle/>
                    <a:p>
                      <a:pPr algn="ctr"/>
                      <a:r>
                        <a:rPr lang="en-US" sz="1100" dirty="0">
                          <a:latin typeface="Times" panose="02020603050405020304" pitchFamily="18" charset="0"/>
                          <a:cs typeface="Times" panose="02020603050405020304" pitchFamily="18" charset="0"/>
                        </a:rPr>
                        <a:t>1</a:t>
                      </a:r>
                    </a:p>
                  </a:txBody>
                  <a:tcPr marL="68604" marR="68604" marT="34297" marB="3429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100" dirty="0">
                          <a:latin typeface="Times" panose="02020603050405020304" pitchFamily="18" charset="0"/>
                          <a:cs typeface="Times" panose="02020603050405020304" pitchFamily="18" charset="0"/>
                        </a:rPr>
                        <a:t>1</a:t>
                      </a:r>
                    </a:p>
                  </a:txBody>
                  <a:tcPr marL="68604" marR="68604" marT="34297" marB="3429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100" dirty="0">
                          <a:latin typeface="Times" panose="02020603050405020304" pitchFamily="18" charset="0"/>
                          <a:cs typeface="Times" panose="02020603050405020304" pitchFamily="18" charset="0"/>
                        </a:rPr>
                        <a:t>1</a:t>
                      </a:r>
                    </a:p>
                  </a:txBody>
                  <a:tcPr marL="68604" marR="68604" marT="34297" marB="3429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342007352"/>
                  </a:ext>
                </a:extLst>
              </a:tr>
              <a:tr h="160053">
                <a:tc>
                  <a:txBody>
                    <a:bodyPr/>
                    <a:lstStyle/>
                    <a:p>
                      <a:pPr algn="ctr"/>
                      <a:r>
                        <a:rPr lang="en-US" sz="1100" dirty="0">
                          <a:latin typeface="Times" panose="02020603050405020304" pitchFamily="18" charset="0"/>
                          <a:cs typeface="Times" panose="02020603050405020304" pitchFamily="18" charset="0"/>
                        </a:rPr>
                        <a:t>0</a:t>
                      </a:r>
                    </a:p>
                  </a:txBody>
                  <a:tcPr marL="68604" marR="68604" marT="34297" marB="3429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u="none" strike="noStrike" kern="1200" cap="none" spc="0" normalizeH="0" baseline="0" noProof="0">
                          <a:ln>
                            <a:noFill/>
                          </a:ln>
                          <a:effectLst/>
                          <a:uLnTx/>
                          <a:uFillTx/>
                          <a:latin typeface="Times" panose="02020603050405020304" pitchFamily="18" charset="0"/>
                          <a:cs typeface="Times" panose="02020603050405020304" pitchFamily="18" charset="0"/>
                        </a:rPr>
                        <a:t>1</a:t>
                      </a:r>
                      <a:endParaRPr kumimoji="0" lang="en-US" sz="1100" b="0" i="0" u="none" strike="noStrike" kern="1200" cap="none" spc="0" normalizeH="0" baseline="0" noProof="0" dirty="0">
                        <a:ln>
                          <a:noFill/>
                        </a:ln>
                        <a:solidFill>
                          <a:prstClr val="black"/>
                        </a:solidFill>
                        <a:effectLst/>
                        <a:uLnTx/>
                        <a:uFillTx/>
                        <a:latin typeface="Times" panose="02020603050405020304" pitchFamily="18" charset="0"/>
                        <a:ea typeface="+mn-ea"/>
                        <a:cs typeface="Times" panose="02020603050405020304" pitchFamily="18" charset="0"/>
                      </a:endParaRPr>
                    </a:p>
                  </a:txBody>
                  <a:tcPr marL="68604" marR="68604" marT="34297" marB="3429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u="none" strike="noStrike" kern="1200" cap="none" spc="0" normalizeH="0" baseline="0" noProof="0">
                          <a:ln>
                            <a:noFill/>
                          </a:ln>
                          <a:effectLst/>
                          <a:uLnTx/>
                          <a:uFillTx/>
                          <a:latin typeface="Times" panose="02020603050405020304" pitchFamily="18" charset="0"/>
                          <a:cs typeface="Times" panose="02020603050405020304" pitchFamily="18" charset="0"/>
                        </a:rPr>
                        <a:t>1</a:t>
                      </a:r>
                      <a:endParaRPr kumimoji="0" lang="en-US" sz="1100" b="0" i="0" u="none" strike="noStrike" kern="1200" cap="none" spc="0" normalizeH="0" baseline="0" noProof="0" dirty="0">
                        <a:ln>
                          <a:noFill/>
                        </a:ln>
                        <a:solidFill>
                          <a:prstClr val="black"/>
                        </a:solidFill>
                        <a:effectLst/>
                        <a:uLnTx/>
                        <a:uFillTx/>
                        <a:latin typeface="Times" panose="02020603050405020304" pitchFamily="18" charset="0"/>
                        <a:ea typeface="+mn-ea"/>
                        <a:cs typeface="Times" panose="02020603050405020304" pitchFamily="18" charset="0"/>
                      </a:endParaRPr>
                    </a:p>
                  </a:txBody>
                  <a:tcPr marL="68604" marR="68604" marT="34297" marB="3429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086915725"/>
                  </a:ext>
                </a:extLst>
              </a:tr>
              <a:tr h="160053">
                <a:tc>
                  <a:txBody>
                    <a:bodyPr/>
                    <a:lstStyle/>
                    <a:p>
                      <a:pPr algn="ctr"/>
                      <a:r>
                        <a:rPr lang="en-US" sz="1100" dirty="0">
                          <a:latin typeface="Times" panose="02020603050405020304" pitchFamily="18" charset="0"/>
                          <a:cs typeface="Times" panose="02020603050405020304" pitchFamily="18" charset="0"/>
                        </a:rPr>
                        <a:t>0</a:t>
                      </a:r>
                    </a:p>
                  </a:txBody>
                  <a:tcPr marL="68604" marR="68604" marT="34297" marB="3429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u="none" strike="noStrike" kern="1200" cap="none" spc="0" normalizeH="0" baseline="0" noProof="0">
                          <a:ln>
                            <a:noFill/>
                          </a:ln>
                          <a:effectLst/>
                          <a:uLnTx/>
                          <a:uFillTx/>
                          <a:latin typeface="Times" panose="02020603050405020304" pitchFamily="18" charset="0"/>
                          <a:cs typeface="Times" panose="02020603050405020304" pitchFamily="18" charset="0"/>
                        </a:rPr>
                        <a:t>1</a:t>
                      </a:r>
                      <a:endParaRPr kumimoji="0" lang="en-US" sz="1100" b="0" i="0" u="none" strike="noStrike" kern="1200" cap="none" spc="0" normalizeH="0" baseline="0" noProof="0" dirty="0">
                        <a:ln>
                          <a:noFill/>
                        </a:ln>
                        <a:solidFill>
                          <a:prstClr val="black"/>
                        </a:solidFill>
                        <a:effectLst/>
                        <a:uLnTx/>
                        <a:uFillTx/>
                        <a:latin typeface="Times" panose="02020603050405020304" pitchFamily="18" charset="0"/>
                        <a:ea typeface="+mn-ea"/>
                        <a:cs typeface="Times" panose="02020603050405020304" pitchFamily="18" charset="0"/>
                      </a:endParaRPr>
                    </a:p>
                  </a:txBody>
                  <a:tcPr marL="68604" marR="68604" marT="34297" marB="3429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u="none" strike="noStrike" kern="1200" cap="none" spc="0" normalizeH="0" baseline="0" noProof="0">
                          <a:ln>
                            <a:noFill/>
                          </a:ln>
                          <a:effectLst/>
                          <a:uLnTx/>
                          <a:uFillTx/>
                          <a:latin typeface="Times" panose="02020603050405020304" pitchFamily="18" charset="0"/>
                          <a:cs typeface="Times" panose="02020603050405020304" pitchFamily="18" charset="0"/>
                        </a:rPr>
                        <a:t>1</a:t>
                      </a:r>
                      <a:endParaRPr kumimoji="0" lang="en-US" sz="1100" b="0" i="0" u="none" strike="noStrike" kern="1200" cap="none" spc="0" normalizeH="0" baseline="0" noProof="0" dirty="0">
                        <a:ln>
                          <a:noFill/>
                        </a:ln>
                        <a:solidFill>
                          <a:prstClr val="black"/>
                        </a:solidFill>
                        <a:effectLst/>
                        <a:uLnTx/>
                        <a:uFillTx/>
                        <a:latin typeface="Times" panose="02020603050405020304" pitchFamily="18" charset="0"/>
                        <a:ea typeface="+mn-ea"/>
                        <a:cs typeface="Times" panose="02020603050405020304" pitchFamily="18" charset="0"/>
                      </a:endParaRPr>
                    </a:p>
                  </a:txBody>
                  <a:tcPr marL="68604" marR="68604" marT="34297" marB="3429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511629398"/>
                  </a:ext>
                </a:extLst>
              </a:tr>
              <a:tr h="160053">
                <a:tc>
                  <a:txBody>
                    <a:bodyPr/>
                    <a:lstStyle/>
                    <a:p>
                      <a:pPr algn="ctr"/>
                      <a:r>
                        <a:rPr lang="en-US" sz="1100" dirty="0">
                          <a:latin typeface="Times" panose="02020603050405020304" pitchFamily="18" charset="0"/>
                          <a:cs typeface="Times" panose="02020603050405020304" pitchFamily="18" charset="0"/>
                        </a:rPr>
                        <a:t>1</a:t>
                      </a:r>
                    </a:p>
                  </a:txBody>
                  <a:tcPr marL="68604" marR="68604" marT="34297" marB="3429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u="none" strike="noStrike" kern="1200" cap="none" spc="0" normalizeH="0" baseline="0" noProof="0" dirty="0">
                          <a:ln>
                            <a:noFill/>
                          </a:ln>
                          <a:effectLst/>
                          <a:uLnTx/>
                          <a:uFillTx/>
                          <a:latin typeface="Times" panose="02020603050405020304" pitchFamily="18" charset="0"/>
                          <a:cs typeface="Times" panose="02020603050405020304" pitchFamily="18" charset="0"/>
                        </a:rPr>
                        <a:t>1</a:t>
                      </a:r>
                      <a:endParaRPr kumimoji="0" lang="en-US" sz="1100" b="0" i="0" u="none" strike="noStrike" kern="1200" cap="none" spc="0" normalizeH="0" baseline="0" noProof="0" dirty="0">
                        <a:ln>
                          <a:noFill/>
                        </a:ln>
                        <a:solidFill>
                          <a:prstClr val="black"/>
                        </a:solidFill>
                        <a:effectLst/>
                        <a:uLnTx/>
                        <a:uFillTx/>
                        <a:latin typeface="Times" panose="02020603050405020304" pitchFamily="18" charset="0"/>
                        <a:ea typeface="+mn-ea"/>
                        <a:cs typeface="Times" panose="02020603050405020304" pitchFamily="18" charset="0"/>
                      </a:endParaRPr>
                    </a:p>
                  </a:txBody>
                  <a:tcPr marL="68604" marR="68604" marT="34297" marB="3429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u="none" strike="noStrike" kern="1200" cap="none" spc="0" normalizeH="0" baseline="0" noProof="0">
                          <a:ln>
                            <a:noFill/>
                          </a:ln>
                          <a:effectLst/>
                          <a:uLnTx/>
                          <a:uFillTx/>
                          <a:latin typeface="Times" panose="02020603050405020304" pitchFamily="18" charset="0"/>
                          <a:cs typeface="Times" panose="02020603050405020304" pitchFamily="18" charset="0"/>
                        </a:rPr>
                        <a:t>1</a:t>
                      </a:r>
                      <a:endParaRPr kumimoji="0" lang="en-US" sz="1100" b="0" i="0" u="none" strike="noStrike" kern="1200" cap="none" spc="0" normalizeH="0" baseline="0" noProof="0" dirty="0">
                        <a:ln>
                          <a:noFill/>
                        </a:ln>
                        <a:solidFill>
                          <a:prstClr val="black"/>
                        </a:solidFill>
                        <a:effectLst/>
                        <a:uLnTx/>
                        <a:uFillTx/>
                        <a:latin typeface="Times" panose="02020603050405020304" pitchFamily="18" charset="0"/>
                        <a:ea typeface="+mn-ea"/>
                        <a:cs typeface="Times" panose="02020603050405020304" pitchFamily="18" charset="0"/>
                      </a:endParaRPr>
                    </a:p>
                  </a:txBody>
                  <a:tcPr marL="68604" marR="68604" marT="34297" marB="3429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509612771"/>
                  </a:ext>
                </a:extLst>
              </a:tr>
              <a:tr h="160053">
                <a:tc>
                  <a:txBody>
                    <a:bodyPr/>
                    <a:lstStyle/>
                    <a:p>
                      <a:pPr algn="ctr"/>
                      <a:r>
                        <a:rPr lang="en-US" sz="1100" dirty="0">
                          <a:latin typeface="Times" panose="02020603050405020304" pitchFamily="18" charset="0"/>
                          <a:cs typeface="Times" panose="02020603050405020304" pitchFamily="18" charset="0"/>
                        </a:rPr>
                        <a:t>0</a:t>
                      </a:r>
                    </a:p>
                  </a:txBody>
                  <a:tcPr marL="68604" marR="68604" marT="34297" marB="3429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u="none" strike="noStrike" kern="1200" cap="none" spc="0" normalizeH="0" baseline="0" noProof="0" dirty="0">
                          <a:ln>
                            <a:noFill/>
                          </a:ln>
                          <a:effectLst/>
                          <a:uLnTx/>
                          <a:uFillTx/>
                          <a:latin typeface="Times" panose="02020603050405020304" pitchFamily="18" charset="0"/>
                          <a:cs typeface="Times" panose="02020603050405020304" pitchFamily="18" charset="0"/>
                        </a:rPr>
                        <a:t>1</a:t>
                      </a:r>
                      <a:endParaRPr kumimoji="0" lang="en-US" sz="1100" b="0" i="0" u="none" strike="noStrike" kern="1200" cap="none" spc="0" normalizeH="0" baseline="0" noProof="0" dirty="0">
                        <a:ln>
                          <a:noFill/>
                        </a:ln>
                        <a:solidFill>
                          <a:prstClr val="black"/>
                        </a:solidFill>
                        <a:effectLst/>
                        <a:uLnTx/>
                        <a:uFillTx/>
                        <a:latin typeface="Times" panose="02020603050405020304" pitchFamily="18" charset="0"/>
                        <a:ea typeface="+mn-ea"/>
                        <a:cs typeface="Times" panose="02020603050405020304" pitchFamily="18" charset="0"/>
                      </a:endParaRPr>
                    </a:p>
                  </a:txBody>
                  <a:tcPr marL="68604" marR="68604" marT="34297" marB="3429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u="none" strike="noStrike" kern="1200" cap="none" spc="0" normalizeH="0" baseline="0" noProof="0">
                          <a:ln>
                            <a:noFill/>
                          </a:ln>
                          <a:effectLst/>
                          <a:uLnTx/>
                          <a:uFillTx/>
                          <a:latin typeface="Times" panose="02020603050405020304" pitchFamily="18" charset="0"/>
                          <a:cs typeface="Times" panose="02020603050405020304" pitchFamily="18" charset="0"/>
                        </a:rPr>
                        <a:t>1</a:t>
                      </a:r>
                      <a:endParaRPr kumimoji="0" lang="en-US" sz="1100" b="0" i="0" u="none" strike="noStrike" kern="1200" cap="none" spc="0" normalizeH="0" baseline="0" noProof="0" dirty="0">
                        <a:ln>
                          <a:noFill/>
                        </a:ln>
                        <a:solidFill>
                          <a:prstClr val="black"/>
                        </a:solidFill>
                        <a:effectLst/>
                        <a:uLnTx/>
                        <a:uFillTx/>
                        <a:latin typeface="Times" panose="02020603050405020304" pitchFamily="18" charset="0"/>
                        <a:ea typeface="+mn-ea"/>
                        <a:cs typeface="Times" panose="02020603050405020304" pitchFamily="18" charset="0"/>
                      </a:endParaRPr>
                    </a:p>
                  </a:txBody>
                  <a:tcPr marL="68604" marR="68604" marT="34297" marB="3429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110306208"/>
                  </a:ext>
                </a:extLst>
              </a:tr>
              <a:tr h="160053">
                <a:tc>
                  <a:txBody>
                    <a:bodyPr/>
                    <a:lstStyle/>
                    <a:p>
                      <a:pPr algn="ctr"/>
                      <a:r>
                        <a:rPr lang="en-US" sz="1100" dirty="0">
                          <a:latin typeface="Times" panose="02020603050405020304" pitchFamily="18" charset="0"/>
                          <a:cs typeface="Times" panose="02020603050405020304" pitchFamily="18" charset="0"/>
                        </a:rPr>
                        <a:t>0</a:t>
                      </a:r>
                    </a:p>
                  </a:txBody>
                  <a:tcPr marL="68604" marR="68604" marT="34297" marB="3429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u="none" strike="noStrike" kern="1200" cap="none" spc="0" normalizeH="0" baseline="0" noProof="0" dirty="0">
                          <a:ln>
                            <a:noFill/>
                          </a:ln>
                          <a:effectLst/>
                          <a:uLnTx/>
                          <a:uFillTx/>
                          <a:latin typeface="Times" panose="02020603050405020304" pitchFamily="18" charset="0"/>
                          <a:cs typeface="Times" panose="02020603050405020304" pitchFamily="18" charset="0"/>
                        </a:rPr>
                        <a:t>1</a:t>
                      </a:r>
                      <a:endParaRPr kumimoji="0" lang="en-US" sz="1100" b="0" i="0" u="none" strike="noStrike" kern="1200" cap="none" spc="0" normalizeH="0" baseline="0" noProof="0" dirty="0">
                        <a:ln>
                          <a:noFill/>
                        </a:ln>
                        <a:solidFill>
                          <a:prstClr val="black"/>
                        </a:solidFill>
                        <a:effectLst/>
                        <a:uLnTx/>
                        <a:uFillTx/>
                        <a:latin typeface="Times" panose="02020603050405020304" pitchFamily="18" charset="0"/>
                        <a:ea typeface="+mn-ea"/>
                        <a:cs typeface="Times" panose="02020603050405020304" pitchFamily="18" charset="0"/>
                      </a:endParaRPr>
                    </a:p>
                  </a:txBody>
                  <a:tcPr marL="68604" marR="68604" marT="34297" marB="3429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u="none" strike="noStrike" kern="1200" cap="none" spc="0" normalizeH="0" baseline="0" noProof="0" dirty="0">
                          <a:ln>
                            <a:noFill/>
                          </a:ln>
                          <a:effectLst/>
                          <a:uLnTx/>
                          <a:uFillTx/>
                          <a:latin typeface="Times" panose="02020603050405020304" pitchFamily="18" charset="0"/>
                          <a:cs typeface="Times" panose="02020603050405020304" pitchFamily="18" charset="0"/>
                        </a:rPr>
                        <a:t>1</a:t>
                      </a:r>
                      <a:endParaRPr kumimoji="0" lang="en-US" sz="1100" b="0" i="0" u="none" strike="noStrike" kern="1200" cap="none" spc="0" normalizeH="0" baseline="0" noProof="0" dirty="0">
                        <a:ln>
                          <a:noFill/>
                        </a:ln>
                        <a:solidFill>
                          <a:prstClr val="black"/>
                        </a:solidFill>
                        <a:effectLst/>
                        <a:uLnTx/>
                        <a:uFillTx/>
                        <a:latin typeface="Times" panose="02020603050405020304" pitchFamily="18" charset="0"/>
                        <a:ea typeface="+mn-ea"/>
                        <a:cs typeface="Times" panose="02020603050405020304" pitchFamily="18" charset="0"/>
                      </a:endParaRPr>
                    </a:p>
                  </a:txBody>
                  <a:tcPr marL="68604" marR="68604" marT="34297" marB="3429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896930177"/>
                  </a:ext>
                </a:extLst>
              </a:tr>
              <a:tr h="160053">
                <a:tc>
                  <a:txBody>
                    <a:bodyPr/>
                    <a:lstStyle/>
                    <a:p>
                      <a:pPr algn="ctr"/>
                      <a:r>
                        <a:rPr lang="en-US" sz="1100" dirty="0">
                          <a:latin typeface="Times" panose="02020603050405020304" pitchFamily="18" charset="0"/>
                          <a:cs typeface="Times" panose="02020603050405020304" pitchFamily="18" charset="0"/>
                        </a:rPr>
                        <a:t>0</a:t>
                      </a:r>
                    </a:p>
                  </a:txBody>
                  <a:tcPr marL="68604" marR="68604" marT="34297" marB="3429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u="none" strike="noStrike" kern="1200" cap="none" spc="0" normalizeH="0" baseline="0" noProof="0" dirty="0">
                          <a:ln>
                            <a:noFill/>
                          </a:ln>
                          <a:effectLst/>
                          <a:uLnTx/>
                          <a:uFillTx/>
                          <a:latin typeface="Times" panose="02020603050405020304" pitchFamily="18" charset="0"/>
                          <a:cs typeface="Times" panose="02020603050405020304" pitchFamily="18" charset="0"/>
                        </a:rPr>
                        <a:t>1</a:t>
                      </a:r>
                      <a:endParaRPr kumimoji="0" lang="en-US" sz="1100" b="0" i="0" u="none" strike="noStrike" kern="1200" cap="none" spc="0" normalizeH="0" baseline="0" noProof="0" dirty="0">
                        <a:ln>
                          <a:noFill/>
                        </a:ln>
                        <a:solidFill>
                          <a:prstClr val="black"/>
                        </a:solidFill>
                        <a:effectLst/>
                        <a:uLnTx/>
                        <a:uFillTx/>
                        <a:latin typeface="Times" panose="02020603050405020304" pitchFamily="18" charset="0"/>
                        <a:ea typeface="+mn-ea"/>
                        <a:cs typeface="Times" panose="02020603050405020304" pitchFamily="18" charset="0"/>
                      </a:endParaRPr>
                    </a:p>
                  </a:txBody>
                  <a:tcPr marL="68604" marR="68604" marT="34297" marB="3429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u="none" strike="noStrike" kern="1200" cap="none" spc="0" normalizeH="0" baseline="0" noProof="0" dirty="0">
                          <a:ln>
                            <a:noFill/>
                          </a:ln>
                          <a:effectLst/>
                          <a:uLnTx/>
                          <a:uFillTx/>
                          <a:latin typeface="Times" panose="02020603050405020304" pitchFamily="18" charset="0"/>
                          <a:cs typeface="Times" panose="02020603050405020304" pitchFamily="18" charset="0"/>
                        </a:rPr>
                        <a:t>1</a:t>
                      </a:r>
                      <a:endParaRPr kumimoji="0" lang="en-US" sz="1100" b="0" i="0" u="none" strike="noStrike" kern="1200" cap="none" spc="0" normalizeH="0" baseline="0" noProof="0" dirty="0">
                        <a:ln>
                          <a:noFill/>
                        </a:ln>
                        <a:solidFill>
                          <a:prstClr val="black"/>
                        </a:solidFill>
                        <a:effectLst/>
                        <a:uLnTx/>
                        <a:uFillTx/>
                        <a:latin typeface="Times" panose="02020603050405020304" pitchFamily="18" charset="0"/>
                        <a:ea typeface="+mn-ea"/>
                        <a:cs typeface="Times" panose="02020603050405020304" pitchFamily="18" charset="0"/>
                      </a:endParaRPr>
                    </a:p>
                  </a:txBody>
                  <a:tcPr marL="68604" marR="68604" marT="34297" marB="3429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562704483"/>
                  </a:ext>
                </a:extLst>
              </a:tr>
              <a:tr h="160053">
                <a:tc>
                  <a:txBody>
                    <a:bodyPr/>
                    <a:lstStyle/>
                    <a:p>
                      <a:pPr algn="ctr"/>
                      <a:r>
                        <a:rPr lang="en-US" sz="1100" dirty="0">
                          <a:latin typeface="Times" panose="02020603050405020304" pitchFamily="18" charset="0"/>
                          <a:cs typeface="Times" panose="02020603050405020304" pitchFamily="18" charset="0"/>
                        </a:rPr>
                        <a:t>1</a:t>
                      </a:r>
                    </a:p>
                  </a:txBody>
                  <a:tcPr marL="68604" marR="68604" marT="34297" marB="3429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u="none" strike="noStrike" kern="1200" cap="none" spc="0" normalizeH="0" baseline="0" noProof="0" dirty="0">
                          <a:ln>
                            <a:noFill/>
                          </a:ln>
                          <a:effectLst/>
                          <a:uLnTx/>
                          <a:uFillTx/>
                          <a:latin typeface="Times" panose="02020603050405020304" pitchFamily="18" charset="0"/>
                          <a:cs typeface="Times" panose="02020603050405020304" pitchFamily="18" charset="0"/>
                        </a:rPr>
                        <a:t>1</a:t>
                      </a:r>
                      <a:endParaRPr kumimoji="0" lang="en-US" sz="1100" b="0" i="0" u="none" strike="noStrike" kern="1200" cap="none" spc="0" normalizeH="0" baseline="0" noProof="0" dirty="0">
                        <a:ln>
                          <a:noFill/>
                        </a:ln>
                        <a:solidFill>
                          <a:prstClr val="black"/>
                        </a:solidFill>
                        <a:effectLst/>
                        <a:uLnTx/>
                        <a:uFillTx/>
                        <a:latin typeface="Times" panose="02020603050405020304" pitchFamily="18" charset="0"/>
                        <a:ea typeface="+mn-ea"/>
                        <a:cs typeface="Times" panose="02020603050405020304" pitchFamily="18" charset="0"/>
                      </a:endParaRPr>
                    </a:p>
                  </a:txBody>
                  <a:tcPr marL="68604" marR="68604" marT="34297" marB="3429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u="none" strike="noStrike" kern="1200" cap="none" spc="0" normalizeH="0" baseline="0" noProof="0" dirty="0">
                          <a:ln>
                            <a:noFill/>
                          </a:ln>
                          <a:effectLst/>
                          <a:uLnTx/>
                          <a:uFillTx/>
                          <a:latin typeface="Times" panose="02020603050405020304" pitchFamily="18" charset="0"/>
                          <a:cs typeface="Times" panose="02020603050405020304" pitchFamily="18" charset="0"/>
                        </a:rPr>
                        <a:t>1</a:t>
                      </a:r>
                      <a:endParaRPr kumimoji="0" lang="en-US" sz="1100" b="0" i="0" u="none" strike="noStrike" kern="1200" cap="none" spc="0" normalizeH="0" baseline="0" noProof="0" dirty="0">
                        <a:ln>
                          <a:noFill/>
                        </a:ln>
                        <a:solidFill>
                          <a:prstClr val="black"/>
                        </a:solidFill>
                        <a:effectLst/>
                        <a:uLnTx/>
                        <a:uFillTx/>
                        <a:latin typeface="Times" panose="02020603050405020304" pitchFamily="18" charset="0"/>
                        <a:ea typeface="+mn-ea"/>
                        <a:cs typeface="Times" panose="02020603050405020304" pitchFamily="18" charset="0"/>
                      </a:endParaRPr>
                    </a:p>
                  </a:txBody>
                  <a:tcPr marL="68604" marR="68604" marT="34297" marB="3429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412699664"/>
                  </a:ext>
                </a:extLst>
              </a:tr>
            </a:tbl>
          </a:graphicData>
        </a:graphic>
      </p:graphicFrame>
    </p:spTree>
    <p:extLst>
      <p:ext uri="{BB962C8B-B14F-4D97-AF65-F5344CB8AC3E}">
        <p14:creationId xmlns:p14="http://schemas.microsoft.com/office/powerpoint/2010/main" val="446646151"/>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106" name="Picture 6">
            <a:extLst>
              <a:ext uri="{FF2B5EF4-FFF2-40B4-BE49-F238E27FC236}">
                <a16:creationId xmlns:a16="http://schemas.microsoft.com/office/drawing/2014/main" id="{45AE9E59-5EF9-4A4A-8BF7-C34DF1E33B7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9475" y="526454"/>
            <a:ext cx="3451225" cy="370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12" name="Table 11">
            <a:extLst>
              <a:ext uri="{FF2B5EF4-FFF2-40B4-BE49-F238E27FC236}">
                <a16:creationId xmlns:a16="http://schemas.microsoft.com/office/drawing/2014/main" id="{3464C5B6-257A-4584-8A3B-12AF3298E6D8}"/>
              </a:ext>
            </a:extLst>
          </p:cNvPr>
          <p:cNvGraphicFramePr>
            <a:graphicFrameLocks noGrp="1"/>
          </p:cNvGraphicFramePr>
          <p:nvPr>
            <p:extLst>
              <p:ext uri="{D42A27DB-BD31-4B8C-83A1-F6EECF244321}">
                <p14:modId xmlns:p14="http://schemas.microsoft.com/office/powerpoint/2010/main" val="3736635307"/>
              </p:ext>
            </p:extLst>
          </p:nvPr>
        </p:nvGraphicFramePr>
        <p:xfrm>
          <a:off x="4806675" y="1612304"/>
          <a:ext cx="2553780" cy="1836546"/>
        </p:xfrm>
        <a:graphic>
          <a:graphicData uri="http://schemas.openxmlformats.org/drawingml/2006/table">
            <a:tbl>
              <a:tblPr firstRow="1" bandRow="1">
                <a:tableStyleId>{912C8C85-51F0-491E-9774-3900AFEF0FD7}</a:tableStyleId>
              </a:tblPr>
              <a:tblGrid>
                <a:gridCol w="900114">
                  <a:extLst>
                    <a:ext uri="{9D8B030D-6E8A-4147-A177-3AD203B41FA5}">
                      <a16:colId xmlns:a16="http://schemas.microsoft.com/office/drawing/2014/main" val="4104847838"/>
                    </a:ext>
                  </a:extLst>
                </a:gridCol>
                <a:gridCol w="876735">
                  <a:extLst>
                    <a:ext uri="{9D8B030D-6E8A-4147-A177-3AD203B41FA5}">
                      <a16:colId xmlns:a16="http://schemas.microsoft.com/office/drawing/2014/main" val="1787662753"/>
                    </a:ext>
                  </a:extLst>
                </a:gridCol>
                <a:gridCol w="776931">
                  <a:extLst>
                    <a:ext uri="{9D8B030D-6E8A-4147-A177-3AD203B41FA5}">
                      <a16:colId xmlns:a16="http://schemas.microsoft.com/office/drawing/2014/main" val="1267515639"/>
                    </a:ext>
                  </a:extLst>
                </a:gridCol>
              </a:tblGrid>
              <a:tr h="251512">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800" dirty="0">
                          <a:latin typeface="Times" panose="02020603050405020304" pitchFamily="18" charset="0"/>
                          <a:cs typeface="Times" panose="02020603050405020304" pitchFamily="18" charset="0"/>
                        </a:rPr>
                        <a:t>CR(Graph, BFS)</a:t>
                      </a:r>
                      <a:endParaRPr lang="en-US" altLang="en-US" sz="800" dirty="0">
                        <a:latin typeface="Times" panose="02020603050405020304" pitchFamily="18" charset="0"/>
                        <a:cs typeface="Times" panose="02020603050405020304" pitchFamily="18" charset="0"/>
                      </a:endParaRPr>
                    </a:p>
                    <a:p>
                      <a:pPr algn="ctr"/>
                      <a:endParaRPr lang="en-US" sz="600" dirty="0">
                        <a:latin typeface="Times" panose="02020603050405020304" pitchFamily="18" charset="0"/>
                        <a:cs typeface="Times" panose="02020603050405020304" pitchFamily="18" charset="0"/>
                      </a:endParaRPr>
                    </a:p>
                  </a:txBody>
                  <a:tcPr marL="68604" marR="68604" marT="34297" marB="3429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800" dirty="0">
                          <a:latin typeface="Times" panose="02020603050405020304" pitchFamily="18" charset="0"/>
                          <a:cs typeface="Times" panose="02020603050405020304" pitchFamily="18" charset="0"/>
                        </a:rPr>
                        <a:t>AP(Graph, GT ) </a:t>
                      </a:r>
                      <a:endParaRPr lang="en-US" altLang="en-US" sz="800" dirty="0">
                        <a:latin typeface="Times" panose="02020603050405020304" pitchFamily="18" charset="0"/>
                        <a:cs typeface="Times" panose="02020603050405020304" pitchFamily="18"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lang="en-US" altLang="en-US" sz="800" dirty="0">
                        <a:latin typeface="Times" panose="02020603050405020304" pitchFamily="18" charset="0"/>
                        <a:cs typeface="Times" panose="02020603050405020304" pitchFamily="18" charset="0"/>
                      </a:endParaRPr>
                    </a:p>
                  </a:txBody>
                  <a:tcPr marL="68604" marR="68604" marT="34297" marB="3429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rtl="0" eaLnBrk="1" latinLnBrk="0" hangingPunct="1"/>
                      <a:r>
                        <a:rPr kumimoji="0" lang="en-US" sz="800" kern="1200" dirty="0">
                          <a:latin typeface="Times" panose="02020603050405020304" pitchFamily="18" charset="0"/>
                          <a:cs typeface="Times" panose="02020603050405020304" pitchFamily="18" charset="0"/>
                        </a:rPr>
                        <a:t>CR(BFSGT)</a:t>
                      </a:r>
                      <a:endParaRPr kumimoji="0" lang="en-US" altLang="en-US" sz="800" kern="1200" dirty="0">
                        <a:latin typeface="Times" panose="02020603050405020304" pitchFamily="18" charset="0"/>
                        <a:cs typeface="Times" panose="02020603050405020304" pitchFamily="18"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kern="1200" dirty="0">
                          <a:latin typeface="Times" panose="02020603050405020304" pitchFamily="18" charset="0"/>
                          <a:cs typeface="Times" panose="02020603050405020304" pitchFamily="18" charset="0"/>
                        </a:rPr>
                        <a:t> </a:t>
                      </a:r>
                      <a:endParaRPr kumimoji="0" lang="en-US" sz="800" b="1" kern="1200" dirty="0">
                        <a:solidFill>
                          <a:schemeClr val="lt1"/>
                        </a:solidFill>
                        <a:latin typeface="Times" panose="02020603050405020304" pitchFamily="18" charset="0"/>
                        <a:ea typeface="+mn-ea"/>
                        <a:cs typeface="Times" panose="02020603050405020304" pitchFamily="18" charset="0"/>
                      </a:endParaRPr>
                    </a:p>
                  </a:txBody>
                  <a:tcPr marL="5717" marR="5717" marT="571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599382960"/>
                  </a:ext>
                </a:extLst>
              </a:tr>
              <a:tr h="160053">
                <a:tc>
                  <a:txBody>
                    <a:bodyPr/>
                    <a:lstStyle/>
                    <a:p>
                      <a:pPr algn="ctr"/>
                      <a:r>
                        <a:rPr lang="en-US" sz="800" dirty="0">
                          <a:latin typeface="Times" panose="02020603050405020304" pitchFamily="18" charset="0"/>
                          <a:cs typeface="Times" panose="02020603050405020304" pitchFamily="18" charset="0"/>
                        </a:rPr>
                        <a:t>1</a:t>
                      </a:r>
                    </a:p>
                  </a:txBody>
                  <a:tcPr marL="68604" marR="68604" marT="34297" marB="3429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800" dirty="0">
                          <a:latin typeface="Times" panose="02020603050405020304" pitchFamily="18" charset="0"/>
                          <a:cs typeface="Times" panose="02020603050405020304" pitchFamily="18" charset="0"/>
                        </a:rPr>
                        <a:t>1</a:t>
                      </a:r>
                    </a:p>
                  </a:txBody>
                  <a:tcPr marL="68604" marR="68604" marT="34297" marB="3429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800" dirty="0">
                          <a:latin typeface="Times" panose="02020603050405020304" pitchFamily="18" charset="0"/>
                          <a:cs typeface="Times" panose="02020603050405020304" pitchFamily="18" charset="0"/>
                        </a:rPr>
                        <a:t>1</a:t>
                      </a:r>
                    </a:p>
                  </a:txBody>
                  <a:tcPr marL="68604" marR="68604" marT="34297" marB="3429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342007352"/>
                  </a:ext>
                </a:extLst>
              </a:tr>
              <a:tr h="160053">
                <a:tc>
                  <a:txBody>
                    <a:bodyPr/>
                    <a:lstStyle/>
                    <a:p>
                      <a:pPr algn="ctr"/>
                      <a:r>
                        <a:rPr lang="en-US" sz="800" dirty="0">
                          <a:latin typeface="Times" panose="02020603050405020304" pitchFamily="18" charset="0"/>
                          <a:cs typeface="Times" panose="02020603050405020304" pitchFamily="18" charset="0"/>
                        </a:rPr>
                        <a:t>0</a:t>
                      </a:r>
                    </a:p>
                  </a:txBody>
                  <a:tcPr marL="68604" marR="68604" marT="34297" marB="3429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u="none" strike="noStrike" kern="1200" cap="none" spc="0" normalizeH="0" baseline="0" noProof="0">
                          <a:ln>
                            <a:noFill/>
                          </a:ln>
                          <a:effectLst/>
                          <a:uLnTx/>
                          <a:uFillTx/>
                          <a:latin typeface="Times" panose="02020603050405020304" pitchFamily="18" charset="0"/>
                          <a:cs typeface="Times" panose="02020603050405020304" pitchFamily="18" charset="0"/>
                        </a:rPr>
                        <a:t>1</a:t>
                      </a:r>
                      <a:endParaRPr kumimoji="0" lang="en-US" sz="800" b="0" i="0" u="none" strike="noStrike" kern="1200" cap="none" spc="0" normalizeH="0" baseline="0" noProof="0" dirty="0">
                        <a:ln>
                          <a:noFill/>
                        </a:ln>
                        <a:solidFill>
                          <a:prstClr val="black"/>
                        </a:solidFill>
                        <a:effectLst/>
                        <a:uLnTx/>
                        <a:uFillTx/>
                        <a:latin typeface="Times" panose="02020603050405020304" pitchFamily="18" charset="0"/>
                        <a:ea typeface="+mn-ea"/>
                        <a:cs typeface="Times" panose="02020603050405020304" pitchFamily="18" charset="0"/>
                      </a:endParaRPr>
                    </a:p>
                  </a:txBody>
                  <a:tcPr marL="68604" marR="68604" marT="34297" marB="3429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u="none" strike="noStrike" kern="1200" cap="none" spc="0" normalizeH="0" baseline="0" noProof="0">
                          <a:ln>
                            <a:noFill/>
                          </a:ln>
                          <a:effectLst/>
                          <a:uLnTx/>
                          <a:uFillTx/>
                          <a:latin typeface="Times" panose="02020603050405020304" pitchFamily="18" charset="0"/>
                          <a:cs typeface="Times" panose="02020603050405020304" pitchFamily="18" charset="0"/>
                        </a:rPr>
                        <a:t>1</a:t>
                      </a:r>
                      <a:endParaRPr kumimoji="0" lang="en-US" sz="800" b="0" i="0" u="none" strike="noStrike" kern="1200" cap="none" spc="0" normalizeH="0" baseline="0" noProof="0" dirty="0">
                        <a:ln>
                          <a:noFill/>
                        </a:ln>
                        <a:solidFill>
                          <a:prstClr val="black"/>
                        </a:solidFill>
                        <a:effectLst/>
                        <a:uLnTx/>
                        <a:uFillTx/>
                        <a:latin typeface="Times" panose="02020603050405020304" pitchFamily="18" charset="0"/>
                        <a:ea typeface="+mn-ea"/>
                        <a:cs typeface="Times" panose="02020603050405020304" pitchFamily="18" charset="0"/>
                      </a:endParaRPr>
                    </a:p>
                  </a:txBody>
                  <a:tcPr marL="68604" marR="68604" marT="34297" marB="3429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086915725"/>
                  </a:ext>
                </a:extLst>
              </a:tr>
              <a:tr h="160053">
                <a:tc>
                  <a:txBody>
                    <a:bodyPr/>
                    <a:lstStyle/>
                    <a:p>
                      <a:pPr algn="ctr"/>
                      <a:r>
                        <a:rPr lang="en-US" sz="800" dirty="0">
                          <a:latin typeface="Times" panose="02020603050405020304" pitchFamily="18" charset="0"/>
                          <a:cs typeface="Times" panose="02020603050405020304" pitchFamily="18" charset="0"/>
                        </a:rPr>
                        <a:t>0</a:t>
                      </a:r>
                    </a:p>
                  </a:txBody>
                  <a:tcPr marL="68604" marR="68604" marT="34297" marB="3429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u="none" strike="noStrike" kern="1200" cap="none" spc="0" normalizeH="0" baseline="0" noProof="0">
                          <a:ln>
                            <a:noFill/>
                          </a:ln>
                          <a:effectLst/>
                          <a:uLnTx/>
                          <a:uFillTx/>
                          <a:latin typeface="Times" panose="02020603050405020304" pitchFamily="18" charset="0"/>
                          <a:cs typeface="Times" panose="02020603050405020304" pitchFamily="18" charset="0"/>
                        </a:rPr>
                        <a:t>1</a:t>
                      </a:r>
                      <a:endParaRPr kumimoji="0" lang="en-US" sz="800" b="0" i="0" u="none" strike="noStrike" kern="1200" cap="none" spc="0" normalizeH="0" baseline="0" noProof="0" dirty="0">
                        <a:ln>
                          <a:noFill/>
                        </a:ln>
                        <a:solidFill>
                          <a:prstClr val="black"/>
                        </a:solidFill>
                        <a:effectLst/>
                        <a:uLnTx/>
                        <a:uFillTx/>
                        <a:latin typeface="Times" panose="02020603050405020304" pitchFamily="18" charset="0"/>
                        <a:ea typeface="+mn-ea"/>
                        <a:cs typeface="Times" panose="02020603050405020304" pitchFamily="18" charset="0"/>
                      </a:endParaRPr>
                    </a:p>
                  </a:txBody>
                  <a:tcPr marL="68604" marR="68604" marT="34297" marB="3429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u="none" strike="noStrike" kern="1200" cap="none" spc="0" normalizeH="0" baseline="0" noProof="0">
                          <a:ln>
                            <a:noFill/>
                          </a:ln>
                          <a:effectLst/>
                          <a:uLnTx/>
                          <a:uFillTx/>
                          <a:latin typeface="Times" panose="02020603050405020304" pitchFamily="18" charset="0"/>
                          <a:cs typeface="Times" panose="02020603050405020304" pitchFamily="18" charset="0"/>
                        </a:rPr>
                        <a:t>1</a:t>
                      </a:r>
                      <a:endParaRPr kumimoji="0" lang="en-US" sz="800" b="0" i="0" u="none" strike="noStrike" kern="1200" cap="none" spc="0" normalizeH="0" baseline="0" noProof="0" dirty="0">
                        <a:ln>
                          <a:noFill/>
                        </a:ln>
                        <a:solidFill>
                          <a:prstClr val="black"/>
                        </a:solidFill>
                        <a:effectLst/>
                        <a:uLnTx/>
                        <a:uFillTx/>
                        <a:latin typeface="Times" panose="02020603050405020304" pitchFamily="18" charset="0"/>
                        <a:ea typeface="+mn-ea"/>
                        <a:cs typeface="Times" panose="02020603050405020304" pitchFamily="18" charset="0"/>
                      </a:endParaRPr>
                    </a:p>
                  </a:txBody>
                  <a:tcPr marL="68604" marR="68604" marT="34297" marB="3429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511629398"/>
                  </a:ext>
                </a:extLst>
              </a:tr>
              <a:tr h="160053">
                <a:tc>
                  <a:txBody>
                    <a:bodyPr/>
                    <a:lstStyle/>
                    <a:p>
                      <a:pPr algn="ctr"/>
                      <a:r>
                        <a:rPr lang="en-US" sz="800" dirty="0">
                          <a:latin typeface="Times" panose="02020603050405020304" pitchFamily="18" charset="0"/>
                          <a:cs typeface="Times" panose="02020603050405020304" pitchFamily="18" charset="0"/>
                        </a:rPr>
                        <a:t>1</a:t>
                      </a:r>
                    </a:p>
                  </a:txBody>
                  <a:tcPr marL="68604" marR="68604" marT="34297" marB="3429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u="none" strike="noStrike" kern="1200" cap="none" spc="0" normalizeH="0" baseline="0" noProof="0" dirty="0">
                          <a:ln>
                            <a:noFill/>
                          </a:ln>
                          <a:effectLst/>
                          <a:uLnTx/>
                          <a:uFillTx/>
                          <a:latin typeface="Times" panose="02020603050405020304" pitchFamily="18" charset="0"/>
                          <a:cs typeface="Times" panose="02020603050405020304" pitchFamily="18" charset="0"/>
                        </a:rPr>
                        <a:t>1</a:t>
                      </a:r>
                      <a:endParaRPr kumimoji="0" lang="en-US" sz="800" b="0" i="0" u="none" strike="noStrike" kern="1200" cap="none" spc="0" normalizeH="0" baseline="0" noProof="0" dirty="0">
                        <a:ln>
                          <a:noFill/>
                        </a:ln>
                        <a:solidFill>
                          <a:prstClr val="black"/>
                        </a:solidFill>
                        <a:effectLst/>
                        <a:uLnTx/>
                        <a:uFillTx/>
                        <a:latin typeface="Times" panose="02020603050405020304" pitchFamily="18" charset="0"/>
                        <a:ea typeface="+mn-ea"/>
                        <a:cs typeface="Times" panose="02020603050405020304" pitchFamily="18" charset="0"/>
                      </a:endParaRPr>
                    </a:p>
                  </a:txBody>
                  <a:tcPr marL="68604" marR="68604" marT="34297" marB="3429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u="none" strike="noStrike" kern="1200" cap="none" spc="0" normalizeH="0" baseline="0" noProof="0">
                          <a:ln>
                            <a:noFill/>
                          </a:ln>
                          <a:effectLst/>
                          <a:uLnTx/>
                          <a:uFillTx/>
                          <a:latin typeface="Times" panose="02020603050405020304" pitchFamily="18" charset="0"/>
                          <a:cs typeface="Times" panose="02020603050405020304" pitchFamily="18" charset="0"/>
                        </a:rPr>
                        <a:t>1</a:t>
                      </a:r>
                      <a:endParaRPr kumimoji="0" lang="en-US" sz="800" b="0" i="0" u="none" strike="noStrike" kern="1200" cap="none" spc="0" normalizeH="0" baseline="0" noProof="0" dirty="0">
                        <a:ln>
                          <a:noFill/>
                        </a:ln>
                        <a:solidFill>
                          <a:prstClr val="black"/>
                        </a:solidFill>
                        <a:effectLst/>
                        <a:uLnTx/>
                        <a:uFillTx/>
                        <a:latin typeface="Times" panose="02020603050405020304" pitchFamily="18" charset="0"/>
                        <a:ea typeface="+mn-ea"/>
                        <a:cs typeface="Times" panose="02020603050405020304" pitchFamily="18" charset="0"/>
                      </a:endParaRPr>
                    </a:p>
                  </a:txBody>
                  <a:tcPr marL="68604" marR="68604" marT="34297" marB="3429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509612771"/>
                  </a:ext>
                </a:extLst>
              </a:tr>
              <a:tr h="160053">
                <a:tc>
                  <a:txBody>
                    <a:bodyPr/>
                    <a:lstStyle/>
                    <a:p>
                      <a:pPr algn="ctr"/>
                      <a:r>
                        <a:rPr lang="en-US" sz="800" dirty="0">
                          <a:latin typeface="Times" panose="02020603050405020304" pitchFamily="18" charset="0"/>
                          <a:cs typeface="Times" panose="02020603050405020304" pitchFamily="18" charset="0"/>
                        </a:rPr>
                        <a:t>0</a:t>
                      </a:r>
                    </a:p>
                  </a:txBody>
                  <a:tcPr marL="68604" marR="68604" marT="34297" marB="3429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u="none" strike="noStrike" kern="1200" cap="none" spc="0" normalizeH="0" baseline="0" noProof="0" dirty="0">
                          <a:ln>
                            <a:noFill/>
                          </a:ln>
                          <a:effectLst/>
                          <a:uLnTx/>
                          <a:uFillTx/>
                          <a:latin typeface="Times" panose="02020603050405020304" pitchFamily="18" charset="0"/>
                          <a:cs typeface="Times" panose="02020603050405020304" pitchFamily="18" charset="0"/>
                        </a:rPr>
                        <a:t>1</a:t>
                      </a:r>
                      <a:endParaRPr kumimoji="0" lang="en-US" sz="800" b="0" i="0" u="none" strike="noStrike" kern="1200" cap="none" spc="0" normalizeH="0" baseline="0" noProof="0" dirty="0">
                        <a:ln>
                          <a:noFill/>
                        </a:ln>
                        <a:solidFill>
                          <a:prstClr val="black"/>
                        </a:solidFill>
                        <a:effectLst/>
                        <a:uLnTx/>
                        <a:uFillTx/>
                        <a:latin typeface="Times" panose="02020603050405020304" pitchFamily="18" charset="0"/>
                        <a:ea typeface="+mn-ea"/>
                        <a:cs typeface="Times" panose="02020603050405020304" pitchFamily="18" charset="0"/>
                      </a:endParaRPr>
                    </a:p>
                  </a:txBody>
                  <a:tcPr marL="68604" marR="68604" marT="34297" marB="3429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u="none" strike="noStrike" kern="1200" cap="none" spc="0" normalizeH="0" baseline="0" noProof="0">
                          <a:ln>
                            <a:noFill/>
                          </a:ln>
                          <a:effectLst/>
                          <a:uLnTx/>
                          <a:uFillTx/>
                          <a:latin typeface="Times" panose="02020603050405020304" pitchFamily="18" charset="0"/>
                          <a:cs typeface="Times" panose="02020603050405020304" pitchFamily="18" charset="0"/>
                        </a:rPr>
                        <a:t>1</a:t>
                      </a:r>
                      <a:endParaRPr kumimoji="0" lang="en-US" sz="800" b="0" i="0" u="none" strike="noStrike" kern="1200" cap="none" spc="0" normalizeH="0" baseline="0" noProof="0" dirty="0">
                        <a:ln>
                          <a:noFill/>
                        </a:ln>
                        <a:solidFill>
                          <a:prstClr val="black"/>
                        </a:solidFill>
                        <a:effectLst/>
                        <a:uLnTx/>
                        <a:uFillTx/>
                        <a:latin typeface="Times" panose="02020603050405020304" pitchFamily="18" charset="0"/>
                        <a:ea typeface="+mn-ea"/>
                        <a:cs typeface="Times" panose="02020603050405020304" pitchFamily="18" charset="0"/>
                      </a:endParaRPr>
                    </a:p>
                  </a:txBody>
                  <a:tcPr marL="68604" marR="68604" marT="34297" marB="3429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110306208"/>
                  </a:ext>
                </a:extLst>
              </a:tr>
              <a:tr h="160053">
                <a:tc>
                  <a:txBody>
                    <a:bodyPr/>
                    <a:lstStyle/>
                    <a:p>
                      <a:pPr algn="ctr"/>
                      <a:r>
                        <a:rPr lang="en-US" sz="800" dirty="0">
                          <a:latin typeface="Times" panose="02020603050405020304" pitchFamily="18" charset="0"/>
                          <a:cs typeface="Times" panose="02020603050405020304" pitchFamily="18" charset="0"/>
                        </a:rPr>
                        <a:t>0</a:t>
                      </a:r>
                    </a:p>
                  </a:txBody>
                  <a:tcPr marL="68604" marR="68604" marT="34297" marB="3429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u="none" strike="noStrike" kern="1200" cap="none" spc="0" normalizeH="0" baseline="0" noProof="0" dirty="0">
                          <a:ln>
                            <a:noFill/>
                          </a:ln>
                          <a:effectLst/>
                          <a:uLnTx/>
                          <a:uFillTx/>
                          <a:latin typeface="Times" panose="02020603050405020304" pitchFamily="18" charset="0"/>
                          <a:cs typeface="Times" panose="02020603050405020304" pitchFamily="18" charset="0"/>
                        </a:rPr>
                        <a:t>1</a:t>
                      </a:r>
                      <a:endParaRPr kumimoji="0" lang="en-US" sz="800" b="0" i="0" u="none" strike="noStrike" kern="1200" cap="none" spc="0" normalizeH="0" baseline="0" noProof="0" dirty="0">
                        <a:ln>
                          <a:noFill/>
                        </a:ln>
                        <a:solidFill>
                          <a:prstClr val="black"/>
                        </a:solidFill>
                        <a:effectLst/>
                        <a:uLnTx/>
                        <a:uFillTx/>
                        <a:latin typeface="Times" panose="02020603050405020304" pitchFamily="18" charset="0"/>
                        <a:ea typeface="+mn-ea"/>
                        <a:cs typeface="Times" panose="02020603050405020304" pitchFamily="18" charset="0"/>
                      </a:endParaRPr>
                    </a:p>
                  </a:txBody>
                  <a:tcPr marL="68604" marR="68604" marT="34297" marB="3429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u="none" strike="noStrike" kern="1200" cap="none" spc="0" normalizeH="0" baseline="0" noProof="0">
                          <a:ln>
                            <a:noFill/>
                          </a:ln>
                          <a:effectLst/>
                          <a:uLnTx/>
                          <a:uFillTx/>
                          <a:latin typeface="Times" panose="02020603050405020304" pitchFamily="18" charset="0"/>
                          <a:cs typeface="Times" panose="02020603050405020304" pitchFamily="18" charset="0"/>
                        </a:rPr>
                        <a:t>1</a:t>
                      </a:r>
                      <a:endParaRPr kumimoji="0" lang="en-US" sz="800" b="0" i="0" u="none" strike="noStrike" kern="1200" cap="none" spc="0" normalizeH="0" baseline="0" noProof="0" dirty="0">
                        <a:ln>
                          <a:noFill/>
                        </a:ln>
                        <a:solidFill>
                          <a:prstClr val="black"/>
                        </a:solidFill>
                        <a:effectLst/>
                        <a:uLnTx/>
                        <a:uFillTx/>
                        <a:latin typeface="Times" panose="02020603050405020304" pitchFamily="18" charset="0"/>
                        <a:ea typeface="+mn-ea"/>
                        <a:cs typeface="Times" panose="02020603050405020304" pitchFamily="18" charset="0"/>
                      </a:endParaRPr>
                    </a:p>
                  </a:txBody>
                  <a:tcPr marL="68604" marR="68604" marT="34297" marB="3429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896930177"/>
                  </a:ext>
                </a:extLst>
              </a:tr>
              <a:tr h="160053">
                <a:tc>
                  <a:txBody>
                    <a:bodyPr/>
                    <a:lstStyle/>
                    <a:p>
                      <a:pPr algn="ctr"/>
                      <a:r>
                        <a:rPr lang="en-US" sz="800" dirty="0">
                          <a:latin typeface="Times" panose="02020603050405020304" pitchFamily="18" charset="0"/>
                          <a:cs typeface="Times" panose="02020603050405020304" pitchFamily="18" charset="0"/>
                        </a:rPr>
                        <a:t>0</a:t>
                      </a:r>
                    </a:p>
                  </a:txBody>
                  <a:tcPr marL="68604" marR="68604" marT="34297" marB="3429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u="none" strike="noStrike" kern="1200" cap="none" spc="0" normalizeH="0" baseline="0" noProof="0" dirty="0">
                          <a:ln>
                            <a:noFill/>
                          </a:ln>
                          <a:effectLst/>
                          <a:uLnTx/>
                          <a:uFillTx/>
                          <a:latin typeface="Times" panose="02020603050405020304" pitchFamily="18" charset="0"/>
                          <a:cs typeface="Times" panose="02020603050405020304" pitchFamily="18" charset="0"/>
                        </a:rPr>
                        <a:t>1</a:t>
                      </a:r>
                      <a:endParaRPr kumimoji="0" lang="en-US" sz="800" b="0" i="0" u="none" strike="noStrike" kern="1200" cap="none" spc="0" normalizeH="0" baseline="0" noProof="0" dirty="0">
                        <a:ln>
                          <a:noFill/>
                        </a:ln>
                        <a:solidFill>
                          <a:prstClr val="black"/>
                        </a:solidFill>
                        <a:effectLst/>
                        <a:uLnTx/>
                        <a:uFillTx/>
                        <a:latin typeface="Times" panose="02020603050405020304" pitchFamily="18" charset="0"/>
                        <a:ea typeface="+mn-ea"/>
                        <a:cs typeface="Times" panose="02020603050405020304" pitchFamily="18" charset="0"/>
                      </a:endParaRPr>
                    </a:p>
                  </a:txBody>
                  <a:tcPr marL="68604" marR="68604" marT="34297" marB="3429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u="none" strike="noStrike" kern="1200" cap="none" spc="0" normalizeH="0" baseline="0" noProof="0" dirty="0">
                          <a:ln>
                            <a:noFill/>
                          </a:ln>
                          <a:effectLst/>
                          <a:uLnTx/>
                          <a:uFillTx/>
                          <a:latin typeface="Times" panose="02020603050405020304" pitchFamily="18" charset="0"/>
                          <a:cs typeface="Times" panose="02020603050405020304" pitchFamily="18" charset="0"/>
                        </a:rPr>
                        <a:t>1</a:t>
                      </a:r>
                      <a:endParaRPr kumimoji="0" lang="en-US" sz="800" b="0" i="0" u="none" strike="noStrike" kern="1200" cap="none" spc="0" normalizeH="0" baseline="0" noProof="0" dirty="0">
                        <a:ln>
                          <a:noFill/>
                        </a:ln>
                        <a:solidFill>
                          <a:prstClr val="black"/>
                        </a:solidFill>
                        <a:effectLst/>
                        <a:uLnTx/>
                        <a:uFillTx/>
                        <a:latin typeface="Times" panose="02020603050405020304" pitchFamily="18" charset="0"/>
                        <a:ea typeface="+mn-ea"/>
                        <a:cs typeface="Times" panose="02020603050405020304" pitchFamily="18" charset="0"/>
                      </a:endParaRPr>
                    </a:p>
                  </a:txBody>
                  <a:tcPr marL="68604" marR="68604" marT="34297" marB="3429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562704483"/>
                  </a:ext>
                </a:extLst>
              </a:tr>
              <a:tr h="160053">
                <a:tc>
                  <a:txBody>
                    <a:bodyPr/>
                    <a:lstStyle/>
                    <a:p>
                      <a:pPr algn="ctr"/>
                      <a:r>
                        <a:rPr lang="en-US" sz="800" dirty="0">
                          <a:latin typeface="Times" panose="02020603050405020304" pitchFamily="18" charset="0"/>
                          <a:cs typeface="Times" panose="02020603050405020304" pitchFamily="18" charset="0"/>
                        </a:rPr>
                        <a:t>1</a:t>
                      </a:r>
                    </a:p>
                  </a:txBody>
                  <a:tcPr marL="68604" marR="68604" marT="34297" marB="3429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u="none" strike="noStrike" kern="1200" cap="none" spc="0" normalizeH="0" baseline="0" noProof="0" dirty="0">
                          <a:ln>
                            <a:noFill/>
                          </a:ln>
                          <a:effectLst/>
                          <a:uLnTx/>
                          <a:uFillTx/>
                          <a:latin typeface="Times" panose="02020603050405020304" pitchFamily="18" charset="0"/>
                          <a:cs typeface="Times" panose="02020603050405020304" pitchFamily="18" charset="0"/>
                        </a:rPr>
                        <a:t>1</a:t>
                      </a:r>
                      <a:endParaRPr kumimoji="0" lang="en-US" sz="800" b="0" i="0" u="none" strike="noStrike" kern="1200" cap="none" spc="0" normalizeH="0" baseline="0" noProof="0" dirty="0">
                        <a:ln>
                          <a:noFill/>
                        </a:ln>
                        <a:solidFill>
                          <a:prstClr val="black"/>
                        </a:solidFill>
                        <a:effectLst/>
                        <a:uLnTx/>
                        <a:uFillTx/>
                        <a:latin typeface="Times" panose="02020603050405020304" pitchFamily="18" charset="0"/>
                        <a:ea typeface="+mn-ea"/>
                        <a:cs typeface="Times" panose="02020603050405020304" pitchFamily="18" charset="0"/>
                      </a:endParaRPr>
                    </a:p>
                  </a:txBody>
                  <a:tcPr marL="68604" marR="68604" marT="34297" marB="3429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u="none" strike="noStrike" kern="1200" cap="none" spc="0" normalizeH="0" baseline="0" noProof="0" dirty="0">
                          <a:ln>
                            <a:noFill/>
                          </a:ln>
                          <a:effectLst/>
                          <a:uLnTx/>
                          <a:uFillTx/>
                          <a:latin typeface="Times" panose="02020603050405020304" pitchFamily="18" charset="0"/>
                          <a:cs typeface="Times" panose="02020603050405020304" pitchFamily="18" charset="0"/>
                        </a:rPr>
                        <a:t>1</a:t>
                      </a:r>
                      <a:endParaRPr kumimoji="0" lang="en-US" sz="800" b="0" i="0" u="none" strike="noStrike" kern="1200" cap="none" spc="0" normalizeH="0" baseline="0" noProof="0" dirty="0">
                        <a:ln>
                          <a:noFill/>
                        </a:ln>
                        <a:solidFill>
                          <a:prstClr val="black"/>
                        </a:solidFill>
                        <a:effectLst/>
                        <a:uLnTx/>
                        <a:uFillTx/>
                        <a:latin typeface="Times" panose="02020603050405020304" pitchFamily="18" charset="0"/>
                        <a:ea typeface="+mn-ea"/>
                        <a:cs typeface="Times" panose="02020603050405020304" pitchFamily="18" charset="0"/>
                      </a:endParaRPr>
                    </a:p>
                  </a:txBody>
                  <a:tcPr marL="68604" marR="68604" marT="34297" marB="3429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412699664"/>
                  </a:ext>
                </a:extLst>
              </a:tr>
            </a:tbl>
          </a:graphicData>
        </a:graphic>
      </p:graphicFrame>
      <p:cxnSp>
        <p:nvCxnSpPr>
          <p:cNvPr id="13" name="Straight Arrow Connector 12">
            <a:extLst>
              <a:ext uri="{FF2B5EF4-FFF2-40B4-BE49-F238E27FC236}">
                <a16:creationId xmlns:a16="http://schemas.microsoft.com/office/drawing/2014/main" id="{C47BAAF0-F969-4AA5-94EE-1007B8350EC8}"/>
              </a:ext>
            </a:extLst>
          </p:cNvPr>
          <p:cNvCxnSpPr/>
          <p:nvPr/>
        </p:nvCxnSpPr>
        <p:spPr>
          <a:xfrm>
            <a:off x="4172840" y="2483790"/>
            <a:ext cx="457200" cy="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4" name="Rectangle 13">
            <a:extLst>
              <a:ext uri="{FF2B5EF4-FFF2-40B4-BE49-F238E27FC236}">
                <a16:creationId xmlns:a16="http://schemas.microsoft.com/office/drawing/2014/main" id="{85EE1B68-6AB7-45E0-818A-D348884A1F83}"/>
              </a:ext>
            </a:extLst>
          </p:cNvPr>
          <p:cNvSpPr/>
          <p:nvPr/>
        </p:nvSpPr>
        <p:spPr>
          <a:xfrm rot="16200000">
            <a:off x="4499377" y="2239184"/>
            <a:ext cx="1516963" cy="902362"/>
          </a:xfrm>
          <a:prstGeom prst="rect">
            <a:avLst/>
          </a:prstGeom>
          <a:noFill/>
          <a:ln w="41275">
            <a:solidFill>
              <a:srgbClr val="FF0000">
                <a:alpha val="96000"/>
              </a:srgb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a:p>
        </p:txBody>
      </p:sp>
      <p:sp>
        <p:nvSpPr>
          <p:cNvPr id="6" name="Slide Number Placeholder 5">
            <a:extLst>
              <a:ext uri="{FF2B5EF4-FFF2-40B4-BE49-F238E27FC236}">
                <a16:creationId xmlns:a16="http://schemas.microsoft.com/office/drawing/2014/main" id="{F2DD6D06-D4F7-4666-B427-617EF31A49ED}"/>
              </a:ext>
            </a:extLst>
          </p:cNvPr>
          <p:cNvSpPr>
            <a:spLocks noGrp="1"/>
          </p:cNvSpPr>
          <p:nvPr>
            <p:ph type="sldNum" sz="quarter" idx="12"/>
          </p:nvPr>
        </p:nvSpPr>
        <p:spPr/>
        <p:txBody>
          <a:bodyPr/>
          <a:lstStyle/>
          <a:p>
            <a:pPr>
              <a:defRPr/>
            </a:pPr>
            <a:fld id="{46C95EAB-5877-4365-885A-A60EB0348E4F}" type="slidenum">
              <a:rPr lang="en-US" altLang="en-US" smtClean="0"/>
              <a:pPr>
                <a:defRPr/>
              </a:pPr>
              <a:t>71</a:t>
            </a:fld>
            <a:endParaRPr lang="en-US" altLang="en-US"/>
          </a:p>
        </p:txBody>
      </p:sp>
      <p:pic>
        <p:nvPicPr>
          <p:cNvPr id="15" name="Picture 14">
            <a:extLst>
              <a:ext uri="{FF2B5EF4-FFF2-40B4-BE49-F238E27FC236}">
                <a16:creationId xmlns:a16="http://schemas.microsoft.com/office/drawing/2014/main" id="{16CFB185-A765-48DE-A94C-5A7619238BB1}"/>
              </a:ext>
            </a:extLst>
          </p:cNvPr>
          <p:cNvPicPr>
            <a:picLocks noChangeAspect="1"/>
          </p:cNvPicPr>
          <p:nvPr/>
        </p:nvPicPr>
        <p:blipFill>
          <a:blip r:embed="rId4"/>
          <a:stretch>
            <a:fillRect/>
          </a:stretch>
        </p:blipFill>
        <p:spPr>
          <a:xfrm>
            <a:off x="8418" y="530024"/>
            <a:ext cx="709926" cy="503438"/>
          </a:xfrm>
          <a:prstGeom prst="rect">
            <a:avLst/>
          </a:prstGeom>
        </p:spPr>
      </p:pic>
      <p:graphicFrame>
        <p:nvGraphicFramePr>
          <p:cNvPr id="5" name="Table 4">
            <a:extLst>
              <a:ext uri="{FF2B5EF4-FFF2-40B4-BE49-F238E27FC236}">
                <a16:creationId xmlns:a16="http://schemas.microsoft.com/office/drawing/2014/main" id="{79E5DC41-2E2A-494A-B4F2-F1FE4BE5017D}"/>
              </a:ext>
            </a:extLst>
          </p:cNvPr>
          <p:cNvGraphicFramePr>
            <a:graphicFrameLocks noGrp="1"/>
          </p:cNvGraphicFramePr>
          <p:nvPr>
            <p:extLst>
              <p:ext uri="{D42A27DB-BD31-4B8C-83A1-F6EECF244321}">
                <p14:modId xmlns:p14="http://schemas.microsoft.com/office/powerpoint/2010/main" val="463656541"/>
              </p:ext>
            </p:extLst>
          </p:nvPr>
        </p:nvGraphicFramePr>
        <p:xfrm>
          <a:off x="193830" y="4931637"/>
          <a:ext cx="4378170" cy="413385"/>
        </p:xfrm>
        <a:graphic>
          <a:graphicData uri="http://schemas.openxmlformats.org/drawingml/2006/table">
            <a:tbl>
              <a:tblPr>
                <a:tableStyleId>{5C22544A-7EE6-4342-B048-85BDC9FD1C3A}</a:tableStyleId>
              </a:tblPr>
              <a:tblGrid>
                <a:gridCol w="4378170">
                  <a:extLst>
                    <a:ext uri="{9D8B030D-6E8A-4147-A177-3AD203B41FA5}">
                      <a16:colId xmlns:a16="http://schemas.microsoft.com/office/drawing/2014/main" val="4205054518"/>
                    </a:ext>
                  </a:extLst>
                </a:gridCol>
              </a:tblGrid>
              <a:tr h="266737">
                <a:tc>
                  <a:txBody>
                    <a:bodyPr/>
                    <a:lstStyle/>
                    <a:p>
                      <a:pPr marL="0" marR="0" algn="l" rtl="0" eaLnBrk="0" fontAlgn="base" hangingPunct="0">
                        <a:lnSpc>
                          <a:spcPct val="200000"/>
                        </a:lnSpc>
                        <a:spcBef>
                          <a:spcPct val="0"/>
                        </a:spcBef>
                        <a:spcAft>
                          <a:spcPct val="0"/>
                        </a:spcAft>
                      </a:pPr>
                      <a:r>
                        <a:rPr lang="en-US" sz="1600" i="1" kern="1200" dirty="0">
                          <a:solidFill>
                            <a:schemeClr val="tx1"/>
                          </a:solidFill>
                          <a:latin typeface="Times New Roman" panose="02020603050405020304" pitchFamily="18" charset="0"/>
                          <a:cs typeface="Arial" panose="020B0604020202020204" pitchFamily="34" charset="0"/>
                        </a:rPr>
                        <a:t>CR (Graph, </a:t>
                      </a:r>
                      <a:r>
                        <a:rPr lang="en-US" sz="1600" i="1" dirty="0">
                          <a:latin typeface="Times" panose="02020603050405020304" pitchFamily="18" charset="0"/>
                          <a:cs typeface="Times" panose="02020603050405020304" pitchFamily="18" charset="0"/>
                        </a:rPr>
                        <a:t>BFS</a:t>
                      </a:r>
                      <a:r>
                        <a:rPr lang="en-US" sz="1600" i="1" kern="1200" dirty="0">
                          <a:solidFill>
                            <a:schemeClr val="tx1"/>
                          </a:solidFill>
                          <a:latin typeface="Times New Roman" panose="02020603050405020304" pitchFamily="18" charset="0"/>
                          <a:cs typeface="Arial" panose="020B0604020202020204" pitchFamily="34" charset="0"/>
                        </a:rPr>
                        <a:t>) is equal to:</a:t>
                      </a:r>
                      <a:endParaRPr lang="en-US" sz="1600" i="1" kern="1200" dirty="0">
                        <a:solidFill>
                          <a:schemeClr val="tx1"/>
                        </a:solidFill>
                        <a:latin typeface="Times New Roman" panose="02020603050405020304" pitchFamily="18" charset="0"/>
                        <a:ea typeface="Calibri" panose="020F0502020204030204" pitchFamily="34" charset="0"/>
                        <a:cs typeface="Arial" panose="020B0604020202020204" pitchFamily="34" charset="0"/>
                      </a:endParaRPr>
                    </a:p>
                  </a:txBody>
                  <a:tcPr marL="114300" marR="114300" marT="0" marB="0">
                    <a:solidFill>
                      <a:schemeClr val="bg1"/>
                    </a:solidFill>
                  </a:tcPr>
                </a:tc>
                <a:extLst>
                  <a:ext uri="{0D108BD9-81ED-4DB2-BD59-A6C34878D82A}">
                    <a16:rowId xmlns:a16="http://schemas.microsoft.com/office/drawing/2014/main" val="1994448788"/>
                  </a:ext>
                </a:extLst>
              </a:tr>
            </a:tbl>
          </a:graphicData>
        </a:graphic>
      </p:graphicFrame>
      <p:grpSp>
        <p:nvGrpSpPr>
          <p:cNvPr id="10" name="Group 9">
            <a:extLst>
              <a:ext uri="{FF2B5EF4-FFF2-40B4-BE49-F238E27FC236}">
                <a16:creationId xmlns:a16="http://schemas.microsoft.com/office/drawing/2014/main" id="{88B42793-DEDF-496F-8464-3A5192636E46}"/>
              </a:ext>
            </a:extLst>
          </p:cNvPr>
          <p:cNvGrpSpPr/>
          <p:nvPr/>
        </p:nvGrpSpPr>
        <p:grpSpPr>
          <a:xfrm>
            <a:off x="2093536" y="4145630"/>
            <a:ext cx="5600517" cy="875225"/>
            <a:chOff x="3521984" y="261223"/>
            <a:chExt cx="5600517" cy="866267"/>
          </a:xfrm>
        </p:grpSpPr>
        <p:pic>
          <p:nvPicPr>
            <p:cNvPr id="8" name="Picture 7">
              <a:extLst>
                <a:ext uri="{FF2B5EF4-FFF2-40B4-BE49-F238E27FC236}">
                  <a16:creationId xmlns:a16="http://schemas.microsoft.com/office/drawing/2014/main" id="{B915CEA3-C9E9-4F5C-BB61-D86BE8B57A03}"/>
                </a:ext>
              </a:extLst>
            </p:cNvPr>
            <p:cNvPicPr>
              <a:picLocks noChangeAspect="1"/>
            </p:cNvPicPr>
            <p:nvPr/>
          </p:nvPicPr>
          <p:blipFill>
            <a:blip r:embed="rId5"/>
            <a:stretch>
              <a:fillRect/>
            </a:stretch>
          </p:blipFill>
          <p:spPr>
            <a:xfrm>
              <a:off x="3521984" y="261223"/>
              <a:ext cx="5600517" cy="866267"/>
            </a:xfrm>
            <a:prstGeom prst="rect">
              <a:avLst/>
            </a:prstGeom>
          </p:spPr>
        </p:pic>
        <p:sp>
          <p:nvSpPr>
            <p:cNvPr id="9" name="Rectangle 8">
              <a:extLst>
                <a:ext uri="{FF2B5EF4-FFF2-40B4-BE49-F238E27FC236}">
                  <a16:creationId xmlns:a16="http://schemas.microsoft.com/office/drawing/2014/main" id="{7EE4F6FF-81BA-4764-A203-3A894ED31B3A}"/>
                </a:ext>
              </a:extLst>
            </p:cNvPr>
            <p:cNvSpPr/>
            <p:nvPr/>
          </p:nvSpPr>
          <p:spPr bwMode="auto">
            <a:xfrm>
              <a:off x="4920745" y="834576"/>
              <a:ext cx="1379480" cy="251719"/>
            </a:xfrm>
            <a:prstGeom prst="rect">
              <a:avLst/>
            </a:prstGeom>
            <a:noFill/>
            <a:ln w="9525"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anose="02020603050405020304" pitchFamily="18" charset="0"/>
              </a:endParaRPr>
            </a:p>
          </p:txBody>
        </p:sp>
        <p:sp>
          <p:nvSpPr>
            <p:cNvPr id="19" name="Rectangle 18">
              <a:extLst>
                <a:ext uri="{FF2B5EF4-FFF2-40B4-BE49-F238E27FC236}">
                  <a16:creationId xmlns:a16="http://schemas.microsoft.com/office/drawing/2014/main" id="{566DBBEF-CAB5-452E-8600-01973858E6E5}"/>
                </a:ext>
              </a:extLst>
            </p:cNvPr>
            <p:cNvSpPr/>
            <p:nvPr/>
          </p:nvSpPr>
          <p:spPr bwMode="auto">
            <a:xfrm>
              <a:off x="6400800" y="817460"/>
              <a:ext cx="1435625" cy="264088"/>
            </a:xfrm>
            <a:prstGeom prst="rect">
              <a:avLst/>
            </a:prstGeom>
            <a:noFill/>
            <a:ln w="9525" cap="flat" cmpd="sng" algn="ctr">
              <a:solidFill>
                <a:srgbClr val="66FF99"/>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anose="02020603050405020304" pitchFamily="18" charset="0"/>
              </a:endParaRPr>
            </a:p>
          </p:txBody>
        </p:sp>
      </p:grpSp>
      <p:sp>
        <p:nvSpPr>
          <p:cNvPr id="20" name="Rectangle 19">
            <a:extLst>
              <a:ext uri="{FF2B5EF4-FFF2-40B4-BE49-F238E27FC236}">
                <a16:creationId xmlns:a16="http://schemas.microsoft.com/office/drawing/2014/main" id="{31548DB2-42E6-49D3-8474-FC8658AFD200}"/>
              </a:ext>
            </a:extLst>
          </p:cNvPr>
          <p:cNvSpPr/>
          <p:nvPr/>
        </p:nvSpPr>
        <p:spPr>
          <a:xfrm>
            <a:off x="590056" y="5503252"/>
            <a:ext cx="8052874" cy="646112"/>
          </a:xfrm>
          <a:prstGeom prst="rect">
            <a:avLst/>
          </a:prstGeom>
          <a:ln>
            <a:solidFill>
              <a:schemeClr val="bg1"/>
            </a:solidFill>
          </a:ln>
        </p:spPr>
        <p:txBody>
          <a:bodyPr wrap="square">
            <a:spAutoFit/>
          </a:bodyPr>
          <a:lstStyle/>
          <a:p>
            <a:pPr>
              <a:defRPr/>
            </a:pPr>
            <a:r>
              <a:rPr lang="en-US" sz="1800" i="1" dirty="0">
                <a:latin typeface="CMR10"/>
              </a:rPr>
              <a:t>P(</a:t>
            </a:r>
            <a:r>
              <a:rPr lang="en-US" sz="1800" i="1" dirty="0">
                <a:latin typeface="Times" panose="02020603050405020304" pitchFamily="18" charset="0"/>
                <a:cs typeface="Times" panose="02020603050405020304" pitchFamily="18" charset="0"/>
              </a:rPr>
              <a:t>CR (BFS, GT)=0</a:t>
            </a:r>
            <a:r>
              <a:rPr lang="en-US" sz="1800" i="1" dirty="0">
                <a:solidFill>
                  <a:srgbClr val="FF0000"/>
                </a:solidFill>
                <a:latin typeface="CMR10"/>
              </a:rPr>
              <a:t> </a:t>
            </a:r>
            <a:r>
              <a:rPr lang="en-US" sz="1800" i="1" dirty="0">
                <a:latin typeface="CMSY10"/>
              </a:rPr>
              <a:t>|</a:t>
            </a:r>
            <a:r>
              <a:rPr lang="en-US" sz="1800" i="1" dirty="0">
                <a:latin typeface="Times" panose="02020603050405020304" pitchFamily="18" charset="0"/>
                <a:cs typeface="Times" panose="02020603050405020304" pitchFamily="18" charset="0"/>
              </a:rPr>
              <a:t>CR(Graph, BFS)</a:t>
            </a:r>
            <a:r>
              <a:rPr lang="en-US" sz="1800" i="1" dirty="0">
                <a:cs typeface="Times New Roman" panose="02020603050405020304" pitchFamily="18" charset="0"/>
              </a:rPr>
              <a:t>=1</a:t>
            </a:r>
            <a:r>
              <a:rPr lang="en-US" altLang="en-US" sz="1800" i="1" dirty="0">
                <a:solidFill>
                  <a:schemeClr val="tx2">
                    <a:lumMod val="60000"/>
                    <a:lumOff val="40000"/>
                  </a:schemeClr>
                </a:solidFill>
              </a:rPr>
              <a:t>, </a:t>
            </a:r>
            <a:r>
              <a:rPr lang="en-US" sz="1800" i="1" dirty="0">
                <a:latin typeface="Times" panose="02020603050405020304" pitchFamily="18" charset="0"/>
                <a:cs typeface="Times" panose="02020603050405020304" pitchFamily="18" charset="0"/>
              </a:rPr>
              <a:t>AP(Graph, GT )=1, AP(BFS, Graph)</a:t>
            </a:r>
            <a:r>
              <a:rPr lang="en-US" sz="1800" i="1" dirty="0">
                <a:cs typeface="Times New Roman" panose="02020603050405020304" pitchFamily="18" charset="0"/>
              </a:rPr>
              <a:t>=1</a:t>
            </a:r>
            <a:r>
              <a:rPr lang="en-US" altLang="en-US" sz="1800" i="1" dirty="0">
                <a:solidFill>
                  <a:schemeClr val="accent2">
                    <a:lumMod val="75000"/>
                  </a:schemeClr>
                </a:solidFill>
              </a:rPr>
              <a:t>, </a:t>
            </a:r>
            <a:r>
              <a:rPr lang="en-US" sz="1800" i="1" dirty="0">
                <a:latin typeface="Times" panose="02020603050405020304" pitchFamily="18" charset="0"/>
                <a:cs typeface="Times" panose="02020603050405020304" pitchFamily="18" charset="0"/>
              </a:rPr>
              <a:t>CR (GT, Graph)=1</a:t>
            </a:r>
            <a:endParaRPr lang="en-US" altLang="en-US" sz="1800" i="1" dirty="0">
              <a:cs typeface="Times New Roman" panose="02020603050405020304" pitchFamily="18" charset="0"/>
            </a:endParaRPr>
          </a:p>
        </p:txBody>
      </p:sp>
      <p:sp>
        <p:nvSpPr>
          <p:cNvPr id="21" name="Rectangle 20">
            <a:extLst>
              <a:ext uri="{FF2B5EF4-FFF2-40B4-BE49-F238E27FC236}">
                <a16:creationId xmlns:a16="http://schemas.microsoft.com/office/drawing/2014/main" id="{FB71A644-1103-4D77-BFD0-D2CC6D1307BD}"/>
              </a:ext>
            </a:extLst>
          </p:cNvPr>
          <p:cNvSpPr/>
          <p:nvPr/>
        </p:nvSpPr>
        <p:spPr>
          <a:xfrm>
            <a:off x="486869" y="6187464"/>
            <a:ext cx="8156061" cy="646113"/>
          </a:xfrm>
          <a:prstGeom prst="rect">
            <a:avLst/>
          </a:prstGeom>
        </p:spPr>
        <p:txBody>
          <a:bodyPr wrap="square">
            <a:spAutoFit/>
          </a:bodyPr>
          <a:lstStyle/>
          <a:p>
            <a:pPr>
              <a:defRPr/>
            </a:pPr>
            <a:r>
              <a:rPr lang="en-US" sz="1800" dirty="0">
                <a:latin typeface="CMR10"/>
              </a:rPr>
              <a:t>P(</a:t>
            </a:r>
            <a:r>
              <a:rPr lang="en-US" sz="1800" dirty="0">
                <a:latin typeface="Times" panose="02020603050405020304" pitchFamily="18" charset="0"/>
                <a:cs typeface="Times" panose="02020603050405020304" pitchFamily="18" charset="0"/>
              </a:rPr>
              <a:t>CR (BFS, GT)=1</a:t>
            </a:r>
            <a:r>
              <a:rPr lang="en-US" sz="1800" dirty="0">
                <a:solidFill>
                  <a:srgbClr val="FF0000"/>
                </a:solidFill>
                <a:latin typeface="CMR10"/>
              </a:rPr>
              <a:t> </a:t>
            </a:r>
            <a:r>
              <a:rPr lang="en-US" sz="1800" dirty="0">
                <a:latin typeface="CMSY10"/>
              </a:rPr>
              <a:t>|</a:t>
            </a:r>
            <a:r>
              <a:rPr lang="en-US" sz="1800" dirty="0">
                <a:latin typeface="Times" panose="02020603050405020304" pitchFamily="18" charset="0"/>
                <a:cs typeface="Times" panose="02020603050405020304" pitchFamily="18" charset="0"/>
              </a:rPr>
              <a:t>CR(Graph, BFS)</a:t>
            </a:r>
            <a:r>
              <a:rPr lang="en-US" sz="1800" dirty="0">
                <a:cs typeface="Times New Roman" panose="02020603050405020304" pitchFamily="18" charset="0"/>
              </a:rPr>
              <a:t>=1</a:t>
            </a:r>
            <a:r>
              <a:rPr lang="en-US" altLang="en-US" sz="1800" dirty="0">
                <a:solidFill>
                  <a:schemeClr val="tx2">
                    <a:lumMod val="60000"/>
                    <a:lumOff val="40000"/>
                  </a:schemeClr>
                </a:solidFill>
              </a:rPr>
              <a:t>, </a:t>
            </a:r>
            <a:r>
              <a:rPr lang="en-US" sz="1800" dirty="0">
                <a:latin typeface="Times" panose="02020603050405020304" pitchFamily="18" charset="0"/>
                <a:cs typeface="Times" panose="02020603050405020304" pitchFamily="18" charset="0"/>
              </a:rPr>
              <a:t>AP(Graph, GT )=1, AP(BFS, Graph)</a:t>
            </a:r>
            <a:r>
              <a:rPr lang="en-US" sz="1800" dirty="0">
                <a:cs typeface="Times New Roman" panose="02020603050405020304" pitchFamily="18" charset="0"/>
              </a:rPr>
              <a:t>=1</a:t>
            </a:r>
            <a:r>
              <a:rPr lang="en-US" altLang="en-US" sz="1800" dirty="0">
                <a:solidFill>
                  <a:schemeClr val="accent2">
                    <a:lumMod val="75000"/>
                  </a:schemeClr>
                </a:solidFill>
              </a:rPr>
              <a:t>, </a:t>
            </a:r>
            <a:r>
              <a:rPr lang="en-US" sz="1800" dirty="0">
                <a:latin typeface="Times" panose="02020603050405020304" pitchFamily="18" charset="0"/>
                <a:cs typeface="Times" panose="02020603050405020304" pitchFamily="18" charset="0"/>
              </a:rPr>
              <a:t>CR (GT, Graph)=1</a:t>
            </a:r>
            <a:endParaRPr lang="en-US" altLang="en-US" sz="1800" dirty="0">
              <a:cs typeface="Times New Roman" panose="02020603050405020304" pitchFamily="18" charset="0"/>
            </a:endParaRPr>
          </a:p>
        </p:txBody>
      </p:sp>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106" name="Picture 6">
            <a:extLst>
              <a:ext uri="{FF2B5EF4-FFF2-40B4-BE49-F238E27FC236}">
                <a16:creationId xmlns:a16="http://schemas.microsoft.com/office/drawing/2014/main" id="{45AE9E59-5EF9-4A4A-8BF7-C34DF1E33B7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9475" y="526454"/>
            <a:ext cx="3451225" cy="370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12" name="Table 11">
            <a:extLst>
              <a:ext uri="{FF2B5EF4-FFF2-40B4-BE49-F238E27FC236}">
                <a16:creationId xmlns:a16="http://schemas.microsoft.com/office/drawing/2014/main" id="{3464C5B6-257A-4584-8A3B-12AF3298E6D8}"/>
              </a:ext>
            </a:extLst>
          </p:cNvPr>
          <p:cNvGraphicFramePr>
            <a:graphicFrameLocks noGrp="1"/>
          </p:cNvGraphicFramePr>
          <p:nvPr>
            <p:extLst/>
          </p:nvPr>
        </p:nvGraphicFramePr>
        <p:xfrm>
          <a:off x="4806675" y="1612304"/>
          <a:ext cx="2553780" cy="1836546"/>
        </p:xfrm>
        <a:graphic>
          <a:graphicData uri="http://schemas.openxmlformats.org/drawingml/2006/table">
            <a:tbl>
              <a:tblPr firstRow="1" bandRow="1">
                <a:tableStyleId>{912C8C85-51F0-491E-9774-3900AFEF0FD7}</a:tableStyleId>
              </a:tblPr>
              <a:tblGrid>
                <a:gridCol w="900114">
                  <a:extLst>
                    <a:ext uri="{9D8B030D-6E8A-4147-A177-3AD203B41FA5}">
                      <a16:colId xmlns:a16="http://schemas.microsoft.com/office/drawing/2014/main" val="4104847838"/>
                    </a:ext>
                  </a:extLst>
                </a:gridCol>
                <a:gridCol w="876735">
                  <a:extLst>
                    <a:ext uri="{9D8B030D-6E8A-4147-A177-3AD203B41FA5}">
                      <a16:colId xmlns:a16="http://schemas.microsoft.com/office/drawing/2014/main" val="1787662753"/>
                    </a:ext>
                  </a:extLst>
                </a:gridCol>
                <a:gridCol w="776931">
                  <a:extLst>
                    <a:ext uri="{9D8B030D-6E8A-4147-A177-3AD203B41FA5}">
                      <a16:colId xmlns:a16="http://schemas.microsoft.com/office/drawing/2014/main" val="1267515639"/>
                    </a:ext>
                  </a:extLst>
                </a:gridCol>
              </a:tblGrid>
              <a:tr h="251512">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800" dirty="0">
                          <a:latin typeface="Times" panose="02020603050405020304" pitchFamily="18" charset="0"/>
                          <a:cs typeface="Times" panose="02020603050405020304" pitchFamily="18" charset="0"/>
                        </a:rPr>
                        <a:t>CR(Graph, BFS)</a:t>
                      </a:r>
                      <a:endParaRPr lang="en-US" altLang="en-US" sz="800" dirty="0">
                        <a:latin typeface="Times" panose="02020603050405020304" pitchFamily="18" charset="0"/>
                        <a:cs typeface="Times" panose="02020603050405020304" pitchFamily="18" charset="0"/>
                      </a:endParaRPr>
                    </a:p>
                    <a:p>
                      <a:pPr algn="ctr"/>
                      <a:endParaRPr lang="en-US" sz="600" dirty="0">
                        <a:latin typeface="Times" panose="02020603050405020304" pitchFamily="18" charset="0"/>
                        <a:cs typeface="Times" panose="02020603050405020304" pitchFamily="18" charset="0"/>
                      </a:endParaRPr>
                    </a:p>
                  </a:txBody>
                  <a:tcPr marL="68604" marR="68604" marT="34297" marB="3429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800" dirty="0">
                          <a:latin typeface="Times" panose="02020603050405020304" pitchFamily="18" charset="0"/>
                          <a:cs typeface="Times" panose="02020603050405020304" pitchFamily="18" charset="0"/>
                        </a:rPr>
                        <a:t>AP(Graph, GT ) </a:t>
                      </a:r>
                      <a:endParaRPr lang="en-US" altLang="en-US" sz="800" dirty="0">
                        <a:latin typeface="Times" panose="02020603050405020304" pitchFamily="18" charset="0"/>
                        <a:cs typeface="Times" panose="02020603050405020304" pitchFamily="18"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lang="en-US" altLang="en-US" sz="800" dirty="0">
                        <a:latin typeface="Times" panose="02020603050405020304" pitchFamily="18" charset="0"/>
                        <a:cs typeface="Times" panose="02020603050405020304" pitchFamily="18" charset="0"/>
                      </a:endParaRPr>
                    </a:p>
                  </a:txBody>
                  <a:tcPr marL="68604" marR="68604" marT="34297" marB="3429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rtl="0" eaLnBrk="1" latinLnBrk="0" hangingPunct="1"/>
                      <a:r>
                        <a:rPr kumimoji="0" lang="en-US" sz="800" kern="1200" dirty="0">
                          <a:latin typeface="Times" panose="02020603050405020304" pitchFamily="18" charset="0"/>
                          <a:cs typeface="Times" panose="02020603050405020304" pitchFamily="18" charset="0"/>
                        </a:rPr>
                        <a:t>CR(BFSGT)</a:t>
                      </a:r>
                      <a:endParaRPr kumimoji="0" lang="en-US" altLang="en-US" sz="800" kern="1200" dirty="0">
                        <a:latin typeface="Times" panose="02020603050405020304" pitchFamily="18" charset="0"/>
                        <a:cs typeface="Times" panose="02020603050405020304" pitchFamily="18"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kern="1200" dirty="0">
                          <a:latin typeface="Times" panose="02020603050405020304" pitchFamily="18" charset="0"/>
                          <a:cs typeface="Times" panose="02020603050405020304" pitchFamily="18" charset="0"/>
                        </a:rPr>
                        <a:t> </a:t>
                      </a:r>
                      <a:endParaRPr kumimoji="0" lang="en-US" sz="800" b="1" kern="1200" dirty="0">
                        <a:solidFill>
                          <a:schemeClr val="lt1"/>
                        </a:solidFill>
                        <a:latin typeface="Times" panose="02020603050405020304" pitchFamily="18" charset="0"/>
                        <a:ea typeface="+mn-ea"/>
                        <a:cs typeface="Times" panose="02020603050405020304" pitchFamily="18" charset="0"/>
                      </a:endParaRPr>
                    </a:p>
                  </a:txBody>
                  <a:tcPr marL="5717" marR="5717" marT="571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599382960"/>
                  </a:ext>
                </a:extLst>
              </a:tr>
              <a:tr h="160053">
                <a:tc>
                  <a:txBody>
                    <a:bodyPr/>
                    <a:lstStyle/>
                    <a:p>
                      <a:pPr algn="ctr"/>
                      <a:r>
                        <a:rPr lang="en-US" sz="800" dirty="0">
                          <a:latin typeface="Times" panose="02020603050405020304" pitchFamily="18" charset="0"/>
                          <a:cs typeface="Times" panose="02020603050405020304" pitchFamily="18" charset="0"/>
                        </a:rPr>
                        <a:t>1</a:t>
                      </a:r>
                    </a:p>
                  </a:txBody>
                  <a:tcPr marL="68604" marR="68604" marT="34297" marB="3429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800" dirty="0">
                          <a:latin typeface="Times" panose="02020603050405020304" pitchFamily="18" charset="0"/>
                          <a:cs typeface="Times" panose="02020603050405020304" pitchFamily="18" charset="0"/>
                        </a:rPr>
                        <a:t>1</a:t>
                      </a:r>
                    </a:p>
                  </a:txBody>
                  <a:tcPr marL="68604" marR="68604" marT="34297" marB="3429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800" dirty="0">
                          <a:latin typeface="Times" panose="02020603050405020304" pitchFamily="18" charset="0"/>
                          <a:cs typeface="Times" panose="02020603050405020304" pitchFamily="18" charset="0"/>
                        </a:rPr>
                        <a:t>1</a:t>
                      </a:r>
                    </a:p>
                  </a:txBody>
                  <a:tcPr marL="68604" marR="68604" marT="34297" marB="3429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342007352"/>
                  </a:ext>
                </a:extLst>
              </a:tr>
              <a:tr h="160053">
                <a:tc>
                  <a:txBody>
                    <a:bodyPr/>
                    <a:lstStyle/>
                    <a:p>
                      <a:pPr algn="ctr"/>
                      <a:r>
                        <a:rPr lang="en-US" sz="800" dirty="0">
                          <a:latin typeface="Times" panose="02020603050405020304" pitchFamily="18" charset="0"/>
                          <a:cs typeface="Times" panose="02020603050405020304" pitchFamily="18" charset="0"/>
                        </a:rPr>
                        <a:t>0</a:t>
                      </a:r>
                    </a:p>
                  </a:txBody>
                  <a:tcPr marL="68604" marR="68604" marT="34297" marB="3429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u="none" strike="noStrike" kern="1200" cap="none" spc="0" normalizeH="0" baseline="0" noProof="0">
                          <a:ln>
                            <a:noFill/>
                          </a:ln>
                          <a:effectLst/>
                          <a:uLnTx/>
                          <a:uFillTx/>
                          <a:latin typeface="Times" panose="02020603050405020304" pitchFamily="18" charset="0"/>
                          <a:cs typeface="Times" panose="02020603050405020304" pitchFamily="18" charset="0"/>
                        </a:rPr>
                        <a:t>1</a:t>
                      </a:r>
                      <a:endParaRPr kumimoji="0" lang="en-US" sz="800" b="0" i="0" u="none" strike="noStrike" kern="1200" cap="none" spc="0" normalizeH="0" baseline="0" noProof="0" dirty="0">
                        <a:ln>
                          <a:noFill/>
                        </a:ln>
                        <a:solidFill>
                          <a:prstClr val="black"/>
                        </a:solidFill>
                        <a:effectLst/>
                        <a:uLnTx/>
                        <a:uFillTx/>
                        <a:latin typeface="Times" panose="02020603050405020304" pitchFamily="18" charset="0"/>
                        <a:ea typeface="+mn-ea"/>
                        <a:cs typeface="Times" panose="02020603050405020304" pitchFamily="18" charset="0"/>
                      </a:endParaRPr>
                    </a:p>
                  </a:txBody>
                  <a:tcPr marL="68604" marR="68604" marT="34297" marB="3429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u="none" strike="noStrike" kern="1200" cap="none" spc="0" normalizeH="0" baseline="0" noProof="0">
                          <a:ln>
                            <a:noFill/>
                          </a:ln>
                          <a:effectLst/>
                          <a:uLnTx/>
                          <a:uFillTx/>
                          <a:latin typeface="Times" panose="02020603050405020304" pitchFamily="18" charset="0"/>
                          <a:cs typeface="Times" panose="02020603050405020304" pitchFamily="18" charset="0"/>
                        </a:rPr>
                        <a:t>1</a:t>
                      </a:r>
                      <a:endParaRPr kumimoji="0" lang="en-US" sz="800" b="0" i="0" u="none" strike="noStrike" kern="1200" cap="none" spc="0" normalizeH="0" baseline="0" noProof="0" dirty="0">
                        <a:ln>
                          <a:noFill/>
                        </a:ln>
                        <a:solidFill>
                          <a:prstClr val="black"/>
                        </a:solidFill>
                        <a:effectLst/>
                        <a:uLnTx/>
                        <a:uFillTx/>
                        <a:latin typeface="Times" panose="02020603050405020304" pitchFamily="18" charset="0"/>
                        <a:ea typeface="+mn-ea"/>
                        <a:cs typeface="Times" panose="02020603050405020304" pitchFamily="18" charset="0"/>
                      </a:endParaRPr>
                    </a:p>
                  </a:txBody>
                  <a:tcPr marL="68604" marR="68604" marT="34297" marB="3429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086915725"/>
                  </a:ext>
                </a:extLst>
              </a:tr>
              <a:tr h="160053">
                <a:tc>
                  <a:txBody>
                    <a:bodyPr/>
                    <a:lstStyle/>
                    <a:p>
                      <a:pPr algn="ctr"/>
                      <a:r>
                        <a:rPr lang="en-US" sz="800" dirty="0">
                          <a:latin typeface="Times" panose="02020603050405020304" pitchFamily="18" charset="0"/>
                          <a:cs typeface="Times" panose="02020603050405020304" pitchFamily="18" charset="0"/>
                        </a:rPr>
                        <a:t>0</a:t>
                      </a:r>
                    </a:p>
                  </a:txBody>
                  <a:tcPr marL="68604" marR="68604" marT="34297" marB="3429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u="none" strike="noStrike" kern="1200" cap="none" spc="0" normalizeH="0" baseline="0" noProof="0">
                          <a:ln>
                            <a:noFill/>
                          </a:ln>
                          <a:effectLst/>
                          <a:uLnTx/>
                          <a:uFillTx/>
                          <a:latin typeface="Times" panose="02020603050405020304" pitchFamily="18" charset="0"/>
                          <a:cs typeface="Times" panose="02020603050405020304" pitchFamily="18" charset="0"/>
                        </a:rPr>
                        <a:t>1</a:t>
                      </a:r>
                      <a:endParaRPr kumimoji="0" lang="en-US" sz="800" b="0" i="0" u="none" strike="noStrike" kern="1200" cap="none" spc="0" normalizeH="0" baseline="0" noProof="0" dirty="0">
                        <a:ln>
                          <a:noFill/>
                        </a:ln>
                        <a:solidFill>
                          <a:prstClr val="black"/>
                        </a:solidFill>
                        <a:effectLst/>
                        <a:uLnTx/>
                        <a:uFillTx/>
                        <a:latin typeface="Times" panose="02020603050405020304" pitchFamily="18" charset="0"/>
                        <a:ea typeface="+mn-ea"/>
                        <a:cs typeface="Times" panose="02020603050405020304" pitchFamily="18" charset="0"/>
                      </a:endParaRPr>
                    </a:p>
                  </a:txBody>
                  <a:tcPr marL="68604" marR="68604" marT="34297" marB="3429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u="none" strike="noStrike" kern="1200" cap="none" spc="0" normalizeH="0" baseline="0" noProof="0">
                          <a:ln>
                            <a:noFill/>
                          </a:ln>
                          <a:effectLst/>
                          <a:uLnTx/>
                          <a:uFillTx/>
                          <a:latin typeface="Times" panose="02020603050405020304" pitchFamily="18" charset="0"/>
                          <a:cs typeface="Times" panose="02020603050405020304" pitchFamily="18" charset="0"/>
                        </a:rPr>
                        <a:t>1</a:t>
                      </a:r>
                      <a:endParaRPr kumimoji="0" lang="en-US" sz="800" b="0" i="0" u="none" strike="noStrike" kern="1200" cap="none" spc="0" normalizeH="0" baseline="0" noProof="0" dirty="0">
                        <a:ln>
                          <a:noFill/>
                        </a:ln>
                        <a:solidFill>
                          <a:prstClr val="black"/>
                        </a:solidFill>
                        <a:effectLst/>
                        <a:uLnTx/>
                        <a:uFillTx/>
                        <a:latin typeface="Times" panose="02020603050405020304" pitchFamily="18" charset="0"/>
                        <a:ea typeface="+mn-ea"/>
                        <a:cs typeface="Times" panose="02020603050405020304" pitchFamily="18" charset="0"/>
                      </a:endParaRPr>
                    </a:p>
                  </a:txBody>
                  <a:tcPr marL="68604" marR="68604" marT="34297" marB="3429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511629398"/>
                  </a:ext>
                </a:extLst>
              </a:tr>
              <a:tr h="160053">
                <a:tc>
                  <a:txBody>
                    <a:bodyPr/>
                    <a:lstStyle/>
                    <a:p>
                      <a:pPr algn="ctr"/>
                      <a:r>
                        <a:rPr lang="en-US" sz="800" dirty="0">
                          <a:latin typeface="Times" panose="02020603050405020304" pitchFamily="18" charset="0"/>
                          <a:cs typeface="Times" panose="02020603050405020304" pitchFamily="18" charset="0"/>
                        </a:rPr>
                        <a:t>1</a:t>
                      </a:r>
                    </a:p>
                  </a:txBody>
                  <a:tcPr marL="68604" marR="68604" marT="34297" marB="3429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u="none" strike="noStrike" kern="1200" cap="none" spc="0" normalizeH="0" baseline="0" noProof="0" dirty="0">
                          <a:ln>
                            <a:noFill/>
                          </a:ln>
                          <a:effectLst/>
                          <a:uLnTx/>
                          <a:uFillTx/>
                          <a:latin typeface="Times" panose="02020603050405020304" pitchFamily="18" charset="0"/>
                          <a:cs typeface="Times" panose="02020603050405020304" pitchFamily="18" charset="0"/>
                        </a:rPr>
                        <a:t>1</a:t>
                      </a:r>
                      <a:endParaRPr kumimoji="0" lang="en-US" sz="800" b="0" i="0" u="none" strike="noStrike" kern="1200" cap="none" spc="0" normalizeH="0" baseline="0" noProof="0" dirty="0">
                        <a:ln>
                          <a:noFill/>
                        </a:ln>
                        <a:solidFill>
                          <a:prstClr val="black"/>
                        </a:solidFill>
                        <a:effectLst/>
                        <a:uLnTx/>
                        <a:uFillTx/>
                        <a:latin typeface="Times" panose="02020603050405020304" pitchFamily="18" charset="0"/>
                        <a:ea typeface="+mn-ea"/>
                        <a:cs typeface="Times" panose="02020603050405020304" pitchFamily="18" charset="0"/>
                      </a:endParaRPr>
                    </a:p>
                  </a:txBody>
                  <a:tcPr marL="68604" marR="68604" marT="34297" marB="3429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u="none" strike="noStrike" kern="1200" cap="none" spc="0" normalizeH="0" baseline="0" noProof="0">
                          <a:ln>
                            <a:noFill/>
                          </a:ln>
                          <a:effectLst/>
                          <a:uLnTx/>
                          <a:uFillTx/>
                          <a:latin typeface="Times" panose="02020603050405020304" pitchFamily="18" charset="0"/>
                          <a:cs typeface="Times" panose="02020603050405020304" pitchFamily="18" charset="0"/>
                        </a:rPr>
                        <a:t>1</a:t>
                      </a:r>
                      <a:endParaRPr kumimoji="0" lang="en-US" sz="800" b="0" i="0" u="none" strike="noStrike" kern="1200" cap="none" spc="0" normalizeH="0" baseline="0" noProof="0" dirty="0">
                        <a:ln>
                          <a:noFill/>
                        </a:ln>
                        <a:solidFill>
                          <a:prstClr val="black"/>
                        </a:solidFill>
                        <a:effectLst/>
                        <a:uLnTx/>
                        <a:uFillTx/>
                        <a:latin typeface="Times" panose="02020603050405020304" pitchFamily="18" charset="0"/>
                        <a:ea typeface="+mn-ea"/>
                        <a:cs typeface="Times" panose="02020603050405020304" pitchFamily="18" charset="0"/>
                      </a:endParaRPr>
                    </a:p>
                  </a:txBody>
                  <a:tcPr marL="68604" marR="68604" marT="34297" marB="3429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509612771"/>
                  </a:ext>
                </a:extLst>
              </a:tr>
              <a:tr h="160053">
                <a:tc>
                  <a:txBody>
                    <a:bodyPr/>
                    <a:lstStyle/>
                    <a:p>
                      <a:pPr algn="ctr"/>
                      <a:r>
                        <a:rPr lang="en-US" sz="800" dirty="0">
                          <a:latin typeface="Times" panose="02020603050405020304" pitchFamily="18" charset="0"/>
                          <a:cs typeface="Times" panose="02020603050405020304" pitchFamily="18" charset="0"/>
                        </a:rPr>
                        <a:t>0</a:t>
                      </a:r>
                    </a:p>
                  </a:txBody>
                  <a:tcPr marL="68604" marR="68604" marT="34297" marB="3429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u="none" strike="noStrike" kern="1200" cap="none" spc="0" normalizeH="0" baseline="0" noProof="0" dirty="0">
                          <a:ln>
                            <a:noFill/>
                          </a:ln>
                          <a:effectLst/>
                          <a:uLnTx/>
                          <a:uFillTx/>
                          <a:latin typeface="Times" panose="02020603050405020304" pitchFamily="18" charset="0"/>
                          <a:cs typeface="Times" panose="02020603050405020304" pitchFamily="18" charset="0"/>
                        </a:rPr>
                        <a:t>1</a:t>
                      </a:r>
                      <a:endParaRPr kumimoji="0" lang="en-US" sz="800" b="0" i="0" u="none" strike="noStrike" kern="1200" cap="none" spc="0" normalizeH="0" baseline="0" noProof="0" dirty="0">
                        <a:ln>
                          <a:noFill/>
                        </a:ln>
                        <a:solidFill>
                          <a:prstClr val="black"/>
                        </a:solidFill>
                        <a:effectLst/>
                        <a:uLnTx/>
                        <a:uFillTx/>
                        <a:latin typeface="Times" panose="02020603050405020304" pitchFamily="18" charset="0"/>
                        <a:ea typeface="+mn-ea"/>
                        <a:cs typeface="Times" panose="02020603050405020304" pitchFamily="18" charset="0"/>
                      </a:endParaRPr>
                    </a:p>
                  </a:txBody>
                  <a:tcPr marL="68604" marR="68604" marT="34297" marB="3429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u="none" strike="noStrike" kern="1200" cap="none" spc="0" normalizeH="0" baseline="0" noProof="0">
                          <a:ln>
                            <a:noFill/>
                          </a:ln>
                          <a:effectLst/>
                          <a:uLnTx/>
                          <a:uFillTx/>
                          <a:latin typeface="Times" panose="02020603050405020304" pitchFamily="18" charset="0"/>
                          <a:cs typeface="Times" panose="02020603050405020304" pitchFamily="18" charset="0"/>
                        </a:rPr>
                        <a:t>1</a:t>
                      </a:r>
                      <a:endParaRPr kumimoji="0" lang="en-US" sz="800" b="0" i="0" u="none" strike="noStrike" kern="1200" cap="none" spc="0" normalizeH="0" baseline="0" noProof="0" dirty="0">
                        <a:ln>
                          <a:noFill/>
                        </a:ln>
                        <a:solidFill>
                          <a:prstClr val="black"/>
                        </a:solidFill>
                        <a:effectLst/>
                        <a:uLnTx/>
                        <a:uFillTx/>
                        <a:latin typeface="Times" panose="02020603050405020304" pitchFamily="18" charset="0"/>
                        <a:ea typeface="+mn-ea"/>
                        <a:cs typeface="Times" panose="02020603050405020304" pitchFamily="18" charset="0"/>
                      </a:endParaRPr>
                    </a:p>
                  </a:txBody>
                  <a:tcPr marL="68604" marR="68604" marT="34297" marB="3429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110306208"/>
                  </a:ext>
                </a:extLst>
              </a:tr>
              <a:tr h="160053">
                <a:tc>
                  <a:txBody>
                    <a:bodyPr/>
                    <a:lstStyle/>
                    <a:p>
                      <a:pPr algn="ctr"/>
                      <a:r>
                        <a:rPr lang="en-US" sz="800" dirty="0">
                          <a:latin typeface="Times" panose="02020603050405020304" pitchFamily="18" charset="0"/>
                          <a:cs typeface="Times" panose="02020603050405020304" pitchFamily="18" charset="0"/>
                        </a:rPr>
                        <a:t>0</a:t>
                      </a:r>
                    </a:p>
                  </a:txBody>
                  <a:tcPr marL="68604" marR="68604" marT="34297" marB="3429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u="none" strike="noStrike" kern="1200" cap="none" spc="0" normalizeH="0" baseline="0" noProof="0" dirty="0">
                          <a:ln>
                            <a:noFill/>
                          </a:ln>
                          <a:effectLst/>
                          <a:uLnTx/>
                          <a:uFillTx/>
                          <a:latin typeface="Times" panose="02020603050405020304" pitchFamily="18" charset="0"/>
                          <a:cs typeface="Times" panose="02020603050405020304" pitchFamily="18" charset="0"/>
                        </a:rPr>
                        <a:t>1</a:t>
                      </a:r>
                      <a:endParaRPr kumimoji="0" lang="en-US" sz="800" b="0" i="0" u="none" strike="noStrike" kern="1200" cap="none" spc="0" normalizeH="0" baseline="0" noProof="0" dirty="0">
                        <a:ln>
                          <a:noFill/>
                        </a:ln>
                        <a:solidFill>
                          <a:prstClr val="black"/>
                        </a:solidFill>
                        <a:effectLst/>
                        <a:uLnTx/>
                        <a:uFillTx/>
                        <a:latin typeface="Times" panose="02020603050405020304" pitchFamily="18" charset="0"/>
                        <a:ea typeface="+mn-ea"/>
                        <a:cs typeface="Times" panose="02020603050405020304" pitchFamily="18" charset="0"/>
                      </a:endParaRPr>
                    </a:p>
                  </a:txBody>
                  <a:tcPr marL="68604" marR="68604" marT="34297" marB="3429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u="none" strike="noStrike" kern="1200" cap="none" spc="0" normalizeH="0" baseline="0" noProof="0">
                          <a:ln>
                            <a:noFill/>
                          </a:ln>
                          <a:effectLst/>
                          <a:uLnTx/>
                          <a:uFillTx/>
                          <a:latin typeface="Times" panose="02020603050405020304" pitchFamily="18" charset="0"/>
                          <a:cs typeface="Times" panose="02020603050405020304" pitchFamily="18" charset="0"/>
                        </a:rPr>
                        <a:t>1</a:t>
                      </a:r>
                      <a:endParaRPr kumimoji="0" lang="en-US" sz="800" b="0" i="0" u="none" strike="noStrike" kern="1200" cap="none" spc="0" normalizeH="0" baseline="0" noProof="0" dirty="0">
                        <a:ln>
                          <a:noFill/>
                        </a:ln>
                        <a:solidFill>
                          <a:prstClr val="black"/>
                        </a:solidFill>
                        <a:effectLst/>
                        <a:uLnTx/>
                        <a:uFillTx/>
                        <a:latin typeface="Times" panose="02020603050405020304" pitchFamily="18" charset="0"/>
                        <a:ea typeface="+mn-ea"/>
                        <a:cs typeface="Times" panose="02020603050405020304" pitchFamily="18" charset="0"/>
                      </a:endParaRPr>
                    </a:p>
                  </a:txBody>
                  <a:tcPr marL="68604" marR="68604" marT="34297" marB="3429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896930177"/>
                  </a:ext>
                </a:extLst>
              </a:tr>
              <a:tr h="160053">
                <a:tc>
                  <a:txBody>
                    <a:bodyPr/>
                    <a:lstStyle/>
                    <a:p>
                      <a:pPr algn="ctr"/>
                      <a:r>
                        <a:rPr lang="en-US" sz="800" dirty="0">
                          <a:latin typeface="Times" panose="02020603050405020304" pitchFamily="18" charset="0"/>
                          <a:cs typeface="Times" panose="02020603050405020304" pitchFamily="18" charset="0"/>
                        </a:rPr>
                        <a:t>0</a:t>
                      </a:r>
                    </a:p>
                  </a:txBody>
                  <a:tcPr marL="68604" marR="68604" marT="34297" marB="3429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u="none" strike="noStrike" kern="1200" cap="none" spc="0" normalizeH="0" baseline="0" noProof="0" dirty="0">
                          <a:ln>
                            <a:noFill/>
                          </a:ln>
                          <a:effectLst/>
                          <a:uLnTx/>
                          <a:uFillTx/>
                          <a:latin typeface="Times" panose="02020603050405020304" pitchFamily="18" charset="0"/>
                          <a:cs typeface="Times" panose="02020603050405020304" pitchFamily="18" charset="0"/>
                        </a:rPr>
                        <a:t>1</a:t>
                      </a:r>
                      <a:endParaRPr kumimoji="0" lang="en-US" sz="800" b="0" i="0" u="none" strike="noStrike" kern="1200" cap="none" spc="0" normalizeH="0" baseline="0" noProof="0" dirty="0">
                        <a:ln>
                          <a:noFill/>
                        </a:ln>
                        <a:solidFill>
                          <a:prstClr val="black"/>
                        </a:solidFill>
                        <a:effectLst/>
                        <a:uLnTx/>
                        <a:uFillTx/>
                        <a:latin typeface="Times" panose="02020603050405020304" pitchFamily="18" charset="0"/>
                        <a:ea typeface="+mn-ea"/>
                        <a:cs typeface="Times" panose="02020603050405020304" pitchFamily="18" charset="0"/>
                      </a:endParaRPr>
                    </a:p>
                  </a:txBody>
                  <a:tcPr marL="68604" marR="68604" marT="34297" marB="3429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u="none" strike="noStrike" kern="1200" cap="none" spc="0" normalizeH="0" baseline="0" noProof="0" dirty="0">
                          <a:ln>
                            <a:noFill/>
                          </a:ln>
                          <a:effectLst/>
                          <a:uLnTx/>
                          <a:uFillTx/>
                          <a:latin typeface="Times" panose="02020603050405020304" pitchFamily="18" charset="0"/>
                          <a:cs typeface="Times" panose="02020603050405020304" pitchFamily="18" charset="0"/>
                        </a:rPr>
                        <a:t>1</a:t>
                      </a:r>
                      <a:endParaRPr kumimoji="0" lang="en-US" sz="800" b="0" i="0" u="none" strike="noStrike" kern="1200" cap="none" spc="0" normalizeH="0" baseline="0" noProof="0" dirty="0">
                        <a:ln>
                          <a:noFill/>
                        </a:ln>
                        <a:solidFill>
                          <a:prstClr val="black"/>
                        </a:solidFill>
                        <a:effectLst/>
                        <a:uLnTx/>
                        <a:uFillTx/>
                        <a:latin typeface="Times" panose="02020603050405020304" pitchFamily="18" charset="0"/>
                        <a:ea typeface="+mn-ea"/>
                        <a:cs typeface="Times" panose="02020603050405020304" pitchFamily="18" charset="0"/>
                      </a:endParaRPr>
                    </a:p>
                  </a:txBody>
                  <a:tcPr marL="68604" marR="68604" marT="34297" marB="3429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562704483"/>
                  </a:ext>
                </a:extLst>
              </a:tr>
              <a:tr h="160053">
                <a:tc>
                  <a:txBody>
                    <a:bodyPr/>
                    <a:lstStyle/>
                    <a:p>
                      <a:pPr algn="ctr"/>
                      <a:r>
                        <a:rPr lang="en-US" sz="800" dirty="0">
                          <a:latin typeface="Times" panose="02020603050405020304" pitchFamily="18" charset="0"/>
                          <a:cs typeface="Times" panose="02020603050405020304" pitchFamily="18" charset="0"/>
                        </a:rPr>
                        <a:t>1</a:t>
                      </a:r>
                    </a:p>
                  </a:txBody>
                  <a:tcPr marL="68604" marR="68604" marT="34297" marB="3429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u="none" strike="noStrike" kern="1200" cap="none" spc="0" normalizeH="0" baseline="0" noProof="0" dirty="0">
                          <a:ln>
                            <a:noFill/>
                          </a:ln>
                          <a:effectLst/>
                          <a:uLnTx/>
                          <a:uFillTx/>
                          <a:latin typeface="Times" panose="02020603050405020304" pitchFamily="18" charset="0"/>
                          <a:cs typeface="Times" panose="02020603050405020304" pitchFamily="18" charset="0"/>
                        </a:rPr>
                        <a:t>1</a:t>
                      </a:r>
                      <a:endParaRPr kumimoji="0" lang="en-US" sz="800" b="0" i="0" u="none" strike="noStrike" kern="1200" cap="none" spc="0" normalizeH="0" baseline="0" noProof="0" dirty="0">
                        <a:ln>
                          <a:noFill/>
                        </a:ln>
                        <a:solidFill>
                          <a:prstClr val="black"/>
                        </a:solidFill>
                        <a:effectLst/>
                        <a:uLnTx/>
                        <a:uFillTx/>
                        <a:latin typeface="Times" panose="02020603050405020304" pitchFamily="18" charset="0"/>
                        <a:ea typeface="+mn-ea"/>
                        <a:cs typeface="Times" panose="02020603050405020304" pitchFamily="18" charset="0"/>
                      </a:endParaRPr>
                    </a:p>
                  </a:txBody>
                  <a:tcPr marL="68604" marR="68604" marT="34297" marB="3429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u="none" strike="noStrike" kern="1200" cap="none" spc="0" normalizeH="0" baseline="0" noProof="0" dirty="0">
                          <a:ln>
                            <a:noFill/>
                          </a:ln>
                          <a:effectLst/>
                          <a:uLnTx/>
                          <a:uFillTx/>
                          <a:latin typeface="Times" panose="02020603050405020304" pitchFamily="18" charset="0"/>
                          <a:cs typeface="Times" panose="02020603050405020304" pitchFamily="18" charset="0"/>
                        </a:rPr>
                        <a:t>1</a:t>
                      </a:r>
                      <a:endParaRPr kumimoji="0" lang="en-US" sz="800" b="0" i="0" u="none" strike="noStrike" kern="1200" cap="none" spc="0" normalizeH="0" baseline="0" noProof="0" dirty="0">
                        <a:ln>
                          <a:noFill/>
                        </a:ln>
                        <a:solidFill>
                          <a:prstClr val="black"/>
                        </a:solidFill>
                        <a:effectLst/>
                        <a:uLnTx/>
                        <a:uFillTx/>
                        <a:latin typeface="Times" panose="02020603050405020304" pitchFamily="18" charset="0"/>
                        <a:ea typeface="+mn-ea"/>
                        <a:cs typeface="Times" panose="02020603050405020304" pitchFamily="18" charset="0"/>
                      </a:endParaRPr>
                    </a:p>
                  </a:txBody>
                  <a:tcPr marL="68604" marR="68604" marT="34297" marB="3429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412699664"/>
                  </a:ext>
                </a:extLst>
              </a:tr>
            </a:tbl>
          </a:graphicData>
        </a:graphic>
      </p:graphicFrame>
      <p:cxnSp>
        <p:nvCxnSpPr>
          <p:cNvPr id="13" name="Straight Arrow Connector 12">
            <a:extLst>
              <a:ext uri="{FF2B5EF4-FFF2-40B4-BE49-F238E27FC236}">
                <a16:creationId xmlns:a16="http://schemas.microsoft.com/office/drawing/2014/main" id="{C47BAAF0-F969-4AA5-94EE-1007B8350EC8}"/>
              </a:ext>
            </a:extLst>
          </p:cNvPr>
          <p:cNvCxnSpPr/>
          <p:nvPr/>
        </p:nvCxnSpPr>
        <p:spPr>
          <a:xfrm>
            <a:off x="4172840" y="2483790"/>
            <a:ext cx="457200" cy="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4" name="Rectangle 13">
            <a:extLst>
              <a:ext uri="{FF2B5EF4-FFF2-40B4-BE49-F238E27FC236}">
                <a16:creationId xmlns:a16="http://schemas.microsoft.com/office/drawing/2014/main" id="{85EE1B68-6AB7-45E0-818A-D348884A1F83}"/>
              </a:ext>
            </a:extLst>
          </p:cNvPr>
          <p:cNvSpPr/>
          <p:nvPr/>
        </p:nvSpPr>
        <p:spPr>
          <a:xfrm rot="16200000">
            <a:off x="4499377" y="2239184"/>
            <a:ext cx="1516963" cy="902362"/>
          </a:xfrm>
          <a:prstGeom prst="rect">
            <a:avLst/>
          </a:prstGeom>
          <a:noFill/>
          <a:ln w="41275">
            <a:solidFill>
              <a:srgbClr val="FF0000">
                <a:alpha val="96000"/>
              </a:srgb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a:p>
        </p:txBody>
      </p:sp>
      <p:sp>
        <p:nvSpPr>
          <p:cNvPr id="6" name="Slide Number Placeholder 5">
            <a:extLst>
              <a:ext uri="{FF2B5EF4-FFF2-40B4-BE49-F238E27FC236}">
                <a16:creationId xmlns:a16="http://schemas.microsoft.com/office/drawing/2014/main" id="{F2DD6D06-D4F7-4666-B427-617EF31A49ED}"/>
              </a:ext>
            </a:extLst>
          </p:cNvPr>
          <p:cNvSpPr>
            <a:spLocks noGrp="1"/>
          </p:cNvSpPr>
          <p:nvPr>
            <p:ph type="sldNum" sz="quarter" idx="12"/>
          </p:nvPr>
        </p:nvSpPr>
        <p:spPr/>
        <p:txBody>
          <a:bodyPr/>
          <a:lstStyle/>
          <a:p>
            <a:pPr>
              <a:defRPr/>
            </a:pPr>
            <a:fld id="{46C95EAB-5877-4365-885A-A60EB0348E4F}" type="slidenum">
              <a:rPr lang="en-US" altLang="en-US" smtClean="0"/>
              <a:pPr>
                <a:defRPr/>
              </a:pPr>
              <a:t>72</a:t>
            </a:fld>
            <a:endParaRPr lang="en-US" altLang="en-US"/>
          </a:p>
        </p:txBody>
      </p:sp>
      <p:pic>
        <p:nvPicPr>
          <p:cNvPr id="15" name="Picture 14">
            <a:extLst>
              <a:ext uri="{FF2B5EF4-FFF2-40B4-BE49-F238E27FC236}">
                <a16:creationId xmlns:a16="http://schemas.microsoft.com/office/drawing/2014/main" id="{16CFB185-A765-48DE-A94C-5A7619238BB1}"/>
              </a:ext>
            </a:extLst>
          </p:cNvPr>
          <p:cNvPicPr>
            <a:picLocks noChangeAspect="1"/>
          </p:cNvPicPr>
          <p:nvPr/>
        </p:nvPicPr>
        <p:blipFill>
          <a:blip r:embed="rId4"/>
          <a:stretch>
            <a:fillRect/>
          </a:stretch>
        </p:blipFill>
        <p:spPr>
          <a:xfrm>
            <a:off x="8418" y="530024"/>
            <a:ext cx="709926" cy="503438"/>
          </a:xfrm>
          <a:prstGeom prst="rect">
            <a:avLst/>
          </a:prstGeom>
        </p:spPr>
      </p:pic>
      <p:graphicFrame>
        <p:nvGraphicFramePr>
          <p:cNvPr id="5" name="Table 4">
            <a:extLst>
              <a:ext uri="{FF2B5EF4-FFF2-40B4-BE49-F238E27FC236}">
                <a16:creationId xmlns:a16="http://schemas.microsoft.com/office/drawing/2014/main" id="{79E5DC41-2E2A-494A-B4F2-F1FE4BE5017D}"/>
              </a:ext>
            </a:extLst>
          </p:cNvPr>
          <p:cNvGraphicFramePr>
            <a:graphicFrameLocks noGrp="1"/>
          </p:cNvGraphicFramePr>
          <p:nvPr>
            <p:extLst>
              <p:ext uri="{D42A27DB-BD31-4B8C-83A1-F6EECF244321}">
                <p14:modId xmlns:p14="http://schemas.microsoft.com/office/powerpoint/2010/main" val="1241356189"/>
              </p:ext>
            </p:extLst>
          </p:nvPr>
        </p:nvGraphicFramePr>
        <p:xfrm>
          <a:off x="193830" y="4931637"/>
          <a:ext cx="4378170" cy="413385"/>
        </p:xfrm>
        <a:graphic>
          <a:graphicData uri="http://schemas.openxmlformats.org/drawingml/2006/table">
            <a:tbl>
              <a:tblPr>
                <a:tableStyleId>{5C22544A-7EE6-4342-B048-85BDC9FD1C3A}</a:tableStyleId>
              </a:tblPr>
              <a:tblGrid>
                <a:gridCol w="4378170">
                  <a:extLst>
                    <a:ext uri="{9D8B030D-6E8A-4147-A177-3AD203B41FA5}">
                      <a16:colId xmlns:a16="http://schemas.microsoft.com/office/drawing/2014/main" val="4205054518"/>
                    </a:ext>
                  </a:extLst>
                </a:gridCol>
              </a:tblGrid>
              <a:tr h="266737">
                <a:tc>
                  <a:txBody>
                    <a:bodyPr/>
                    <a:lstStyle/>
                    <a:p>
                      <a:pPr marL="0" marR="0" algn="l" rtl="0" eaLnBrk="0" fontAlgn="base" hangingPunct="0">
                        <a:lnSpc>
                          <a:spcPct val="200000"/>
                        </a:lnSpc>
                        <a:spcBef>
                          <a:spcPct val="0"/>
                        </a:spcBef>
                        <a:spcAft>
                          <a:spcPct val="0"/>
                        </a:spcAft>
                      </a:pPr>
                      <a:r>
                        <a:rPr lang="en-US" sz="1600" i="1" kern="1200" dirty="0">
                          <a:solidFill>
                            <a:schemeClr val="tx1"/>
                          </a:solidFill>
                          <a:latin typeface="Times New Roman" panose="02020603050405020304" pitchFamily="18" charset="0"/>
                          <a:cs typeface="Arial" panose="020B0604020202020204" pitchFamily="34" charset="0"/>
                        </a:rPr>
                        <a:t>P(CR (Graph, BFS)) is equal to:</a:t>
                      </a:r>
                      <a:endParaRPr lang="en-US" sz="1600" i="1" kern="1200" dirty="0">
                        <a:solidFill>
                          <a:schemeClr val="tx1"/>
                        </a:solidFill>
                        <a:latin typeface="Times New Roman" panose="02020603050405020304" pitchFamily="18" charset="0"/>
                        <a:ea typeface="Calibri" panose="020F0502020204030204" pitchFamily="34" charset="0"/>
                        <a:cs typeface="Arial" panose="020B0604020202020204" pitchFamily="34" charset="0"/>
                      </a:endParaRPr>
                    </a:p>
                  </a:txBody>
                  <a:tcPr marL="114300" marR="114300" marT="0" marB="0">
                    <a:solidFill>
                      <a:schemeClr val="bg1"/>
                    </a:solidFill>
                  </a:tcPr>
                </a:tc>
                <a:extLst>
                  <a:ext uri="{0D108BD9-81ED-4DB2-BD59-A6C34878D82A}">
                    <a16:rowId xmlns:a16="http://schemas.microsoft.com/office/drawing/2014/main" val="1994448788"/>
                  </a:ext>
                </a:extLst>
              </a:tr>
            </a:tbl>
          </a:graphicData>
        </a:graphic>
      </p:graphicFrame>
      <p:grpSp>
        <p:nvGrpSpPr>
          <p:cNvPr id="10" name="Group 9">
            <a:extLst>
              <a:ext uri="{FF2B5EF4-FFF2-40B4-BE49-F238E27FC236}">
                <a16:creationId xmlns:a16="http://schemas.microsoft.com/office/drawing/2014/main" id="{88B42793-DEDF-496F-8464-3A5192636E46}"/>
              </a:ext>
            </a:extLst>
          </p:cNvPr>
          <p:cNvGrpSpPr/>
          <p:nvPr/>
        </p:nvGrpSpPr>
        <p:grpSpPr>
          <a:xfrm>
            <a:off x="2093536" y="4145630"/>
            <a:ext cx="5600517" cy="875225"/>
            <a:chOff x="3521984" y="261223"/>
            <a:chExt cx="5600517" cy="866267"/>
          </a:xfrm>
        </p:grpSpPr>
        <p:pic>
          <p:nvPicPr>
            <p:cNvPr id="8" name="Picture 7">
              <a:extLst>
                <a:ext uri="{FF2B5EF4-FFF2-40B4-BE49-F238E27FC236}">
                  <a16:creationId xmlns:a16="http://schemas.microsoft.com/office/drawing/2014/main" id="{B915CEA3-C9E9-4F5C-BB61-D86BE8B57A03}"/>
                </a:ext>
              </a:extLst>
            </p:cNvPr>
            <p:cNvPicPr>
              <a:picLocks noChangeAspect="1"/>
            </p:cNvPicPr>
            <p:nvPr/>
          </p:nvPicPr>
          <p:blipFill>
            <a:blip r:embed="rId5"/>
            <a:stretch>
              <a:fillRect/>
            </a:stretch>
          </p:blipFill>
          <p:spPr>
            <a:xfrm>
              <a:off x="3521984" y="261223"/>
              <a:ext cx="5600517" cy="866267"/>
            </a:xfrm>
            <a:prstGeom prst="rect">
              <a:avLst/>
            </a:prstGeom>
          </p:spPr>
        </p:pic>
        <p:sp>
          <p:nvSpPr>
            <p:cNvPr id="9" name="Rectangle 8">
              <a:extLst>
                <a:ext uri="{FF2B5EF4-FFF2-40B4-BE49-F238E27FC236}">
                  <a16:creationId xmlns:a16="http://schemas.microsoft.com/office/drawing/2014/main" id="{7EE4F6FF-81BA-4764-A203-3A894ED31B3A}"/>
                </a:ext>
              </a:extLst>
            </p:cNvPr>
            <p:cNvSpPr/>
            <p:nvPr/>
          </p:nvSpPr>
          <p:spPr bwMode="auto">
            <a:xfrm>
              <a:off x="4920745" y="834576"/>
              <a:ext cx="1379480" cy="251719"/>
            </a:xfrm>
            <a:prstGeom prst="rect">
              <a:avLst/>
            </a:prstGeom>
            <a:noFill/>
            <a:ln w="9525"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anose="02020603050405020304" pitchFamily="18" charset="0"/>
              </a:endParaRPr>
            </a:p>
          </p:txBody>
        </p:sp>
        <p:sp>
          <p:nvSpPr>
            <p:cNvPr id="19" name="Rectangle 18">
              <a:extLst>
                <a:ext uri="{FF2B5EF4-FFF2-40B4-BE49-F238E27FC236}">
                  <a16:creationId xmlns:a16="http://schemas.microsoft.com/office/drawing/2014/main" id="{566DBBEF-CAB5-452E-8600-01973858E6E5}"/>
                </a:ext>
              </a:extLst>
            </p:cNvPr>
            <p:cNvSpPr/>
            <p:nvPr/>
          </p:nvSpPr>
          <p:spPr bwMode="auto">
            <a:xfrm>
              <a:off x="6400800" y="817460"/>
              <a:ext cx="1435625" cy="264088"/>
            </a:xfrm>
            <a:prstGeom prst="rect">
              <a:avLst/>
            </a:prstGeom>
            <a:noFill/>
            <a:ln w="9525" cap="flat" cmpd="sng" algn="ctr">
              <a:solidFill>
                <a:srgbClr val="66FF99"/>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anose="02020603050405020304" pitchFamily="18" charset="0"/>
              </a:endParaRPr>
            </a:p>
          </p:txBody>
        </p:sp>
      </p:grpSp>
      <p:pic>
        <p:nvPicPr>
          <p:cNvPr id="11" name="Picture 10">
            <a:extLst>
              <a:ext uri="{FF2B5EF4-FFF2-40B4-BE49-F238E27FC236}">
                <a16:creationId xmlns:a16="http://schemas.microsoft.com/office/drawing/2014/main" id="{9AB5180E-51A2-4102-9715-C15957C925F7}"/>
              </a:ext>
            </a:extLst>
          </p:cNvPr>
          <p:cNvPicPr>
            <a:picLocks noChangeAspect="1"/>
          </p:cNvPicPr>
          <p:nvPr/>
        </p:nvPicPr>
        <p:blipFill>
          <a:blip r:embed="rId6"/>
          <a:stretch>
            <a:fillRect/>
          </a:stretch>
        </p:blipFill>
        <p:spPr>
          <a:xfrm>
            <a:off x="3134615" y="5896693"/>
            <a:ext cx="2990850" cy="571500"/>
          </a:xfrm>
          <a:prstGeom prst="rect">
            <a:avLst/>
          </a:prstGeom>
        </p:spPr>
      </p:pic>
    </p:spTree>
    <p:extLst>
      <p:ext uri="{BB962C8B-B14F-4D97-AF65-F5344CB8AC3E}">
        <p14:creationId xmlns:p14="http://schemas.microsoft.com/office/powerpoint/2010/main" val="3080809689"/>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130" name="Picture 6">
            <a:extLst>
              <a:ext uri="{FF2B5EF4-FFF2-40B4-BE49-F238E27FC236}">
                <a16:creationId xmlns:a16="http://schemas.microsoft.com/office/drawing/2014/main" id="{263DB8AB-C2E6-4127-BFA9-7D986BCFB79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2950" y="1943100"/>
            <a:ext cx="3122613" cy="3343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8" name="Table 7">
            <a:extLst>
              <a:ext uri="{FF2B5EF4-FFF2-40B4-BE49-F238E27FC236}">
                <a16:creationId xmlns:a16="http://schemas.microsoft.com/office/drawing/2014/main" id="{FD417F57-2C1D-4FED-97A6-81FF42AADFDA}"/>
              </a:ext>
            </a:extLst>
          </p:cNvPr>
          <p:cNvGraphicFramePr>
            <a:graphicFrameLocks noGrp="1"/>
          </p:cNvGraphicFramePr>
          <p:nvPr>
            <p:extLst>
              <p:ext uri="{D42A27DB-BD31-4B8C-83A1-F6EECF244321}">
                <p14:modId xmlns:p14="http://schemas.microsoft.com/office/powerpoint/2010/main" val="3460373273"/>
              </p:ext>
            </p:extLst>
          </p:nvPr>
        </p:nvGraphicFramePr>
        <p:xfrm>
          <a:off x="4572000" y="2549620"/>
          <a:ext cx="2574965" cy="1836546"/>
        </p:xfrm>
        <a:graphic>
          <a:graphicData uri="http://schemas.openxmlformats.org/drawingml/2006/table">
            <a:tbl>
              <a:tblPr firstRow="1" bandRow="1">
                <a:tableStyleId>{10A1B5D5-9B99-4C35-A422-299274C87663}</a:tableStyleId>
              </a:tblPr>
              <a:tblGrid>
                <a:gridCol w="907581">
                  <a:extLst>
                    <a:ext uri="{9D8B030D-6E8A-4147-A177-3AD203B41FA5}">
                      <a16:colId xmlns:a16="http://schemas.microsoft.com/office/drawing/2014/main" val="4104847838"/>
                    </a:ext>
                  </a:extLst>
                </a:gridCol>
                <a:gridCol w="884007">
                  <a:extLst>
                    <a:ext uri="{9D8B030D-6E8A-4147-A177-3AD203B41FA5}">
                      <a16:colId xmlns:a16="http://schemas.microsoft.com/office/drawing/2014/main" val="1787662753"/>
                    </a:ext>
                  </a:extLst>
                </a:gridCol>
                <a:gridCol w="783377">
                  <a:extLst>
                    <a:ext uri="{9D8B030D-6E8A-4147-A177-3AD203B41FA5}">
                      <a16:colId xmlns:a16="http://schemas.microsoft.com/office/drawing/2014/main" val="1267515639"/>
                    </a:ext>
                  </a:extLst>
                </a:gridCol>
              </a:tblGrid>
              <a:tr h="25151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800" dirty="0">
                          <a:latin typeface="Times" panose="02020603050405020304" pitchFamily="18" charset="0"/>
                          <a:cs typeface="Times" panose="02020603050405020304" pitchFamily="18" charset="0"/>
                        </a:rPr>
                        <a:t>CR(Graph, BFS)</a:t>
                      </a:r>
                      <a:endParaRPr lang="en-US" altLang="en-US" sz="800" dirty="0">
                        <a:latin typeface="Times" panose="02020603050405020304" pitchFamily="18" charset="0"/>
                        <a:cs typeface="Times" panose="02020603050405020304" pitchFamily="18" charset="0"/>
                      </a:endParaRPr>
                    </a:p>
                    <a:p>
                      <a:pPr algn="l"/>
                      <a:endParaRPr lang="en-US" sz="600" dirty="0">
                        <a:latin typeface="Times" panose="02020603050405020304" pitchFamily="18" charset="0"/>
                        <a:cs typeface="Times" panose="02020603050405020304" pitchFamily="18" charset="0"/>
                      </a:endParaRPr>
                    </a:p>
                  </a:txBody>
                  <a:tcPr marL="68604" marR="68604" marT="34297" marB="3429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800" dirty="0">
                          <a:latin typeface="Times" panose="02020603050405020304" pitchFamily="18" charset="0"/>
                          <a:cs typeface="Times" panose="02020603050405020304" pitchFamily="18" charset="0"/>
                        </a:rPr>
                        <a:t>AP(Graph, GT ) </a:t>
                      </a:r>
                      <a:endParaRPr lang="en-US" altLang="en-US" sz="800" dirty="0">
                        <a:latin typeface="Times" panose="02020603050405020304" pitchFamily="18" charset="0"/>
                        <a:cs typeface="Times"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en-US" sz="800" dirty="0">
                        <a:latin typeface="Times" panose="02020603050405020304" pitchFamily="18" charset="0"/>
                        <a:cs typeface="Times" panose="02020603050405020304" pitchFamily="18" charset="0"/>
                      </a:endParaRPr>
                    </a:p>
                  </a:txBody>
                  <a:tcPr marL="68604" marR="68604" marT="34297" marB="3429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l" rtl="0" eaLnBrk="1" latinLnBrk="0" hangingPunct="1"/>
                      <a:r>
                        <a:rPr kumimoji="0" lang="en-US" sz="800" kern="1200" dirty="0">
                          <a:latin typeface="Times" panose="02020603050405020304" pitchFamily="18" charset="0"/>
                          <a:cs typeface="Times" panose="02020603050405020304" pitchFamily="18" charset="0"/>
                        </a:rPr>
                        <a:t>CR(BFSGT)</a:t>
                      </a:r>
                      <a:endParaRPr kumimoji="0" lang="en-US" altLang="en-US" sz="800" kern="1200" dirty="0">
                        <a:latin typeface="Times" panose="02020603050405020304" pitchFamily="18" charset="0"/>
                        <a:cs typeface="Times"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kern="1200" dirty="0">
                          <a:latin typeface="Times" panose="02020603050405020304" pitchFamily="18" charset="0"/>
                          <a:cs typeface="Times" panose="02020603050405020304" pitchFamily="18" charset="0"/>
                        </a:rPr>
                        <a:t> </a:t>
                      </a:r>
                      <a:endParaRPr kumimoji="0" lang="en-US" sz="800" b="1" kern="1200" dirty="0">
                        <a:solidFill>
                          <a:schemeClr val="lt1"/>
                        </a:solidFill>
                        <a:latin typeface="Times" panose="02020603050405020304" pitchFamily="18" charset="0"/>
                        <a:ea typeface="+mn-ea"/>
                        <a:cs typeface="Times" panose="02020603050405020304" pitchFamily="18" charset="0"/>
                      </a:endParaRPr>
                    </a:p>
                  </a:txBody>
                  <a:tcPr marL="5717" marR="5717" marT="571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599382960"/>
                  </a:ext>
                </a:extLst>
              </a:tr>
              <a:tr h="16005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u="none" strike="noStrike" kern="1200" cap="none" spc="0" normalizeH="0" baseline="0" noProof="0" dirty="0">
                          <a:ln>
                            <a:noFill/>
                          </a:ln>
                          <a:effectLst/>
                          <a:uLnTx/>
                          <a:uFillTx/>
                          <a:latin typeface="Times" panose="02020603050405020304" pitchFamily="18" charset="0"/>
                          <a:cs typeface="Times" panose="02020603050405020304" pitchFamily="18" charset="0"/>
                        </a:rPr>
                        <a:t>1</a:t>
                      </a:r>
                      <a:endParaRPr kumimoji="0" lang="en-US" sz="800" b="0" i="0" u="none" strike="noStrike" kern="1200" cap="none" spc="0" normalizeH="0" baseline="0" noProof="0" dirty="0">
                        <a:ln>
                          <a:noFill/>
                        </a:ln>
                        <a:solidFill>
                          <a:prstClr val="black"/>
                        </a:solidFill>
                        <a:effectLst/>
                        <a:uLnTx/>
                        <a:uFillTx/>
                        <a:latin typeface="Times" panose="02020603050405020304" pitchFamily="18" charset="0"/>
                        <a:ea typeface="+mn-ea"/>
                        <a:cs typeface="Times" panose="02020603050405020304" pitchFamily="18" charset="0"/>
                      </a:endParaRPr>
                    </a:p>
                  </a:txBody>
                  <a:tcPr marL="68604" marR="68604" marT="34297" marB="3429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800" dirty="0">
                          <a:latin typeface="Times" panose="02020603050405020304" pitchFamily="18" charset="0"/>
                          <a:cs typeface="Times" panose="02020603050405020304" pitchFamily="18" charset="0"/>
                        </a:rPr>
                        <a:t>1</a:t>
                      </a:r>
                    </a:p>
                  </a:txBody>
                  <a:tcPr marL="68604" marR="68604" marT="34297" marB="3429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800" dirty="0">
                          <a:latin typeface="Times" panose="02020603050405020304" pitchFamily="18" charset="0"/>
                          <a:cs typeface="Times" panose="02020603050405020304" pitchFamily="18" charset="0"/>
                        </a:rPr>
                        <a:t>1</a:t>
                      </a:r>
                    </a:p>
                  </a:txBody>
                  <a:tcPr marL="68604" marR="68604" marT="34297" marB="3429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342007352"/>
                  </a:ext>
                </a:extLst>
              </a:tr>
              <a:tr h="16005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u="none" strike="noStrike" kern="1200" cap="none" spc="0" normalizeH="0" baseline="0" noProof="0">
                          <a:ln>
                            <a:noFill/>
                          </a:ln>
                          <a:effectLst/>
                          <a:uLnTx/>
                          <a:uFillTx/>
                          <a:latin typeface="Times" panose="02020603050405020304" pitchFamily="18" charset="0"/>
                          <a:cs typeface="Times" panose="02020603050405020304" pitchFamily="18" charset="0"/>
                        </a:rPr>
                        <a:t>1</a:t>
                      </a:r>
                      <a:endParaRPr kumimoji="0" lang="en-US" sz="800" b="0" i="0" u="none" strike="noStrike" kern="1200" cap="none" spc="0" normalizeH="0" baseline="0" noProof="0" dirty="0">
                        <a:ln>
                          <a:noFill/>
                        </a:ln>
                        <a:solidFill>
                          <a:prstClr val="black"/>
                        </a:solidFill>
                        <a:effectLst/>
                        <a:uLnTx/>
                        <a:uFillTx/>
                        <a:latin typeface="Times" panose="02020603050405020304" pitchFamily="18" charset="0"/>
                        <a:ea typeface="+mn-ea"/>
                        <a:cs typeface="Times" panose="02020603050405020304" pitchFamily="18" charset="0"/>
                      </a:endParaRPr>
                    </a:p>
                  </a:txBody>
                  <a:tcPr marL="68604" marR="68604" marT="34297" marB="3429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u="none" strike="noStrike" kern="1200" cap="none" spc="0" normalizeH="0" baseline="0" noProof="0" dirty="0">
                          <a:ln>
                            <a:noFill/>
                          </a:ln>
                          <a:effectLst/>
                          <a:uLnTx/>
                          <a:uFillTx/>
                          <a:latin typeface="Times" panose="02020603050405020304" pitchFamily="18" charset="0"/>
                          <a:cs typeface="Times" panose="02020603050405020304" pitchFamily="18" charset="0"/>
                        </a:rPr>
                        <a:t>0</a:t>
                      </a:r>
                      <a:endParaRPr kumimoji="0" lang="en-US" sz="800" b="0" i="0" u="none" strike="noStrike" kern="1200" cap="none" spc="0" normalizeH="0" baseline="0" noProof="0" dirty="0">
                        <a:ln>
                          <a:noFill/>
                        </a:ln>
                        <a:solidFill>
                          <a:prstClr val="black"/>
                        </a:solidFill>
                        <a:effectLst/>
                        <a:uLnTx/>
                        <a:uFillTx/>
                        <a:latin typeface="Times" panose="02020603050405020304" pitchFamily="18" charset="0"/>
                        <a:ea typeface="+mn-ea"/>
                        <a:cs typeface="Times" panose="02020603050405020304" pitchFamily="18" charset="0"/>
                      </a:endParaRPr>
                    </a:p>
                  </a:txBody>
                  <a:tcPr marL="68604" marR="68604" marT="34297" marB="3429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u="none" strike="noStrike" kern="1200" cap="none" spc="0" normalizeH="0" baseline="0" noProof="0">
                          <a:ln>
                            <a:noFill/>
                          </a:ln>
                          <a:effectLst/>
                          <a:uLnTx/>
                          <a:uFillTx/>
                          <a:latin typeface="Times" panose="02020603050405020304" pitchFamily="18" charset="0"/>
                          <a:cs typeface="Times" panose="02020603050405020304" pitchFamily="18" charset="0"/>
                        </a:rPr>
                        <a:t>1</a:t>
                      </a:r>
                      <a:endParaRPr kumimoji="0" lang="en-US" sz="800" b="0" i="0" u="none" strike="noStrike" kern="1200" cap="none" spc="0" normalizeH="0" baseline="0" noProof="0" dirty="0">
                        <a:ln>
                          <a:noFill/>
                        </a:ln>
                        <a:solidFill>
                          <a:prstClr val="black"/>
                        </a:solidFill>
                        <a:effectLst/>
                        <a:uLnTx/>
                        <a:uFillTx/>
                        <a:latin typeface="Times" panose="02020603050405020304" pitchFamily="18" charset="0"/>
                        <a:ea typeface="+mn-ea"/>
                        <a:cs typeface="Times" panose="02020603050405020304" pitchFamily="18" charset="0"/>
                      </a:endParaRPr>
                    </a:p>
                  </a:txBody>
                  <a:tcPr marL="68604" marR="68604" marT="34297" marB="3429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086915725"/>
                  </a:ext>
                </a:extLst>
              </a:tr>
              <a:tr h="16005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u="none" strike="noStrike" kern="1200" cap="none" spc="0" normalizeH="0" baseline="0" noProof="0">
                          <a:ln>
                            <a:noFill/>
                          </a:ln>
                          <a:effectLst/>
                          <a:uLnTx/>
                          <a:uFillTx/>
                          <a:latin typeface="Times" panose="02020603050405020304" pitchFamily="18" charset="0"/>
                          <a:cs typeface="Times" panose="02020603050405020304" pitchFamily="18" charset="0"/>
                        </a:rPr>
                        <a:t>1</a:t>
                      </a:r>
                      <a:endParaRPr kumimoji="0" lang="en-US" sz="800" b="0" i="0" u="none" strike="noStrike" kern="1200" cap="none" spc="0" normalizeH="0" baseline="0" noProof="0" dirty="0">
                        <a:ln>
                          <a:noFill/>
                        </a:ln>
                        <a:solidFill>
                          <a:prstClr val="black"/>
                        </a:solidFill>
                        <a:effectLst/>
                        <a:uLnTx/>
                        <a:uFillTx/>
                        <a:latin typeface="Times" panose="02020603050405020304" pitchFamily="18" charset="0"/>
                        <a:ea typeface="+mn-ea"/>
                        <a:cs typeface="Times" panose="02020603050405020304" pitchFamily="18" charset="0"/>
                      </a:endParaRPr>
                    </a:p>
                  </a:txBody>
                  <a:tcPr marL="68604" marR="68604" marT="34297" marB="3429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u="none" strike="noStrike" kern="1200" cap="none" spc="0" normalizeH="0" baseline="0" noProof="0" dirty="0">
                          <a:ln>
                            <a:noFill/>
                          </a:ln>
                          <a:effectLst/>
                          <a:uLnTx/>
                          <a:uFillTx/>
                          <a:latin typeface="Times" panose="02020603050405020304" pitchFamily="18" charset="0"/>
                          <a:cs typeface="Times" panose="02020603050405020304" pitchFamily="18" charset="0"/>
                        </a:rPr>
                        <a:t>1</a:t>
                      </a:r>
                      <a:endParaRPr kumimoji="0" lang="en-US" sz="800" b="0" i="0" u="none" strike="noStrike" kern="1200" cap="none" spc="0" normalizeH="0" baseline="0" noProof="0" dirty="0">
                        <a:ln>
                          <a:noFill/>
                        </a:ln>
                        <a:solidFill>
                          <a:prstClr val="black"/>
                        </a:solidFill>
                        <a:effectLst/>
                        <a:uLnTx/>
                        <a:uFillTx/>
                        <a:latin typeface="Times" panose="02020603050405020304" pitchFamily="18" charset="0"/>
                        <a:ea typeface="+mn-ea"/>
                        <a:cs typeface="Times" panose="02020603050405020304" pitchFamily="18" charset="0"/>
                      </a:endParaRPr>
                    </a:p>
                  </a:txBody>
                  <a:tcPr marL="68604" marR="68604" marT="34297" marB="3429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u="none" strike="noStrike" kern="1200" cap="none" spc="0" normalizeH="0" baseline="0" noProof="0" dirty="0">
                          <a:ln>
                            <a:noFill/>
                          </a:ln>
                          <a:effectLst/>
                          <a:uLnTx/>
                          <a:uFillTx/>
                          <a:latin typeface="Times" panose="02020603050405020304" pitchFamily="18" charset="0"/>
                          <a:cs typeface="Times" panose="02020603050405020304" pitchFamily="18" charset="0"/>
                        </a:rPr>
                        <a:t>1</a:t>
                      </a:r>
                      <a:endParaRPr kumimoji="0" lang="en-US" sz="800" b="0" i="0" u="none" strike="noStrike" kern="1200" cap="none" spc="0" normalizeH="0" baseline="0" noProof="0" dirty="0">
                        <a:ln>
                          <a:noFill/>
                        </a:ln>
                        <a:solidFill>
                          <a:prstClr val="black"/>
                        </a:solidFill>
                        <a:effectLst/>
                        <a:uLnTx/>
                        <a:uFillTx/>
                        <a:latin typeface="Times" panose="02020603050405020304" pitchFamily="18" charset="0"/>
                        <a:ea typeface="+mn-ea"/>
                        <a:cs typeface="Times" panose="02020603050405020304" pitchFamily="18" charset="0"/>
                      </a:endParaRPr>
                    </a:p>
                  </a:txBody>
                  <a:tcPr marL="68604" marR="68604" marT="34297" marB="3429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511629398"/>
                  </a:ext>
                </a:extLst>
              </a:tr>
              <a:tr h="16005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u="none" strike="noStrike" kern="1200" cap="none" spc="0" normalizeH="0" baseline="0" noProof="0">
                          <a:ln>
                            <a:noFill/>
                          </a:ln>
                          <a:effectLst/>
                          <a:uLnTx/>
                          <a:uFillTx/>
                          <a:latin typeface="Times" panose="02020603050405020304" pitchFamily="18" charset="0"/>
                          <a:cs typeface="Times" panose="02020603050405020304" pitchFamily="18" charset="0"/>
                        </a:rPr>
                        <a:t>1</a:t>
                      </a:r>
                      <a:endParaRPr kumimoji="0" lang="en-US" sz="800" b="0" i="0" u="none" strike="noStrike" kern="1200" cap="none" spc="0" normalizeH="0" baseline="0" noProof="0" dirty="0">
                        <a:ln>
                          <a:noFill/>
                        </a:ln>
                        <a:solidFill>
                          <a:prstClr val="black"/>
                        </a:solidFill>
                        <a:effectLst/>
                        <a:uLnTx/>
                        <a:uFillTx/>
                        <a:latin typeface="Times" panose="02020603050405020304" pitchFamily="18" charset="0"/>
                        <a:ea typeface="+mn-ea"/>
                        <a:cs typeface="Times" panose="02020603050405020304" pitchFamily="18" charset="0"/>
                      </a:endParaRPr>
                    </a:p>
                  </a:txBody>
                  <a:tcPr marL="68604" marR="68604" marT="34297" marB="3429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u="none" strike="noStrike" kern="1200" cap="none" spc="0" normalizeH="0" baseline="0" noProof="0" dirty="0">
                          <a:ln>
                            <a:noFill/>
                          </a:ln>
                          <a:effectLst/>
                          <a:uLnTx/>
                          <a:uFillTx/>
                          <a:latin typeface="Times" panose="02020603050405020304" pitchFamily="18" charset="0"/>
                          <a:cs typeface="Times" panose="02020603050405020304" pitchFamily="18" charset="0"/>
                        </a:rPr>
                        <a:t>0</a:t>
                      </a:r>
                      <a:endParaRPr kumimoji="0" lang="en-US" sz="800" b="0" i="0" u="none" strike="noStrike" kern="1200" cap="none" spc="0" normalizeH="0" baseline="0" noProof="0" dirty="0">
                        <a:ln>
                          <a:noFill/>
                        </a:ln>
                        <a:solidFill>
                          <a:prstClr val="black"/>
                        </a:solidFill>
                        <a:effectLst/>
                        <a:uLnTx/>
                        <a:uFillTx/>
                        <a:latin typeface="Times" panose="02020603050405020304" pitchFamily="18" charset="0"/>
                        <a:ea typeface="+mn-ea"/>
                        <a:cs typeface="Times" panose="02020603050405020304" pitchFamily="18" charset="0"/>
                      </a:endParaRPr>
                    </a:p>
                  </a:txBody>
                  <a:tcPr marL="68604" marR="68604" marT="34297" marB="3429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u="none" strike="noStrike" kern="1200" cap="none" spc="0" normalizeH="0" baseline="0" noProof="0" dirty="0">
                          <a:ln>
                            <a:noFill/>
                          </a:ln>
                          <a:effectLst/>
                          <a:uLnTx/>
                          <a:uFillTx/>
                          <a:latin typeface="Times" panose="02020603050405020304" pitchFamily="18" charset="0"/>
                          <a:cs typeface="Times" panose="02020603050405020304" pitchFamily="18" charset="0"/>
                        </a:rPr>
                        <a:t>1</a:t>
                      </a:r>
                      <a:endParaRPr kumimoji="0" lang="en-US" sz="800" b="0" i="0" u="none" strike="noStrike" kern="1200" cap="none" spc="0" normalizeH="0" baseline="0" noProof="0" dirty="0">
                        <a:ln>
                          <a:noFill/>
                        </a:ln>
                        <a:solidFill>
                          <a:prstClr val="black"/>
                        </a:solidFill>
                        <a:effectLst/>
                        <a:uLnTx/>
                        <a:uFillTx/>
                        <a:latin typeface="Times" panose="02020603050405020304" pitchFamily="18" charset="0"/>
                        <a:ea typeface="+mn-ea"/>
                        <a:cs typeface="Times" panose="02020603050405020304" pitchFamily="18" charset="0"/>
                      </a:endParaRPr>
                    </a:p>
                  </a:txBody>
                  <a:tcPr marL="68604" marR="68604" marT="34297" marB="3429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509612771"/>
                  </a:ext>
                </a:extLst>
              </a:tr>
              <a:tr h="16005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u="none" strike="noStrike" kern="1200" cap="none" spc="0" normalizeH="0" baseline="0" noProof="0">
                          <a:ln>
                            <a:noFill/>
                          </a:ln>
                          <a:effectLst/>
                          <a:uLnTx/>
                          <a:uFillTx/>
                          <a:latin typeface="Times" panose="02020603050405020304" pitchFamily="18" charset="0"/>
                          <a:cs typeface="Times" panose="02020603050405020304" pitchFamily="18" charset="0"/>
                        </a:rPr>
                        <a:t>1</a:t>
                      </a:r>
                      <a:endParaRPr kumimoji="0" lang="en-US" sz="800" b="0" i="0" u="none" strike="noStrike" kern="1200" cap="none" spc="0" normalizeH="0" baseline="0" noProof="0" dirty="0">
                        <a:ln>
                          <a:noFill/>
                        </a:ln>
                        <a:solidFill>
                          <a:prstClr val="black"/>
                        </a:solidFill>
                        <a:effectLst/>
                        <a:uLnTx/>
                        <a:uFillTx/>
                        <a:latin typeface="Times" panose="02020603050405020304" pitchFamily="18" charset="0"/>
                        <a:ea typeface="+mn-ea"/>
                        <a:cs typeface="Times" panose="02020603050405020304" pitchFamily="18" charset="0"/>
                      </a:endParaRPr>
                    </a:p>
                  </a:txBody>
                  <a:tcPr marL="68604" marR="68604" marT="34297" marB="3429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u="none" strike="noStrike" kern="1200" cap="none" spc="0" normalizeH="0" baseline="0" noProof="0">
                          <a:ln>
                            <a:noFill/>
                          </a:ln>
                          <a:effectLst/>
                          <a:uLnTx/>
                          <a:uFillTx/>
                          <a:latin typeface="Times" panose="02020603050405020304" pitchFamily="18" charset="0"/>
                          <a:cs typeface="Times" panose="02020603050405020304" pitchFamily="18" charset="0"/>
                        </a:rPr>
                        <a:t>1</a:t>
                      </a:r>
                      <a:endParaRPr kumimoji="0" lang="en-US" sz="800" b="0" i="0" u="none" strike="noStrike" kern="1200" cap="none" spc="0" normalizeH="0" baseline="0" noProof="0" dirty="0">
                        <a:ln>
                          <a:noFill/>
                        </a:ln>
                        <a:solidFill>
                          <a:prstClr val="black"/>
                        </a:solidFill>
                        <a:effectLst/>
                        <a:uLnTx/>
                        <a:uFillTx/>
                        <a:latin typeface="Times" panose="02020603050405020304" pitchFamily="18" charset="0"/>
                        <a:ea typeface="+mn-ea"/>
                        <a:cs typeface="Times" panose="02020603050405020304" pitchFamily="18" charset="0"/>
                      </a:endParaRPr>
                    </a:p>
                  </a:txBody>
                  <a:tcPr marL="68604" marR="68604" marT="34297" marB="3429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u="none" strike="noStrike" kern="1200" cap="none" spc="0" normalizeH="0" baseline="0" noProof="0" dirty="0">
                          <a:ln>
                            <a:noFill/>
                          </a:ln>
                          <a:effectLst/>
                          <a:uLnTx/>
                          <a:uFillTx/>
                          <a:latin typeface="Times" panose="02020603050405020304" pitchFamily="18" charset="0"/>
                          <a:cs typeface="Times" panose="02020603050405020304" pitchFamily="18" charset="0"/>
                        </a:rPr>
                        <a:t>1</a:t>
                      </a:r>
                      <a:endParaRPr kumimoji="0" lang="en-US" sz="800" b="0" i="0" u="none" strike="noStrike" kern="1200" cap="none" spc="0" normalizeH="0" baseline="0" noProof="0" dirty="0">
                        <a:ln>
                          <a:noFill/>
                        </a:ln>
                        <a:solidFill>
                          <a:prstClr val="black"/>
                        </a:solidFill>
                        <a:effectLst/>
                        <a:uLnTx/>
                        <a:uFillTx/>
                        <a:latin typeface="Times" panose="02020603050405020304" pitchFamily="18" charset="0"/>
                        <a:ea typeface="+mn-ea"/>
                        <a:cs typeface="Times" panose="02020603050405020304" pitchFamily="18" charset="0"/>
                      </a:endParaRPr>
                    </a:p>
                  </a:txBody>
                  <a:tcPr marL="68604" marR="68604" marT="34297" marB="3429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110306208"/>
                  </a:ext>
                </a:extLst>
              </a:tr>
              <a:tr h="16005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u="none" strike="noStrike" kern="1200" cap="none" spc="0" normalizeH="0" baseline="0" noProof="0">
                          <a:ln>
                            <a:noFill/>
                          </a:ln>
                          <a:effectLst/>
                          <a:uLnTx/>
                          <a:uFillTx/>
                          <a:latin typeface="Times" panose="02020603050405020304" pitchFamily="18" charset="0"/>
                          <a:cs typeface="Times" panose="02020603050405020304" pitchFamily="18" charset="0"/>
                        </a:rPr>
                        <a:t>1</a:t>
                      </a:r>
                      <a:endParaRPr kumimoji="0" lang="en-US" sz="800" b="0" i="0" u="none" strike="noStrike" kern="1200" cap="none" spc="0" normalizeH="0" baseline="0" noProof="0" dirty="0">
                        <a:ln>
                          <a:noFill/>
                        </a:ln>
                        <a:solidFill>
                          <a:prstClr val="black"/>
                        </a:solidFill>
                        <a:effectLst/>
                        <a:uLnTx/>
                        <a:uFillTx/>
                        <a:latin typeface="Times" panose="02020603050405020304" pitchFamily="18" charset="0"/>
                        <a:ea typeface="+mn-ea"/>
                        <a:cs typeface="Times" panose="02020603050405020304" pitchFamily="18" charset="0"/>
                      </a:endParaRPr>
                    </a:p>
                  </a:txBody>
                  <a:tcPr marL="68604" marR="68604" marT="34297" marB="3429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u="none" strike="noStrike" kern="1200" cap="none" spc="0" normalizeH="0" baseline="0" noProof="0" dirty="0">
                          <a:ln>
                            <a:noFill/>
                          </a:ln>
                          <a:effectLst/>
                          <a:uLnTx/>
                          <a:uFillTx/>
                          <a:latin typeface="Times" panose="02020603050405020304" pitchFamily="18" charset="0"/>
                          <a:cs typeface="Times" panose="02020603050405020304" pitchFamily="18" charset="0"/>
                        </a:rPr>
                        <a:t>0</a:t>
                      </a:r>
                      <a:endParaRPr kumimoji="0" lang="en-US" sz="800" b="0" i="0" u="none" strike="noStrike" kern="1200" cap="none" spc="0" normalizeH="0" baseline="0" noProof="0" dirty="0">
                        <a:ln>
                          <a:noFill/>
                        </a:ln>
                        <a:solidFill>
                          <a:prstClr val="black"/>
                        </a:solidFill>
                        <a:effectLst/>
                        <a:uLnTx/>
                        <a:uFillTx/>
                        <a:latin typeface="Times" panose="02020603050405020304" pitchFamily="18" charset="0"/>
                        <a:ea typeface="+mn-ea"/>
                        <a:cs typeface="Times" panose="02020603050405020304" pitchFamily="18" charset="0"/>
                      </a:endParaRPr>
                    </a:p>
                  </a:txBody>
                  <a:tcPr marL="68604" marR="68604" marT="34297" marB="3429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u="none" strike="noStrike" kern="1200" cap="none" spc="0" normalizeH="0" baseline="0" noProof="0" dirty="0">
                          <a:ln>
                            <a:noFill/>
                          </a:ln>
                          <a:effectLst/>
                          <a:uLnTx/>
                          <a:uFillTx/>
                          <a:latin typeface="Times" panose="02020603050405020304" pitchFamily="18" charset="0"/>
                          <a:cs typeface="Times" panose="02020603050405020304" pitchFamily="18" charset="0"/>
                        </a:rPr>
                        <a:t>1</a:t>
                      </a:r>
                      <a:endParaRPr kumimoji="0" lang="en-US" sz="800" b="0" i="0" u="none" strike="noStrike" kern="1200" cap="none" spc="0" normalizeH="0" baseline="0" noProof="0" dirty="0">
                        <a:ln>
                          <a:noFill/>
                        </a:ln>
                        <a:solidFill>
                          <a:prstClr val="black"/>
                        </a:solidFill>
                        <a:effectLst/>
                        <a:uLnTx/>
                        <a:uFillTx/>
                        <a:latin typeface="Times" panose="02020603050405020304" pitchFamily="18" charset="0"/>
                        <a:ea typeface="+mn-ea"/>
                        <a:cs typeface="Times" panose="02020603050405020304" pitchFamily="18" charset="0"/>
                      </a:endParaRPr>
                    </a:p>
                  </a:txBody>
                  <a:tcPr marL="68604" marR="68604" marT="34297" marB="3429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896930177"/>
                  </a:ext>
                </a:extLst>
              </a:tr>
              <a:tr h="16005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u="none" strike="noStrike" kern="1200" cap="none" spc="0" normalizeH="0" baseline="0" noProof="0">
                          <a:ln>
                            <a:noFill/>
                          </a:ln>
                          <a:effectLst/>
                          <a:uLnTx/>
                          <a:uFillTx/>
                          <a:latin typeface="Times" panose="02020603050405020304" pitchFamily="18" charset="0"/>
                          <a:cs typeface="Times" panose="02020603050405020304" pitchFamily="18" charset="0"/>
                        </a:rPr>
                        <a:t>1</a:t>
                      </a:r>
                      <a:endParaRPr kumimoji="0" lang="en-US" sz="800" b="0" i="0" u="none" strike="noStrike" kern="1200" cap="none" spc="0" normalizeH="0" baseline="0" noProof="0" dirty="0">
                        <a:ln>
                          <a:noFill/>
                        </a:ln>
                        <a:solidFill>
                          <a:prstClr val="black"/>
                        </a:solidFill>
                        <a:effectLst/>
                        <a:uLnTx/>
                        <a:uFillTx/>
                        <a:latin typeface="Times" panose="02020603050405020304" pitchFamily="18" charset="0"/>
                        <a:ea typeface="+mn-ea"/>
                        <a:cs typeface="Times" panose="02020603050405020304" pitchFamily="18" charset="0"/>
                      </a:endParaRPr>
                    </a:p>
                  </a:txBody>
                  <a:tcPr marL="68604" marR="68604" marT="34297" marB="3429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u="none" strike="noStrike" kern="1200" cap="none" spc="0" normalizeH="0" baseline="0" noProof="0">
                          <a:ln>
                            <a:noFill/>
                          </a:ln>
                          <a:effectLst/>
                          <a:uLnTx/>
                          <a:uFillTx/>
                          <a:latin typeface="Times" panose="02020603050405020304" pitchFamily="18" charset="0"/>
                          <a:cs typeface="Times" panose="02020603050405020304" pitchFamily="18" charset="0"/>
                        </a:rPr>
                        <a:t>1</a:t>
                      </a:r>
                      <a:endParaRPr kumimoji="0" lang="en-US" sz="800" b="0" i="0" u="none" strike="noStrike" kern="1200" cap="none" spc="0" normalizeH="0" baseline="0" noProof="0" dirty="0">
                        <a:ln>
                          <a:noFill/>
                        </a:ln>
                        <a:solidFill>
                          <a:prstClr val="black"/>
                        </a:solidFill>
                        <a:effectLst/>
                        <a:uLnTx/>
                        <a:uFillTx/>
                        <a:latin typeface="Times" panose="02020603050405020304" pitchFamily="18" charset="0"/>
                        <a:ea typeface="+mn-ea"/>
                        <a:cs typeface="Times" panose="02020603050405020304" pitchFamily="18" charset="0"/>
                      </a:endParaRPr>
                    </a:p>
                  </a:txBody>
                  <a:tcPr marL="68604" marR="68604" marT="34297" marB="3429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u="none" strike="noStrike" kern="1200" cap="none" spc="0" normalizeH="0" baseline="0" noProof="0" dirty="0">
                          <a:ln>
                            <a:noFill/>
                          </a:ln>
                          <a:effectLst/>
                          <a:uLnTx/>
                          <a:uFillTx/>
                          <a:latin typeface="Times" panose="02020603050405020304" pitchFamily="18" charset="0"/>
                          <a:cs typeface="Times" panose="02020603050405020304" pitchFamily="18" charset="0"/>
                        </a:rPr>
                        <a:t>1</a:t>
                      </a:r>
                      <a:endParaRPr kumimoji="0" lang="en-US" sz="800" b="0" i="0" u="none" strike="noStrike" kern="1200" cap="none" spc="0" normalizeH="0" baseline="0" noProof="0" dirty="0">
                        <a:ln>
                          <a:noFill/>
                        </a:ln>
                        <a:solidFill>
                          <a:prstClr val="black"/>
                        </a:solidFill>
                        <a:effectLst/>
                        <a:uLnTx/>
                        <a:uFillTx/>
                        <a:latin typeface="Times" panose="02020603050405020304" pitchFamily="18" charset="0"/>
                        <a:ea typeface="+mn-ea"/>
                        <a:cs typeface="Times" panose="02020603050405020304" pitchFamily="18" charset="0"/>
                      </a:endParaRPr>
                    </a:p>
                  </a:txBody>
                  <a:tcPr marL="68604" marR="68604" marT="34297" marB="3429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562704483"/>
                  </a:ext>
                </a:extLst>
              </a:tr>
              <a:tr h="16005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u="none" strike="noStrike" kern="1200" cap="none" spc="0" normalizeH="0" baseline="0" noProof="0" dirty="0">
                          <a:ln>
                            <a:noFill/>
                          </a:ln>
                          <a:effectLst/>
                          <a:uLnTx/>
                          <a:uFillTx/>
                          <a:latin typeface="Times" panose="02020603050405020304" pitchFamily="18" charset="0"/>
                          <a:cs typeface="Times" panose="02020603050405020304" pitchFamily="18" charset="0"/>
                        </a:rPr>
                        <a:t>1</a:t>
                      </a:r>
                      <a:endParaRPr kumimoji="0" lang="en-US" sz="800" b="0" i="0" u="none" strike="noStrike" kern="1200" cap="none" spc="0" normalizeH="0" baseline="0" noProof="0" dirty="0">
                        <a:ln>
                          <a:noFill/>
                        </a:ln>
                        <a:solidFill>
                          <a:prstClr val="black"/>
                        </a:solidFill>
                        <a:effectLst/>
                        <a:uLnTx/>
                        <a:uFillTx/>
                        <a:latin typeface="Times" panose="02020603050405020304" pitchFamily="18" charset="0"/>
                        <a:ea typeface="+mn-ea"/>
                        <a:cs typeface="Times" panose="02020603050405020304" pitchFamily="18" charset="0"/>
                      </a:endParaRPr>
                    </a:p>
                  </a:txBody>
                  <a:tcPr marL="68604" marR="68604" marT="34297" marB="3429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u="none" strike="noStrike" kern="1200" cap="none" spc="0" normalizeH="0" baseline="0" noProof="0">
                          <a:ln>
                            <a:noFill/>
                          </a:ln>
                          <a:effectLst/>
                          <a:uLnTx/>
                          <a:uFillTx/>
                          <a:latin typeface="Times" panose="02020603050405020304" pitchFamily="18" charset="0"/>
                          <a:cs typeface="Times" panose="02020603050405020304" pitchFamily="18" charset="0"/>
                        </a:rPr>
                        <a:t>1</a:t>
                      </a:r>
                      <a:endParaRPr kumimoji="0" lang="en-US" sz="800" b="0" i="0" u="none" strike="noStrike" kern="1200" cap="none" spc="0" normalizeH="0" baseline="0" noProof="0" dirty="0">
                        <a:ln>
                          <a:noFill/>
                        </a:ln>
                        <a:solidFill>
                          <a:prstClr val="black"/>
                        </a:solidFill>
                        <a:effectLst/>
                        <a:uLnTx/>
                        <a:uFillTx/>
                        <a:latin typeface="Times" panose="02020603050405020304" pitchFamily="18" charset="0"/>
                        <a:ea typeface="+mn-ea"/>
                        <a:cs typeface="Times" panose="02020603050405020304" pitchFamily="18" charset="0"/>
                      </a:endParaRPr>
                    </a:p>
                  </a:txBody>
                  <a:tcPr marL="68604" marR="68604" marT="34297" marB="3429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u="none" strike="noStrike" kern="1200" cap="none" spc="0" normalizeH="0" baseline="0" noProof="0" dirty="0">
                          <a:ln>
                            <a:noFill/>
                          </a:ln>
                          <a:effectLst/>
                          <a:uLnTx/>
                          <a:uFillTx/>
                          <a:latin typeface="Times" panose="02020603050405020304" pitchFamily="18" charset="0"/>
                          <a:cs typeface="Times" panose="02020603050405020304" pitchFamily="18" charset="0"/>
                        </a:rPr>
                        <a:t>1</a:t>
                      </a:r>
                      <a:endParaRPr kumimoji="0" lang="en-US" sz="800" b="0" i="0" u="none" strike="noStrike" kern="1200" cap="none" spc="0" normalizeH="0" baseline="0" noProof="0" dirty="0">
                        <a:ln>
                          <a:noFill/>
                        </a:ln>
                        <a:solidFill>
                          <a:prstClr val="black"/>
                        </a:solidFill>
                        <a:effectLst/>
                        <a:uLnTx/>
                        <a:uFillTx/>
                        <a:latin typeface="Times" panose="02020603050405020304" pitchFamily="18" charset="0"/>
                        <a:ea typeface="+mn-ea"/>
                        <a:cs typeface="Times" panose="02020603050405020304" pitchFamily="18" charset="0"/>
                      </a:endParaRPr>
                    </a:p>
                  </a:txBody>
                  <a:tcPr marL="68604" marR="68604" marT="34297" marB="3429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412699664"/>
                  </a:ext>
                </a:extLst>
              </a:tr>
            </a:tbl>
          </a:graphicData>
        </a:graphic>
      </p:graphicFrame>
      <p:cxnSp>
        <p:nvCxnSpPr>
          <p:cNvPr id="9" name="Straight Arrow Connector 8">
            <a:extLst>
              <a:ext uri="{FF2B5EF4-FFF2-40B4-BE49-F238E27FC236}">
                <a16:creationId xmlns:a16="http://schemas.microsoft.com/office/drawing/2014/main" id="{9178D134-9FCD-4AF9-8374-CEDB61B6B265}"/>
              </a:ext>
            </a:extLst>
          </p:cNvPr>
          <p:cNvCxnSpPr/>
          <p:nvPr/>
        </p:nvCxnSpPr>
        <p:spPr>
          <a:xfrm>
            <a:off x="3865563" y="3313785"/>
            <a:ext cx="457200" cy="0"/>
          </a:xfrm>
          <a:prstGeom prst="straightConnector1">
            <a:avLst/>
          </a:prstGeom>
          <a:ln w="38100">
            <a:solidFill>
              <a:schemeClr val="bg2"/>
            </a:solidFill>
            <a:tailEnd type="triangle"/>
          </a:ln>
        </p:spPr>
        <p:style>
          <a:lnRef idx="1">
            <a:schemeClr val="accent1"/>
          </a:lnRef>
          <a:fillRef idx="0">
            <a:schemeClr val="accent1"/>
          </a:fillRef>
          <a:effectRef idx="0">
            <a:schemeClr val="accent1"/>
          </a:effectRef>
          <a:fontRef idx="minor">
            <a:schemeClr val="tx1"/>
          </a:fontRef>
        </p:style>
      </p:cxnSp>
      <p:sp>
        <p:nvSpPr>
          <p:cNvPr id="10" name="Rectangle 9">
            <a:extLst>
              <a:ext uri="{FF2B5EF4-FFF2-40B4-BE49-F238E27FC236}">
                <a16:creationId xmlns:a16="http://schemas.microsoft.com/office/drawing/2014/main" id="{7886F6AF-CEB2-47AC-BCDC-F1478CD93A0F}"/>
              </a:ext>
            </a:extLst>
          </p:cNvPr>
          <p:cNvSpPr/>
          <p:nvPr/>
        </p:nvSpPr>
        <p:spPr>
          <a:xfrm rot="16200000">
            <a:off x="5119941" y="3167477"/>
            <a:ext cx="1554066" cy="883312"/>
          </a:xfrm>
          <a:prstGeom prst="rect">
            <a:avLst/>
          </a:prstGeom>
          <a:noFill/>
          <a:ln w="317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a:p>
        </p:txBody>
      </p:sp>
      <p:sp>
        <p:nvSpPr>
          <p:cNvPr id="6" name="Slide Number Placeholder 5">
            <a:extLst>
              <a:ext uri="{FF2B5EF4-FFF2-40B4-BE49-F238E27FC236}">
                <a16:creationId xmlns:a16="http://schemas.microsoft.com/office/drawing/2014/main" id="{9E29347D-040C-464C-B865-FAC85F905F6E}"/>
              </a:ext>
            </a:extLst>
          </p:cNvPr>
          <p:cNvSpPr>
            <a:spLocks noGrp="1"/>
          </p:cNvSpPr>
          <p:nvPr>
            <p:ph type="sldNum" sz="quarter" idx="12"/>
          </p:nvPr>
        </p:nvSpPr>
        <p:spPr/>
        <p:txBody>
          <a:bodyPr/>
          <a:lstStyle/>
          <a:p>
            <a:pPr>
              <a:defRPr/>
            </a:pPr>
            <a:fld id="{46C95EAB-5877-4365-885A-A60EB0348E4F}" type="slidenum">
              <a:rPr lang="en-US" altLang="en-US" smtClean="0"/>
              <a:pPr>
                <a:defRPr/>
              </a:pPr>
              <a:t>73</a:t>
            </a:fld>
            <a:endParaRPr lang="en-US" altLang="en-US"/>
          </a:p>
        </p:txBody>
      </p:sp>
      <p:pic>
        <p:nvPicPr>
          <p:cNvPr id="12" name="Picture 11">
            <a:extLst>
              <a:ext uri="{FF2B5EF4-FFF2-40B4-BE49-F238E27FC236}">
                <a16:creationId xmlns:a16="http://schemas.microsoft.com/office/drawing/2014/main" id="{252DEB11-80BE-4052-B7DD-9AE578D99F6C}"/>
              </a:ext>
            </a:extLst>
          </p:cNvPr>
          <p:cNvPicPr>
            <a:picLocks noChangeAspect="1"/>
          </p:cNvPicPr>
          <p:nvPr/>
        </p:nvPicPr>
        <p:blipFill>
          <a:blip r:embed="rId3"/>
          <a:stretch>
            <a:fillRect/>
          </a:stretch>
        </p:blipFill>
        <p:spPr>
          <a:xfrm>
            <a:off x="8418" y="530024"/>
            <a:ext cx="709926" cy="503438"/>
          </a:xfrm>
          <a:prstGeom prst="rect">
            <a:avLst/>
          </a:prstGeom>
        </p:spPr>
      </p:pic>
      <p:sp>
        <p:nvSpPr>
          <p:cNvPr id="11" name="Title 1">
            <a:extLst>
              <a:ext uri="{FF2B5EF4-FFF2-40B4-BE49-F238E27FC236}">
                <a16:creationId xmlns:a16="http://schemas.microsoft.com/office/drawing/2014/main" id="{BFB430AD-CD09-4C54-91BE-C26B17A79F28}"/>
              </a:ext>
            </a:extLst>
          </p:cNvPr>
          <p:cNvSpPr>
            <a:spLocks noGrp="1" noChangeArrowheads="1"/>
          </p:cNvSpPr>
          <p:nvPr>
            <p:ph type="title"/>
          </p:nvPr>
        </p:nvSpPr>
        <p:spPr>
          <a:xfrm>
            <a:off x="925512" y="513590"/>
            <a:ext cx="7292975" cy="457200"/>
          </a:xfrm>
        </p:spPr>
        <p:txBody>
          <a:bodyPr/>
          <a:lstStyle/>
          <a:p>
            <a:pPr algn="ctr"/>
            <a:r>
              <a:rPr lang="en-US" altLang="en-US" sz="2400" dirty="0">
                <a:solidFill>
                  <a:srgbClr val="FF0000"/>
                </a:solidFill>
                <a:latin typeface="Times" panose="02020603050405020304" pitchFamily="18" charset="0"/>
                <a:cs typeface="Times" panose="02020603050405020304" pitchFamily="18" charset="0"/>
              </a:rPr>
              <a:t>M</a:t>
            </a:r>
            <a:r>
              <a:rPr lang="en-US" altLang="en-US" sz="2400" dirty="0">
                <a:latin typeface="Times" panose="02020603050405020304" pitchFamily="18" charset="0"/>
                <a:cs typeface="Times" panose="02020603050405020304" pitchFamily="18" charset="0"/>
              </a:rPr>
              <a:t>arkov </a:t>
            </a:r>
            <a:r>
              <a:rPr lang="en-US" altLang="en-US" sz="2400" dirty="0">
                <a:solidFill>
                  <a:srgbClr val="FF0000"/>
                </a:solidFill>
                <a:latin typeface="Times" panose="02020603050405020304" pitchFamily="18" charset="0"/>
                <a:cs typeface="Times" panose="02020603050405020304" pitchFamily="18" charset="0"/>
              </a:rPr>
              <a:t>C</a:t>
            </a:r>
            <a:r>
              <a:rPr lang="en-US" altLang="en-US" sz="2400" dirty="0">
                <a:latin typeface="Times" panose="02020603050405020304" pitchFamily="18" charset="0"/>
                <a:cs typeface="Times" panose="02020603050405020304" pitchFamily="18" charset="0"/>
              </a:rPr>
              <a:t>ognitive </a:t>
            </a:r>
            <a:r>
              <a:rPr lang="en-US" altLang="en-US" sz="2400" dirty="0">
                <a:solidFill>
                  <a:srgbClr val="FF0000"/>
                </a:solidFill>
                <a:latin typeface="Times" panose="02020603050405020304" pitchFamily="18" charset="0"/>
                <a:cs typeface="Times" panose="02020603050405020304" pitchFamily="18" charset="0"/>
              </a:rPr>
              <a:t>K</a:t>
            </a:r>
            <a:r>
              <a:rPr lang="en-US" altLang="en-US" sz="2400" dirty="0">
                <a:latin typeface="Times" panose="02020603050405020304" pitchFamily="18" charset="0"/>
                <a:cs typeface="Times" panose="02020603050405020304" pitchFamily="18" charset="0"/>
              </a:rPr>
              <a:t>nowledge </a:t>
            </a:r>
            <a:r>
              <a:rPr lang="en-US" altLang="en-US" sz="2400" dirty="0">
                <a:solidFill>
                  <a:srgbClr val="FF0000"/>
                </a:solidFill>
                <a:latin typeface="Times" panose="02020603050405020304" pitchFamily="18" charset="0"/>
                <a:cs typeface="Times" panose="02020603050405020304" pitchFamily="18" charset="0"/>
              </a:rPr>
              <a:t>S</a:t>
            </a:r>
            <a:r>
              <a:rPr lang="en-US" altLang="en-US" sz="2400" dirty="0">
                <a:latin typeface="Times" panose="02020603050405020304" pitchFamily="18" charset="0"/>
                <a:cs typeface="Times" panose="02020603050405020304" pitchFamily="18" charset="0"/>
              </a:rPr>
              <a:t>tate </a:t>
            </a:r>
            <a:r>
              <a:rPr lang="en-US" altLang="en-US" sz="2400" dirty="0">
                <a:solidFill>
                  <a:srgbClr val="FF0000"/>
                </a:solidFill>
                <a:latin typeface="Times" panose="02020603050405020304" pitchFamily="18" charset="0"/>
                <a:cs typeface="Times" panose="02020603050405020304" pitchFamily="18" charset="0"/>
              </a:rPr>
              <a:t>N</a:t>
            </a:r>
            <a:r>
              <a:rPr lang="en-US" altLang="en-US" sz="2400" dirty="0">
                <a:latin typeface="Times" panose="02020603050405020304" pitchFamily="18" charset="0"/>
                <a:cs typeface="Times" panose="02020603050405020304" pitchFamily="18" charset="0"/>
              </a:rPr>
              <a:t>etwork (</a:t>
            </a:r>
            <a:r>
              <a:rPr lang="en-US" altLang="en-US" sz="2400" i="1" dirty="0">
                <a:solidFill>
                  <a:srgbClr val="FF0000"/>
                </a:solidFill>
                <a:latin typeface="Times" panose="02020603050405020304" pitchFamily="18" charset="0"/>
                <a:cs typeface="Times" panose="02020603050405020304" pitchFamily="18" charset="0"/>
              </a:rPr>
              <a:t>MCKSN</a:t>
            </a:r>
            <a:r>
              <a:rPr lang="en-US" altLang="en-US" sz="2400" dirty="0">
                <a:latin typeface="Times" panose="02020603050405020304" pitchFamily="18" charset="0"/>
                <a:cs typeface="Times" panose="02020603050405020304" pitchFamily="18" charset="0"/>
              </a:rPr>
              <a:t>)</a:t>
            </a:r>
            <a:endParaRPr lang="en-US" altLang="en-US" sz="2000" dirty="0">
              <a:solidFill>
                <a:srgbClr val="FF0000"/>
              </a:solidFill>
              <a:latin typeface="Times New Roman" panose="02020603050405020304" pitchFamily="18" charset="0"/>
              <a:cs typeface="Times New Roman" panose="02020603050405020304" pitchFamily="18" charset="0"/>
            </a:endParaRPr>
          </a:p>
        </p:txBody>
      </p:sp>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154" name="Picture 6">
            <a:extLst>
              <a:ext uri="{FF2B5EF4-FFF2-40B4-BE49-F238E27FC236}">
                <a16:creationId xmlns:a16="http://schemas.microsoft.com/office/drawing/2014/main" id="{CB8FDB25-0EBA-41E1-89D1-16BAFD8912B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4350" y="1485900"/>
            <a:ext cx="3679825" cy="3586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8" name="Table 7">
            <a:extLst>
              <a:ext uri="{FF2B5EF4-FFF2-40B4-BE49-F238E27FC236}">
                <a16:creationId xmlns:a16="http://schemas.microsoft.com/office/drawing/2014/main" id="{48B6B024-1A2A-4C5C-98B3-B2E4C2D54E0D}"/>
              </a:ext>
            </a:extLst>
          </p:cNvPr>
          <p:cNvGraphicFramePr>
            <a:graphicFrameLocks noGrp="1"/>
          </p:cNvGraphicFramePr>
          <p:nvPr>
            <p:extLst>
              <p:ext uri="{D42A27DB-BD31-4B8C-83A1-F6EECF244321}">
                <p14:modId xmlns:p14="http://schemas.microsoft.com/office/powerpoint/2010/main" val="3649940642"/>
              </p:ext>
            </p:extLst>
          </p:nvPr>
        </p:nvGraphicFramePr>
        <p:xfrm>
          <a:off x="4421188" y="2676525"/>
          <a:ext cx="4336957" cy="1836546"/>
        </p:xfrm>
        <a:graphic>
          <a:graphicData uri="http://schemas.openxmlformats.org/drawingml/2006/table">
            <a:tbl>
              <a:tblPr firstRow="1" bandRow="1">
                <a:tableStyleId>{912C8C85-51F0-491E-9774-3900AFEF0FD7}</a:tableStyleId>
              </a:tblPr>
              <a:tblGrid>
                <a:gridCol w="975261">
                  <a:extLst>
                    <a:ext uri="{9D8B030D-6E8A-4147-A177-3AD203B41FA5}">
                      <a16:colId xmlns:a16="http://schemas.microsoft.com/office/drawing/2014/main" val="4104847838"/>
                    </a:ext>
                  </a:extLst>
                </a:gridCol>
                <a:gridCol w="937752">
                  <a:extLst>
                    <a:ext uri="{9D8B030D-6E8A-4147-A177-3AD203B41FA5}">
                      <a16:colId xmlns:a16="http://schemas.microsoft.com/office/drawing/2014/main" val="1787662753"/>
                    </a:ext>
                  </a:extLst>
                </a:gridCol>
                <a:gridCol w="849339">
                  <a:extLst>
                    <a:ext uri="{9D8B030D-6E8A-4147-A177-3AD203B41FA5}">
                      <a16:colId xmlns:a16="http://schemas.microsoft.com/office/drawing/2014/main" val="411614056"/>
                    </a:ext>
                  </a:extLst>
                </a:gridCol>
                <a:gridCol w="768100">
                  <a:extLst>
                    <a:ext uri="{9D8B030D-6E8A-4147-A177-3AD203B41FA5}">
                      <a16:colId xmlns:a16="http://schemas.microsoft.com/office/drawing/2014/main" val="1637970068"/>
                    </a:ext>
                  </a:extLst>
                </a:gridCol>
                <a:gridCol w="806505">
                  <a:extLst>
                    <a:ext uri="{9D8B030D-6E8A-4147-A177-3AD203B41FA5}">
                      <a16:colId xmlns:a16="http://schemas.microsoft.com/office/drawing/2014/main" val="1267515639"/>
                    </a:ext>
                  </a:extLst>
                </a:gridCol>
              </a:tblGrid>
              <a:tr h="25151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800" dirty="0">
                          <a:latin typeface="Times" panose="02020603050405020304" pitchFamily="18" charset="0"/>
                          <a:cs typeface="Times" panose="02020603050405020304" pitchFamily="18" charset="0"/>
                        </a:rPr>
                        <a:t>CR(Graph, BFS)</a:t>
                      </a:r>
                    </a:p>
                  </a:txBody>
                  <a:tcPr marL="68580" marR="68580" marT="34297" marB="3429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800" dirty="0">
                          <a:latin typeface="Times" panose="02020603050405020304" pitchFamily="18" charset="0"/>
                          <a:cs typeface="Times" panose="02020603050405020304" pitchFamily="18" charset="0"/>
                        </a:rPr>
                        <a:t>AP(Graph, GT ) </a:t>
                      </a:r>
                      <a:endParaRPr lang="en-US" altLang="en-US" sz="800" dirty="0">
                        <a:latin typeface="Times" panose="02020603050405020304" pitchFamily="18" charset="0"/>
                        <a:cs typeface="Times"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en-US" sz="800" dirty="0">
                        <a:latin typeface="Times" panose="02020603050405020304" pitchFamily="18" charset="0"/>
                        <a:cs typeface="Times" panose="02020603050405020304" pitchFamily="18" charset="0"/>
                      </a:endParaRPr>
                    </a:p>
                  </a:txBody>
                  <a:tcPr marL="68580" marR="68580" marT="34297" marB="3429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800" dirty="0">
                          <a:latin typeface="Times" panose="02020603050405020304" pitchFamily="18" charset="0"/>
                          <a:cs typeface="Times" panose="02020603050405020304" pitchFamily="18" charset="0"/>
                        </a:rPr>
                        <a:t>CR(</a:t>
                      </a:r>
                      <a:r>
                        <a:rPr kumimoji="0" lang="en-US" sz="800" kern="1200" dirty="0">
                          <a:latin typeface="Times" panose="02020603050405020304" pitchFamily="18" charset="0"/>
                          <a:cs typeface="Times" panose="02020603050405020304" pitchFamily="18" charset="0"/>
                        </a:rPr>
                        <a:t>BFS</a:t>
                      </a:r>
                      <a:r>
                        <a:rPr lang="en-US" sz="800" dirty="0">
                          <a:latin typeface="Times" panose="02020603050405020304" pitchFamily="18" charset="0"/>
                          <a:cs typeface="Times" panose="02020603050405020304" pitchFamily="18" charset="0"/>
                        </a:rPr>
                        <a:t>, BFS)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en-US" sz="800" dirty="0">
                        <a:latin typeface="Times" panose="02020603050405020304" pitchFamily="18" charset="0"/>
                        <a:cs typeface="Times" panose="02020603050405020304" pitchFamily="18" charset="0"/>
                      </a:endParaRPr>
                    </a:p>
                  </a:txBody>
                  <a:tcPr marL="68580" marR="68580" marT="34297" marB="3429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l" rtl="0" eaLnBrk="1" latinLnBrk="0" hangingPunct="1"/>
                      <a:r>
                        <a:rPr kumimoji="0" lang="en-US" sz="800" kern="1200" dirty="0">
                          <a:latin typeface="Times" panose="02020603050405020304" pitchFamily="18" charset="0"/>
                          <a:cs typeface="Times" panose="02020603050405020304" pitchFamily="18" charset="0"/>
                        </a:rPr>
                        <a:t>CR(GT,Graph)</a:t>
                      </a:r>
                      <a:endParaRPr kumimoji="0" lang="en-US" altLang="en-US" sz="800" kern="1200" dirty="0">
                        <a:latin typeface="Times" panose="02020603050405020304" pitchFamily="18" charset="0"/>
                        <a:cs typeface="Times"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kern="1200" dirty="0">
                          <a:latin typeface="Times" panose="02020603050405020304" pitchFamily="18" charset="0"/>
                          <a:cs typeface="Times" panose="02020603050405020304" pitchFamily="18" charset="0"/>
                        </a:rPr>
                        <a:t> </a:t>
                      </a:r>
                      <a:endParaRPr kumimoji="0" lang="en-US" sz="800" b="1" kern="1200" dirty="0">
                        <a:solidFill>
                          <a:schemeClr val="lt1"/>
                        </a:solidFill>
                        <a:latin typeface="Times" panose="02020603050405020304" pitchFamily="18" charset="0"/>
                        <a:ea typeface="+mn-ea"/>
                        <a:cs typeface="Times" panose="02020603050405020304" pitchFamily="18" charset="0"/>
                      </a:endParaRPr>
                    </a:p>
                  </a:txBody>
                  <a:tcPr marL="5715" marR="5715" marT="571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l" rtl="0" eaLnBrk="1" latinLnBrk="0" hangingPunct="1"/>
                      <a:r>
                        <a:rPr kumimoji="0" lang="en-US" sz="800" kern="1200" dirty="0">
                          <a:latin typeface="Times" panose="02020603050405020304" pitchFamily="18" charset="0"/>
                          <a:cs typeface="Times" panose="02020603050405020304" pitchFamily="18" charset="0"/>
                        </a:rPr>
                        <a:t>CR(Graph,BFS)</a:t>
                      </a:r>
                      <a:endParaRPr kumimoji="0" lang="en-US" altLang="en-US" sz="800" kern="1200" dirty="0">
                        <a:latin typeface="Times" panose="02020603050405020304" pitchFamily="18" charset="0"/>
                        <a:cs typeface="Times"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kern="1200" dirty="0">
                          <a:latin typeface="Times" panose="02020603050405020304" pitchFamily="18" charset="0"/>
                          <a:cs typeface="Times" panose="02020603050405020304" pitchFamily="18" charset="0"/>
                        </a:rPr>
                        <a:t> </a:t>
                      </a:r>
                      <a:endParaRPr kumimoji="0" lang="en-US" sz="800" b="1" kern="1200" dirty="0">
                        <a:solidFill>
                          <a:schemeClr val="lt1"/>
                        </a:solidFill>
                        <a:latin typeface="Times" panose="02020603050405020304" pitchFamily="18" charset="0"/>
                        <a:ea typeface="+mn-ea"/>
                        <a:cs typeface="Times" panose="02020603050405020304" pitchFamily="18" charset="0"/>
                      </a:endParaRPr>
                    </a:p>
                  </a:txBody>
                  <a:tcPr marL="5715" marR="5715" marT="571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599382960"/>
                  </a:ext>
                </a:extLst>
              </a:tr>
              <a:tr h="16005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u="none" strike="noStrike" kern="1200" cap="none" spc="0" normalizeH="0" baseline="0" noProof="0" dirty="0">
                          <a:ln>
                            <a:noFill/>
                          </a:ln>
                          <a:effectLst/>
                          <a:uLnTx/>
                          <a:uFillTx/>
                          <a:latin typeface="Times" panose="02020603050405020304" pitchFamily="18" charset="0"/>
                          <a:cs typeface="Times" panose="02020603050405020304" pitchFamily="18" charset="0"/>
                        </a:rPr>
                        <a:t>1</a:t>
                      </a:r>
                      <a:endParaRPr kumimoji="0" lang="en-US" sz="800" b="0" i="0" u="none" strike="noStrike" kern="1200" cap="none" spc="0" normalizeH="0" baseline="0" noProof="0" dirty="0">
                        <a:ln>
                          <a:noFill/>
                        </a:ln>
                        <a:solidFill>
                          <a:prstClr val="black"/>
                        </a:solidFill>
                        <a:effectLst/>
                        <a:uLnTx/>
                        <a:uFillTx/>
                        <a:latin typeface="Times" panose="02020603050405020304" pitchFamily="18" charset="0"/>
                        <a:ea typeface="+mn-ea"/>
                        <a:cs typeface="Times" panose="02020603050405020304" pitchFamily="18" charset="0"/>
                      </a:endParaRPr>
                    </a:p>
                  </a:txBody>
                  <a:tcPr marL="68580" marR="68580" marT="34297" marB="3429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u="none" strike="noStrike" kern="1200" cap="none" spc="0" normalizeH="0" baseline="0" noProof="0" dirty="0">
                          <a:ln>
                            <a:noFill/>
                          </a:ln>
                          <a:effectLst/>
                          <a:uLnTx/>
                          <a:uFillTx/>
                          <a:latin typeface="Times" panose="02020603050405020304" pitchFamily="18" charset="0"/>
                          <a:cs typeface="Times" panose="02020603050405020304" pitchFamily="18" charset="0"/>
                        </a:rPr>
                        <a:t>1</a:t>
                      </a:r>
                      <a:endParaRPr kumimoji="0" lang="en-US" sz="800" b="0" i="0" u="none" strike="noStrike" kern="1200" cap="none" spc="0" normalizeH="0" baseline="0" noProof="0" dirty="0">
                        <a:ln>
                          <a:noFill/>
                        </a:ln>
                        <a:solidFill>
                          <a:prstClr val="black"/>
                        </a:solidFill>
                        <a:effectLst/>
                        <a:uLnTx/>
                        <a:uFillTx/>
                        <a:latin typeface="Times" panose="02020603050405020304" pitchFamily="18" charset="0"/>
                        <a:ea typeface="+mn-ea"/>
                        <a:cs typeface="Times" panose="02020603050405020304" pitchFamily="18" charset="0"/>
                      </a:endParaRPr>
                    </a:p>
                  </a:txBody>
                  <a:tcPr marL="68580" marR="68580" marT="34297" marB="3429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u="none" strike="noStrike" kern="1200" cap="none" spc="0" normalizeH="0" baseline="0" noProof="0" dirty="0">
                          <a:ln>
                            <a:noFill/>
                          </a:ln>
                          <a:effectLst/>
                          <a:uLnTx/>
                          <a:uFillTx/>
                          <a:latin typeface="Times" panose="02020603050405020304" pitchFamily="18" charset="0"/>
                          <a:cs typeface="Times" panose="02020603050405020304" pitchFamily="18" charset="0"/>
                        </a:rPr>
                        <a:t>1</a:t>
                      </a:r>
                      <a:endParaRPr kumimoji="0" lang="en-US" sz="800" b="0" i="0" u="none" strike="noStrike" kern="1200" cap="none" spc="0" normalizeH="0" baseline="0" noProof="0" dirty="0">
                        <a:ln>
                          <a:noFill/>
                        </a:ln>
                        <a:solidFill>
                          <a:prstClr val="black"/>
                        </a:solidFill>
                        <a:effectLst/>
                        <a:uLnTx/>
                        <a:uFillTx/>
                        <a:latin typeface="Times" panose="02020603050405020304" pitchFamily="18" charset="0"/>
                        <a:ea typeface="+mn-ea"/>
                        <a:cs typeface="Times" panose="02020603050405020304" pitchFamily="18" charset="0"/>
                      </a:endParaRPr>
                    </a:p>
                  </a:txBody>
                  <a:tcPr marL="68580" marR="68580" marT="34297" marB="3429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800" dirty="0">
                          <a:latin typeface="Times" panose="02020603050405020304" pitchFamily="18" charset="0"/>
                          <a:cs typeface="Times" panose="02020603050405020304" pitchFamily="18" charset="0"/>
                        </a:rPr>
                        <a:t>1</a:t>
                      </a:r>
                    </a:p>
                  </a:txBody>
                  <a:tcPr marL="68580" marR="68580" marT="34297" marB="3429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800" dirty="0">
                          <a:latin typeface="Times" panose="02020603050405020304" pitchFamily="18" charset="0"/>
                          <a:cs typeface="Times" panose="02020603050405020304" pitchFamily="18" charset="0"/>
                        </a:rPr>
                        <a:t>1</a:t>
                      </a:r>
                    </a:p>
                  </a:txBody>
                  <a:tcPr marL="68580" marR="68580" marT="34297" marB="3429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342007352"/>
                  </a:ext>
                </a:extLst>
              </a:tr>
              <a:tr h="16005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u="none" strike="noStrike" kern="1200" cap="none" spc="0" normalizeH="0" baseline="0" noProof="0" dirty="0">
                          <a:ln>
                            <a:noFill/>
                          </a:ln>
                          <a:effectLst/>
                          <a:uLnTx/>
                          <a:uFillTx/>
                          <a:latin typeface="Times" panose="02020603050405020304" pitchFamily="18" charset="0"/>
                          <a:cs typeface="Times" panose="02020603050405020304" pitchFamily="18" charset="0"/>
                        </a:rPr>
                        <a:t>1</a:t>
                      </a:r>
                      <a:endParaRPr kumimoji="0" lang="en-US" sz="800" b="0" i="0" u="none" strike="noStrike" kern="1200" cap="none" spc="0" normalizeH="0" baseline="0" noProof="0" dirty="0">
                        <a:ln>
                          <a:noFill/>
                        </a:ln>
                        <a:solidFill>
                          <a:prstClr val="black"/>
                        </a:solidFill>
                        <a:effectLst/>
                        <a:uLnTx/>
                        <a:uFillTx/>
                        <a:latin typeface="Times" panose="02020603050405020304" pitchFamily="18" charset="0"/>
                        <a:ea typeface="+mn-ea"/>
                        <a:cs typeface="Times" panose="02020603050405020304" pitchFamily="18" charset="0"/>
                      </a:endParaRPr>
                    </a:p>
                  </a:txBody>
                  <a:tcPr marL="68580" marR="68580" marT="34297" marB="3429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u="none" strike="noStrike" kern="1200" cap="none" spc="0" normalizeH="0" baseline="0" noProof="0" dirty="0">
                          <a:ln>
                            <a:noFill/>
                          </a:ln>
                          <a:effectLst/>
                          <a:uLnTx/>
                          <a:uFillTx/>
                          <a:latin typeface="Times" panose="02020603050405020304" pitchFamily="18" charset="0"/>
                          <a:cs typeface="Times" panose="02020603050405020304" pitchFamily="18" charset="0"/>
                        </a:rPr>
                        <a:t>1</a:t>
                      </a:r>
                      <a:endParaRPr kumimoji="0" lang="en-US" sz="800" b="0" i="0" u="none" strike="noStrike" kern="1200" cap="none" spc="0" normalizeH="0" baseline="0" noProof="0" dirty="0">
                        <a:ln>
                          <a:noFill/>
                        </a:ln>
                        <a:solidFill>
                          <a:prstClr val="black"/>
                        </a:solidFill>
                        <a:effectLst/>
                        <a:uLnTx/>
                        <a:uFillTx/>
                        <a:latin typeface="Times" panose="02020603050405020304" pitchFamily="18" charset="0"/>
                        <a:ea typeface="+mn-ea"/>
                        <a:cs typeface="Times" panose="02020603050405020304" pitchFamily="18" charset="0"/>
                      </a:endParaRPr>
                    </a:p>
                  </a:txBody>
                  <a:tcPr marL="68580" marR="68580" marT="34297" marB="3429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u="none" strike="noStrike" kern="1200" cap="none" spc="0" normalizeH="0" baseline="0" noProof="0" dirty="0">
                          <a:ln>
                            <a:noFill/>
                          </a:ln>
                          <a:effectLst/>
                          <a:uLnTx/>
                          <a:uFillTx/>
                          <a:latin typeface="Times" panose="02020603050405020304" pitchFamily="18" charset="0"/>
                          <a:cs typeface="Times" panose="02020603050405020304" pitchFamily="18" charset="0"/>
                        </a:rPr>
                        <a:t>0</a:t>
                      </a:r>
                      <a:endParaRPr kumimoji="0" lang="en-US" sz="800" b="0" i="0" u="none" strike="noStrike" kern="1200" cap="none" spc="0" normalizeH="0" baseline="0" noProof="0" dirty="0">
                        <a:ln>
                          <a:noFill/>
                        </a:ln>
                        <a:solidFill>
                          <a:prstClr val="black"/>
                        </a:solidFill>
                        <a:effectLst/>
                        <a:uLnTx/>
                        <a:uFillTx/>
                        <a:latin typeface="Times" panose="02020603050405020304" pitchFamily="18" charset="0"/>
                        <a:ea typeface="+mn-ea"/>
                        <a:cs typeface="Times" panose="02020603050405020304" pitchFamily="18" charset="0"/>
                      </a:endParaRPr>
                    </a:p>
                  </a:txBody>
                  <a:tcPr marL="68580" marR="68580" marT="34297" marB="3429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u="none" strike="noStrike" kern="1200" cap="none" spc="0" normalizeH="0" baseline="0" noProof="0" dirty="0">
                          <a:ln>
                            <a:noFill/>
                          </a:ln>
                          <a:effectLst/>
                          <a:uLnTx/>
                          <a:uFillTx/>
                          <a:latin typeface="Times" panose="02020603050405020304" pitchFamily="18" charset="0"/>
                          <a:cs typeface="Times" panose="02020603050405020304" pitchFamily="18" charset="0"/>
                        </a:rPr>
                        <a:t>1</a:t>
                      </a:r>
                      <a:endParaRPr kumimoji="0" lang="en-US" sz="800" b="0" i="0" u="none" strike="noStrike" kern="1200" cap="none" spc="0" normalizeH="0" baseline="0" noProof="0" dirty="0">
                        <a:ln>
                          <a:noFill/>
                        </a:ln>
                        <a:solidFill>
                          <a:prstClr val="black"/>
                        </a:solidFill>
                        <a:effectLst/>
                        <a:uLnTx/>
                        <a:uFillTx/>
                        <a:latin typeface="Times" panose="02020603050405020304" pitchFamily="18" charset="0"/>
                        <a:ea typeface="+mn-ea"/>
                        <a:cs typeface="Times" panose="02020603050405020304" pitchFamily="18" charset="0"/>
                      </a:endParaRPr>
                    </a:p>
                  </a:txBody>
                  <a:tcPr marL="68580" marR="68580" marT="34297" marB="3429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u="none" strike="noStrike" kern="1200" cap="none" spc="0" normalizeH="0" baseline="0" noProof="0" dirty="0">
                          <a:ln>
                            <a:noFill/>
                          </a:ln>
                          <a:effectLst/>
                          <a:uLnTx/>
                          <a:uFillTx/>
                          <a:latin typeface="Times" panose="02020603050405020304" pitchFamily="18" charset="0"/>
                          <a:cs typeface="Times" panose="02020603050405020304" pitchFamily="18" charset="0"/>
                        </a:rPr>
                        <a:t>1</a:t>
                      </a:r>
                      <a:endParaRPr kumimoji="0" lang="en-US" sz="800" b="0" i="0" u="none" strike="noStrike" kern="1200" cap="none" spc="0" normalizeH="0" baseline="0" noProof="0" dirty="0">
                        <a:ln>
                          <a:noFill/>
                        </a:ln>
                        <a:solidFill>
                          <a:prstClr val="black"/>
                        </a:solidFill>
                        <a:effectLst/>
                        <a:uLnTx/>
                        <a:uFillTx/>
                        <a:latin typeface="Times" panose="02020603050405020304" pitchFamily="18" charset="0"/>
                        <a:ea typeface="+mn-ea"/>
                        <a:cs typeface="Times" panose="02020603050405020304" pitchFamily="18" charset="0"/>
                      </a:endParaRPr>
                    </a:p>
                  </a:txBody>
                  <a:tcPr marL="68580" marR="68580" marT="34297" marB="3429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086915725"/>
                  </a:ext>
                </a:extLst>
              </a:tr>
              <a:tr h="16005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u="none" strike="noStrike" kern="1200" cap="none" spc="0" normalizeH="0" baseline="0" noProof="0">
                          <a:ln>
                            <a:noFill/>
                          </a:ln>
                          <a:effectLst/>
                          <a:uLnTx/>
                          <a:uFillTx/>
                          <a:latin typeface="Times" panose="02020603050405020304" pitchFamily="18" charset="0"/>
                          <a:cs typeface="Times" panose="02020603050405020304" pitchFamily="18" charset="0"/>
                        </a:rPr>
                        <a:t>1</a:t>
                      </a:r>
                      <a:endParaRPr kumimoji="0" lang="en-US" sz="800" b="0" i="0" u="none" strike="noStrike" kern="1200" cap="none" spc="0" normalizeH="0" baseline="0" noProof="0" dirty="0">
                        <a:ln>
                          <a:noFill/>
                        </a:ln>
                        <a:solidFill>
                          <a:prstClr val="black"/>
                        </a:solidFill>
                        <a:effectLst/>
                        <a:uLnTx/>
                        <a:uFillTx/>
                        <a:latin typeface="Times" panose="02020603050405020304" pitchFamily="18" charset="0"/>
                        <a:ea typeface="+mn-ea"/>
                        <a:cs typeface="Times" panose="02020603050405020304" pitchFamily="18" charset="0"/>
                      </a:endParaRPr>
                    </a:p>
                  </a:txBody>
                  <a:tcPr marL="68580" marR="68580" marT="34297" marB="3429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u="none" strike="noStrike" kern="1200" cap="none" spc="0" normalizeH="0" baseline="0" noProof="0" dirty="0">
                          <a:ln>
                            <a:noFill/>
                          </a:ln>
                          <a:effectLst/>
                          <a:uLnTx/>
                          <a:uFillTx/>
                          <a:latin typeface="Times" panose="02020603050405020304" pitchFamily="18" charset="0"/>
                          <a:cs typeface="Times" panose="02020603050405020304" pitchFamily="18" charset="0"/>
                        </a:rPr>
                        <a:t>1</a:t>
                      </a:r>
                      <a:endParaRPr kumimoji="0" lang="en-US" sz="800" b="0" i="0" u="none" strike="noStrike" kern="1200" cap="none" spc="0" normalizeH="0" baseline="0" noProof="0" dirty="0">
                        <a:ln>
                          <a:noFill/>
                        </a:ln>
                        <a:solidFill>
                          <a:prstClr val="black"/>
                        </a:solidFill>
                        <a:effectLst/>
                        <a:uLnTx/>
                        <a:uFillTx/>
                        <a:latin typeface="Times" panose="02020603050405020304" pitchFamily="18" charset="0"/>
                        <a:ea typeface="+mn-ea"/>
                        <a:cs typeface="Times" panose="02020603050405020304" pitchFamily="18" charset="0"/>
                      </a:endParaRPr>
                    </a:p>
                  </a:txBody>
                  <a:tcPr marL="68580" marR="68580" marT="34297" marB="3429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u="none" strike="noStrike" kern="1200" cap="none" spc="0" normalizeH="0" baseline="0" noProof="0" dirty="0">
                          <a:ln>
                            <a:noFill/>
                          </a:ln>
                          <a:effectLst/>
                          <a:uLnTx/>
                          <a:uFillTx/>
                          <a:latin typeface="Times" panose="02020603050405020304" pitchFamily="18" charset="0"/>
                          <a:cs typeface="Times" panose="02020603050405020304" pitchFamily="18" charset="0"/>
                        </a:rPr>
                        <a:t>0</a:t>
                      </a:r>
                      <a:endParaRPr kumimoji="0" lang="en-US" sz="800" b="0" i="0" u="none" strike="noStrike" kern="1200" cap="none" spc="0" normalizeH="0" baseline="0" noProof="0" dirty="0">
                        <a:ln>
                          <a:noFill/>
                        </a:ln>
                        <a:solidFill>
                          <a:prstClr val="black"/>
                        </a:solidFill>
                        <a:effectLst/>
                        <a:uLnTx/>
                        <a:uFillTx/>
                        <a:latin typeface="Times" panose="02020603050405020304" pitchFamily="18" charset="0"/>
                        <a:ea typeface="+mn-ea"/>
                        <a:cs typeface="Times" panose="02020603050405020304" pitchFamily="18" charset="0"/>
                      </a:endParaRPr>
                    </a:p>
                  </a:txBody>
                  <a:tcPr marL="68580" marR="68580" marT="34297" marB="3429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u="none" strike="noStrike" kern="1200" cap="none" spc="0" normalizeH="0" baseline="0" noProof="0" dirty="0">
                          <a:ln>
                            <a:noFill/>
                          </a:ln>
                          <a:effectLst/>
                          <a:uLnTx/>
                          <a:uFillTx/>
                          <a:latin typeface="Times" panose="02020603050405020304" pitchFamily="18" charset="0"/>
                          <a:cs typeface="Times" panose="02020603050405020304" pitchFamily="18" charset="0"/>
                        </a:rPr>
                        <a:t>1</a:t>
                      </a:r>
                      <a:endParaRPr kumimoji="0" lang="en-US" sz="800" b="0" i="0" u="none" strike="noStrike" kern="1200" cap="none" spc="0" normalizeH="0" baseline="0" noProof="0" dirty="0">
                        <a:ln>
                          <a:noFill/>
                        </a:ln>
                        <a:solidFill>
                          <a:prstClr val="black"/>
                        </a:solidFill>
                        <a:effectLst/>
                        <a:uLnTx/>
                        <a:uFillTx/>
                        <a:latin typeface="Times" panose="02020603050405020304" pitchFamily="18" charset="0"/>
                        <a:ea typeface="+mn-ea"/>
                        <a:cs typeface="Times" panose="02020603050405020304" pitchFamily="18" charset="0"/>
                      </a:endParaRPr>
                    </a:p>
                  </a:txBody>
                  <a:tcPr marL="68580" marR="68580" marT="34297" marB="3429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u="none" strike="noStrike" kern="1200" cap="none" spc="0" normalizeH="0" baseline="0" noProof="0" dirty="0">
                          <a:ln>
                            <a:noFill/>
                          </a:ln>
                          <a:effectLst/>
                          <a:uLnTx/>
                          <a:uFillTx/>
                          <a:latin typeface="Times" panose="02020603050405020304" pitchFamily="18" charset="0"/>
                          <a:cs typeface="Times" panose="02020603050405020304" pitchFamily="18" charset="0"/>
                        </a:rPr>
                        <a:t>1</a:t>
                      </a:r>
                      <a:endParaRPr kumimoji="0" lang="en-US" sz="800" b="0" i="0" u="none" strike="noStrike" kern="1200" cap="none" spc="0" normalizeH="0" baseline="0" noProof="0" dirty="0">
                        <a:ln>
                          <a:noFill/>
                        </a:ln>
                        <a:solidFill>
                          <a:prstClr val="black"/>
                        </a:solidFill>
                        <a:effectLst/>
                        <a:uLnTx/>
                        <a:uFillTx/>
                        <a:latin typeface="Times" panose="02020603050405020304" pitchFamily="18" charset="0"/>
                        <a:ea typeface="+mn-ea"/>
                        <a:cs typeface="Times" panose="02020603050405020304" pitchFamily="18" charset="0"/>
                      </a:endParaRPr>
                    </a:p>
                  </a:txBody>
                  <a:tcPr marL="68580" marR="68580" marT="34297" marB="3429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511629398"/>
                  </a:ext>
                </a:extLst>
              </a:tr>
              <a:tr h="16005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u="none" strike="noStrike" kern="1200" cap="none" spc="0" normalizeH="0" baseline="0" noProof="0">
                          <a:ln>
                            <a:noFill/>
                          </a:ln>
                          <a:effectLst/>
                          <a:uLnTx/>
                          <a:uFillTx/>
                          <a:latin typeface="Times" panose="02020603050405020304" pitchFamily="18" charset="0"/>
                          <a:cs typeface="Times" panose="02020603050405020304" pitchFamily="18" charset="0"/>
                        </a:rPr>
                        <a:t>1</a:t>
                      </a:r>
                      <a:endParaRPr kumimoji="0" lang="en-US" sz="800" b="0" i="0" u="none" strike="noStrike" kern="1200" cap="none" spc="0" normalizeH="0" baseline="0" noProof="0" dirty="0">
                        <a:ln>
                          <a:noFill/>
                        </a:ln>
                        <a:solidFill>
                          <a:prstClr val="black"/>
                        </a:solidFill>
                        <a:effectLst/>
                        <a:uLnTx/>
                        <a:uFillTx/>
                        <a:latin typeface="Times" panose="02020603050405020304" pitchFamily="18" charset="0"/>
                        <a:ea typeface="+mn-ea"/>
                        <a:cs typeface="Times" panose="02020603050405020304" pitchFamily="18" charset="0"/>
                      </a:endParaRPr>
                    </a:p>
                  </a:txBody>
                  <a:tcPr marL="68580" marR="68580" marT="34297" marB="3429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u="none" strike="noStrike" kern="1200" cap="none" spc="0" normalizeH="0" baseline="0" noProof="0" dirty="0">
                          <a:ln>
                            <a:noFill/>
                          </a:ln>
                          <a:effectLst/>
                          <a:uLnTx/>
                          <a:uFillTx/>
                          <a:latin typeface="Times" panose="02020603050405020304" pitchFamily="18" charset="0"/>
                          <a:cs typeface="Times" panose="02020603050405020304" pitchFamily="18" charset="0"/>
                        </a:rPr>
                        <a:t>1</a:t>
                      </a:r>
                      <a:endParaRPr kumimoji="0" lang="en-US" sz="800" b="0" i="0" u="none" strike="noStrike" kern="1200" cap="none" spc="0" normalizeH="0" baseline="0" noProof="0" dirty="0">
                        <a:ln>
                          <a:noFill/>
                        </a:ln>
                        <a:solidFill>
                          <a:prstClr val="black"/>
                        </a:solidFill>
                        <a:effectLst/>
                        <a:uLnTx/>
                        <a:uFillTx/>
                        <a:latin typeface="Times" panose="02020603050405020304" pitchFamily="18" charset="0"/>
                        <a:ea typeface="+mn-ea"/>
                        <a:cs typeface="Times" panose="02020603050405020304" pitchFamily="18" charset="0"/>
                      </a:endParaRPr>
                    </a:p>
                  </a:txBody>
                  <a:tcPr marL="68580" marR="68580" marT="34297" marB="3429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u="none" strike="noStrike" kern="1200" cap="none" spc="0" normalizeH="0" baseline="0" noProof="0" dirty="0">
                          <a:ln>
                            <a:noFill/>
                          </a:ln>
                          <a:effectLst/>
                          <a:uLnTx/>
                          <a:uFillTx/>
                          <a:latin typeface="Times" panose="02020603050405020304" pitchFamily="18" charset="0"/>
                          <a:cs typeface="Times" panose="02020603050405020304" pitchFamily="18" charset="0"/>
                        </a:rPr>
                        <a:t>1</a:t>
                      </a:r>
                      <a:endParaRPr kumimoji="0" lang="en-US" sz="800" b="0" i="0" u="none" strike="noStrike" kern="1200" cap="none" spc="0" normalizeH="0" baseline="0" noProof="0" dirty="0">
                        <a:ln>
                          <a:noFill/>
                        </a:ln>
                        <a:solidFill>
                          <a:prstClr val="black"/>
                        </a:solidFill>
                        <a:effectLst/>
                        <a:uLnTx/>
                        <a:uFillTx/>
                        <a:latin typeface="Times" panose="02020603050405020304" pitchFamily="18" charset="0"/>
                        <a:ea typeface="+mn-ea"/>
                        <a:cs typeface="Times" panose="02020603050405020304" pitchFamily="18" charset="0"/>
                      </a:endParaRPr>
                    </a:p>
                  </a:txBody>
                  <a:tcPr marL="68580" marR="68580" marT="34297" marB="3429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u="none" strike="noStrike" kern="1200" cap="none" spc="0" normalizeH="0" baseline="0" noProof="0" dirty="0">
                          <a:ln>
                            <a:noFill/>
                          </a:ln>
                          <a:effectLst/>
                          <a:uLnTx/>
                          <a:uFillTx/>
                          <a:latin typeface="Times" panose="02020603050405020304" pitchFamily="18" charset="0"/>
                          <a:cs typeface="Times" panose="02020603050405020304" pitchFamily="18" charset="0"/>
                        </a:rPr>
                        <a:t>1</a:t>
                      </a:r>
                      <a:endParaRPr kumimoji="0" lang="en-US" sz="800" b="0" i="0" u="none" strike="noStrike" kern="1200" cap="none" spc="0" normalizeH="0" baseline="0" noProof="0" dirty="0">
                        <a:ln>
                          <a:noFill/>
                        </a:ln>
                        <a:solidFill>
                          <a:prstClr val="black"/>
                        </a:solidFill>
                        <a:effectLst/>
                        <a:uLnTx/>
                        <a:uFillTx/>
                        <a:latin typeface="Times" panose="02020603050405020304" pitchFamily="18" charset="0"/>
                        <a:ea typeface="+mn-ea"/>
                        <a:cs typeface="Times" panose="02020603050405020304" pitchFamily="18" charset="0"/>
                      </a:endParaRPr>
                    </a:p>
                  </a:txBody>
                  <a:tcPr marL="68580" marR="68580" marT="34297" marB="3429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u="none" strike="noStrike" kern="1200" cap="none" spc="0" normalizeH="0" baseline="0" noProof="0" dirty="0">
                          <a:ln>
                            <a:noFill/>
                          </a:ln>
                          <a:effectLst/>
                          <a:uLnTx/>
                          <a:uFillTx/>
                          <a:latin typeface="Times" panose="02020603050405020304" pitchFamily="18" charset="0"/>
                          <a:cs typeface="Times" panose="02020603050405020304" pitchFamily="18" charset="0"/>
                        </a:rPr>
                        <a:t>1</a:t>
                      </a:r>
                      <a:endParaRPr kumimoji="0" lang="en-US" sz="800" b="0" i="0" u="none" strike="noStrike" kern="1200" cap="none" spc="0" normalizeH="0" baseline="0" noProof="0" dirty="0">
                        <a:ln>
                          <a:noFill/>
                        </a:ln>
                        <a:solidFill>
                          <a:prstClr val="black"/>
                        </a:solidFill>
                        <a:effectLst/>
                        <a:uLnTx/>
                        <a:uFillTx/>
                        <a:latin typeface="Times" panose="02020603050405020304" pitchFamily="18" charset="0"/>
                        <a:ea typeface="+mn-ea"/>
                        <a:cs typeface="Times" panose="02020603050405020304" pitchFamily="18" charset="0"/>
                      </a:endParaRPr>
                    </a:p>
                  </a:txBody>
                  <a:tcPr marL="68580" marR="68580" marT="34297" marB="3429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509612771"/>
                  </a:ext>
                </a:extLst>
              </a:tr>
              <a:tr h="16005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u="none" strike="noStrike" kern="1200" cap="none" spc="0" normalizeH="0" baseline="0" noProof="0">
                          <a:ln>
                            <a:noFill/>
                          </a:ln>
                          <a:effectLst/>
                          <a:uLnTx/>
                          <a:uFillTx/>
                          <a:latin typeface="Times" panose="02020603050405020304" pitchFamily="18" charset="0"/>
                          <a:cs typeface="Times" panose="02020603050405020304" pitchFamily="18" charset="0"/>
                        </a:rPr>
                        <a:t>1</a:t>
                      </a:r>
                      <a:endParaRPr kumimoji="0" lang="en-US" sz="800" b="0" i="0" u="none" strike="noStrike" kern="1200" cap="none" spc="0" normalizeH="0" baseline="0" noProof="0" dirty="0">
                        <a:ln>
                          <a:noFill/>
                        </a:ln>
                        <a:solidFill>
                          <a:prstClr val="black"/>
                        </a:solidFill>
                        <a:effectLst/>
                        <a:uLnTx/>
                        <a:uFillTx/>
                        <a:latin typeface="Times" panose="02020603050405020304" pitchFamily="18" charset="0"/>
                        <a:ea typeface="+mn-ea"/>
                        <a:cs typeface="Times" panose="02020603050405020304" pitchFamily="18" charset="0"/>
                      </a:endParaRPr>
                    </a:p>
                  </a:txBody>
                  <a:tcPr marL="68580" marR="68580" marT="34297" marB="3429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u="none" strike="noStrike" kern="1200" cap="none" spc="0" normalizeH="0" baseline="0" noProof="0" dirty="0">
                          <a:ln>
                            <a:noFill/>
                          </a:ln>
                          <a:effectLst/>
                          <a:uLnTx/>
                          <a:uFillTx/>
                          <a:latin typeface="Times" panose="02020603050405020304" pitchFamily="18" charset="0"/>
                          <a:cs typeface="Times" panose="02020603050405020304" pitchFamily="18" charset="0"/>
                        </a:rPr>
                        <a:t>1</a:t>
                      </a:r>
                      <a:endParaRPr kumimoji="0" lang="en-US" sz="800" b="0" i="0" u="none" strike="noStrike" kern="1200" cap="none" spc="0" normalizeH="0" baseline="0" noProof="0" dirty="0">
                        <a:ln>
                          <a:noFill/>
                        </a:ln>
                        <a:solidFill>
                          <a:prstClr val="black"/>
                        </a:solidFill>
                        <a:effectLst/>
                        <a:uLnTx/>
                        <a:uFillTx/>
                        <a:latin typeface="Times" panose="02020603050405020304" pitchFamily="18" charset="0"/>
                        <a:ea typeface="+mn-ea"/>
                        <a:cs typeface="Times" panose="02020603050405020304" pitchFamily="18" charset="0"/>
                      </a:endParaRPr>
                    </a:p>
                  </a:txBody>
                  <a:tcPr marL="68580" marR="68580" marT="34297" marB="3429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u="none" strike="noStrike" kern="1200" cap="none" spc="0" normalizeH="0" baseline="0" noProof="0" dirty="0">
                          <a:ln>
                            <a:noFill/>
                          </a:ln>
                          <a:effectLst/>
                          <a:uLnTx/>
                          <a:uFillTx/>
                          <a:latin typeface="Times" panose="02020603050405020304" pitchFamily="18" charset="0"/>
                          <a:cs typeface="Times" panose="02020603050405020304" pitchFamily="18" charset="0"/>
                        </a:rPr>
                        <a:t>1</a:t>
                      </a:r>
                      <a:endParaRPr kumimoji="0" lang="en-US" sz="800" b="0" i="0" u="none" strike="noStrike" kern="1200" cap="none" spc="0" normalizeH="0" baseline="0" noProof="0" dirty="0">
                        <a:ln>
                          <a:noFill/>
                        </a:ln>
                        <a:solidFill>
                          <a:prstClr val="black"/>
                        </a:solidFill>
                        <a:effectLst/>
                        <a:uLnTx/>
                        <a:uFillTx/>
                        <a:latin typeface="Times" panose="02020603050405020304" pitchFamily="18" charset="0"/>
                        <a:ea typeface="+mn-ea"/>
                        <a:cs typeface="Times" panose="02020603050405020304" pitchFamily="18" charset="0"/>
                      </a:endParaRPr>
                    </a:p>
                  </a:txBody>
                  <a:tcPr marL="68580" marR="68580" marT="34297" marB="3429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u="none" strike="noStrike" kern="1200" cap="none" spc="0" normalizeH="0" baseline="0" noProof="0" dirty="0">
                          <a:ln>
                            <a:noFill/>
                          </a:ln>
                          <a:effectLst/>
                          <a:uLnTx/>
                          <a:uFillTx/>
                          <a:latin typeface="Times" panose="02020603050405020304" pitchFamily="18" charset="0"/>
                          <a:cs typeface="Times" panose="02020603050405020304" pitchFamily="18" charset="0"/>
                        </a:rPr>
                        <a:t>1</a:t>
                      </a:r>
                      <a:endParaRPr kumimoji="0" lang="en-US" sz="800" b="0" i="0" u="none" strike="noStrike" kern="1200" cap="none" spc="0" normalizeH="0" baseline="0" noProof="0" dirty="0">
                        <a:ln>
                          <a:noFill/>
                        </a:ln>
                        <a:solidFill>
                          <a:prstClr val="black"/>
                        </a:solidFill>
                        <a:effectLst/>
                        <a:uLnTx/>
                        <a:uFillTx/>
                        <a:latin typeface="Times" panose="02020603050405020304" pitchFamily="18" charset="0"/>
                        <a:ea typeface="+mn-ea"/>
                        <a:cs typeface="Times" panose="02020603050405020304" pitchFamily="18" charset="0"/>
                      </a:endParaRPr>
                    </a:p>
                  </a:txBody>
                  <a:tcPr marL="68580" marR="68580" marT="34297" marB="3429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u="none" strike="noStrike" kern="1200" cap="none" spc="0" normalizeH="0" baseline="0" noProof="0" dirty="0">
                          <a:ln>
                            <a:noFill/>
                          </a:ln>
                          <a:effectLst/>
                          <a:uLnTx/>
                          <a:uFillTx/>
                          <a:latin typeface="Times" panose="02020603050405020304" pitchFamily="18" charset="0"/>
                          <a:cs typeface="Times" panose="02020603050405020304" pitchFamily="18" charset="0"/>
                        </a:rPr>
                        <a:t>1</a:t>
                      </a:r>
                      <a:endParaRPr kumimoji="0" lang="en-US" sz="800" b="0" i="0" u="none" strike="noStrike" kern="1200" cap="none" spc="0" normalizeH="0" baseline="0" noProof="0" dirty="0">
                        <a:ln>
                          <a:noFill/>
                        </a:ln>
                        <a:solidFill>
                          <a:prstClr val="black"/>
                        </a:solidFill>
                        <a:effectLst/>
                        <a:uLnTx/>
                        <a:uFillTx/>
                        <a:latin typeface="Times" panose="02020603050405020304" pitchFamily="18" charset="0"/>
                        <a:ea typeface="+mn-ea"/>
                        <a:cs typeface="Times" panose="02020603050405020304" pitchFamily="18" charset="0"/>
                      </a:endParaRPr>
                    </a:p>
                  </a:txBody>
                  <a:tcPr marL="68580" marR="68580" marT="34297" marB="3429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110306208"/>
                  </a:ext>
                </a:extLst>
              </a:tr>
              <a:tr h="16005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u="none" strike="noStrike" kern="1200" cap="none" spc="0" normalizeH="0" baseline="0" noProof="0">
                          <a:ln>
                            <a:noFill/>
                          </a:ln>
                          <a:effectLst/>
                          <a:uLnTx/>
                          <a:uFillTx/>
                          <a:latin typeface="Times" panose="02020603050405020304" pitchFamily="18" charset="0"/>
                          <a:cs typeface="Times" panose="02020603050405020304" pitchFamily="18" charset="0"/>
                        </a:rPr>
                        <a:t>1</a:t>
                      </a:r>
                      <a:endParaRPr kumimoji="0" lang="en-US" sz="800" b="0" i="0" u="none" strike="noStrike" kern="1200" cap="none" spc="0" normalizeH="0" baseline="0" noProof="0" dirty="0">
                        <a:ln>
                          <a:noFill/>
                        </a:ln>
                        <a:solidFill>
                          <a:prstClr val="black"/>
                        </a:solidFill>
                        <a:effectLst/>
                        <a:uLnTx/>
                        <a:uFillTx/>
                        <a:latin typeface="Times" panose="02020603050405020304" pitchFamily="18" charset="0"/>
                        <a:ea typeface="+mn-ea"/>
                        <a:cs typeface="Times" panose="02020603050405020304" pitchFamily="18" charset="0"/>
                      </a:endParaRPr>
                    </a:p>
                  </a:txBody>
                  <a:tcPr marL="68580" marR="68580" marT="34297" marB="3429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u="none" strike="noStrike" kern="1200" cap="none" spc="0" normalizeH="0" baseline="0" noProof="0" dirty="0">
                          <a:ln>
                            <a:noFill/>
                          </a:ln>
                          <a:effectLst/>
                          <a:uLnTx/>
                          <a:uFillTx/>
                          <a:latin typeface="Times" panose="02020603050405020304" pitchFamily="18" charset="0"/>
                          <a:cs typeface="Times" panose="02020603050405020304" pitchFamily="18" charset="0"/>
                        </a:rPr>
                        <a:t>1</a:t>
                      </a:r>
                      <a:endParaRPr kumimoji="0" lang="en-US" sz="800" b="0" i="0" u="none" strike="noStrike" kern="1200" cap="none" spc="0" normalizeH="0" baseline="0" noProof="0" dirty="0">
                        <a:ln>
                          <a:noFill/>
                        </a:ln>
                        <a:solidFill>
                          <a:prstClr val="black"/>
                        </a:solidFill>
                        <a:effectLst/>
                        <a:uLnTx/>
                        <a:uFillTx/>
                        <a:latin typeface="Times" panose="02020603050405020304" pitchFamily="18" charset="0"/>
                        <a:ea typeface="+mn-ea"/>
                        <a:cs typeface="Times" panose="02020603050405020304" pitchFamily="18" charset="0"/>
                      </a:endParaRPr>
                    </a:p>
                  </a:txBody>
                  <a:tcPr marL="68580" marR="68580" marT="34297" marB="3429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u="none" strike="noStrike" kern="1200" cap="none" spc="0" normalizeH="0" baseline="0" noProof="0" dirty="0">
                          <a:ln>
                            <a:noFill/>
                          </a:ln>
                          <a:effectLst/>
                          <a:uLnTx/>
                          <a:uFillTx/>
                          <a:latin typeface="Times" panose="02020603050405020304" pitchFamily="18" charset="0"/>
                          <a:cs typeface="Times" panose="02020603050405020304" pitchFamily="18" charset="0"/>
                        </a:rPr>
                        <a:t>1</a:t>
                      </a:r>
                      <a:endParaRPr kumimoji="0" lang="en-US" sz="800" b="0" i="0" u="none" strike="noStrike" kern="1200" cap="none" spc="0" normalizeH="0" baseline="0" noProof="0" dirty="0">
                        <a:ln>
                          <a:noFill/>
                        </a:ln>
                        <a:solidFill>
                          <a:prstClr val="black"/>
                        </a:solidFill>
                        <a:effectLst/>
                        <a:uLnTx/>
                        <a:uFillTx/>
                        <a:latin typeface="Times" panose="02020603050405020304" pitchFamily="18" charset="0"/>
                        <a:ea typeface="+mn-ea"/>
                        <a:cs typeface="Times" panose="02020603050405020304" pitchFamily="18" charset="0"/>
                      </a:endParaRPr>
                    </a:p>
                  </a:txBody>
                  <a:tcPr marL="68580" marR="68580" marT="34297" marB="3429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u="none" strike="noStrike" kern="1200" cap="none" spc="0" normalizeH="0" baseline="0" noProof="0" dirty="0">
                          <a:ln>
                            <a:noFill/>
                          </a:ln>
                          <a:effectLst/>
                          <a:uLnTx/>
                          <a:uFillTx/>
                          <a:latin typeface="Times" panose="02020603050405020304" pitchFamily="18" charset="0"/>
                          <a:cs typeface="Times" panose="02020603050405020304" pitchFamily="18" charset="0"/>
                        </a:rPr>
                        <a:t>1</a:t>
                      </a:r>
                      <a:endParaRPr kumimoji="0" lang="en-US" sz="800" b="0" i="0" u="none" strike="noStrike" kern="1200" cap="none" spc="0" normalizeH="0" baseline="0" noProof="0" dirty="0">
                        <a:ln>
                          <a:noFill/>
                        </a:ln>
                        <a:solidFill>
                          <a:prstClr val="black"/>
                        </a:solidFill>
                        <a:effectLst/>
                        <a:uLnTx/>
                        <a:uFillTx/>
                        <a:latin typeface="Times" panose="02020603050405020304" pitchFamily="18" charset="0"/>
                        <a:ea typeface="+mn-ea"/>
                        <a:cs typeface="Times" panose="02020603050405020304" pitchFamily="18" charset="0"/>
                      </a:endParaRPr>
                    </a:p>
                  </a:txBody>
                  <a:tcPr marL="68580" marR="68580" marT="34297" marB="3429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u="none" strike="noStrike" kern="1200" cap="none" spc="0" normalizeH="0" baseline="0" noProof="0" dirty="0">
                          <a:ln>
                            <a:noFill/>
                          </a:ln>
                          <a:effectLst/>
                          <a:uLnTx/>
                          <a:uFillTx/>
                          <a:latin typeface="Times" panose="02020603050405020304" pitchFamily="18" charset="0"/>
                          <a:cs typeface="Times" panose="02020603050405020304" pitchFamily="18" charset="0"/>
                        </a:rPr>
                        <a:t>1</a:t>
                      </a:r>
                      <a:endParaRPr kumimoji="0" lang="en-US" sz="800" b="0" i="0" u="none" strike="noStrike" kern="1200" cap="none" spc="0" normalizeH="0" baseline="0" noProof="0" dirty="0">
                        <a:ln>
                          <a:noFill/>
                        </a:ln>
                        <a:solidFill>
                          <a:prstClr val="black"/>
                        </a:solidFill>
                        <a:effectLst/>
                        <a:uLnTx/>
                        <a:uFillTx/>
                        <a:latin typeface="Times" panose="02020603050405020304" pitchFamily="18" charset="0"/>
                        <a:ea typeface="+mn-ea"/>
                        <a:cs typeface="Times" panose="02020603050405020304" pitchFamily="18" charset="0"/>
                      </a:endParaRPr>
                    </a:p>
                  </a:txBody>
                  <a:tcPr marL="68580" marR="68580" marT="34297" marB="3429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896930177"/>
                  </a:ext>
                </a:extLst>
              </a:tr>
              <a:tr h="16005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u="none" strike="noStrike" kern="1200" cap="none" spc="0" normalizeH="0" baseline="0" noProof="0">
                          <a:ln>
                            <a:noFill/>
                          </a:ln>
                          <a:effectLst/>
                          <a:uLnTx/>
                          <a:uFillTx/>
                          <a:latin typeface="Times" panose="02020603050405020304" pitchFamily="18" charset="0"/>
                          <a:cs typeface="Times" panose="02020603050405020304" pitchFamily="18" charset="0"/>
                        </a:rPr>
                        <a:t>1</a:t>
                      </a:r>
                      <a:endParaRPr kumimoji="0" lang="en-US" sz="800" b="0" i="0" u="none" strike="noStrike" kern="1200" cap="none" spc="0" normalizeH="0" baseline="0" noProof="0" dirty="0">
                        <a:ln>
                          <a:noFill/>
                        </a:ln>
                        <a:solidFill>
                          <a:prstClr val="black"/>
                        </a:solidFill>
                        <a:effectLst/>
                        <a:uLnTx/>
                        <a:uFillTx/>
                        <a:latin typeface="Times" panose="02020603050405020304" pitchFamily="18" charset="0"/>
                        <a:ea typeface="+mn-ea"/>
                        <a:cs typeface="Times" panose="02020603050405020304" pitchFamily="18" charset="0"/>
                      </a:endParaRPr>
                    </a:p>
                  </a:txBody>
                  <a:tcPr marL="68580" marR="68580" marT="34297" marB="3429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u="none" strike="noStrike" kern="1200" cap="none" spc="0" normalizeH="0" baseline="0" noProof="0" dirty="0">
                          <a:ln>
                            <a:noFill/>
                          </a:ln>
                          <a:effectLst/>
                          <a:uLnTx/>
                          <a:uFillTx/>
                          <a:latin typeface="Times" panose="02020603050405020304" pitchFamily="18" charset="0"/>
                          <a:cs typeface="Times" panose="02020603050405020304" pitchFamily="18" charset="0"/>
                        </a:rPr>
                        <a:t>1</a:t>
                      </a:r>
                      <a:endParaRPr kumimoji="0" lang="en-US" sz="800" b="0" i="0" u="none" strike="noStrike" kern="1200" cap="none" spc="0" normalizeH="0" baseline="0" noProof="0" dirty="0">
                        <a:ln>
                          <a:noFill/>
                        </a:ln>
                        <a:solidFill>
                          <a:prstClr val="black"/>
                        </a:solidFill>
                        <a:effectLst/>
                        <a:uLnTx/>
                        <a:uFillTx/>
                        <a:latin typeface="Times" panose="02020603050405020304" pitchFamily="18" charset="0"/>
                        <a:ea typeface="+mn-ea"/>
                        <a:cs typeface="Times" panose="02020603050405020304" pitchFamily="18" charset="0"/>
                      </a:endParaRPr>
                    </a:p>
                  </a:txBody>
                  <a:tcPr marL="68580" marR="68580" marT="34297" marB="3429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u="none" strike="noStrike" kern="1200" cap="none" spc="0" normalizeH="0" baseline="0" noProof="0" dirty="0">
                          <a:ln>
                            <a:noFill/>
                          </a:ln>
                          <a:effectLst/>
                          <a:uLnTx/>
                          <a:uFillTx/>
                          <a:latin typeface="Times" panose="02020603050405020304" pitchFamily="18" charset="0"/>
                          <a:cs typeface="Times" panose="02020603050405020304" pitchFamily="18" charset="0"/>
                        </a:rPr>
                        <a:t>1</a:t>
                      </a:r>
                      <a:endParaRPr kumimoji="0" lang="en-US" sz="800" b="0" i="0" u="none" strike="noStrike" kern="1200" cap="none" spc="0" normalizeH="0" baseline="0" noProof="0" dirty="0">
                        <a:ln>
                          <a:noFill/>
                        </a:ln>
                        <a:solidFill>
                          <a:prstClr val="black"/>
                        </a:solidFill>
                        <a:effectLst/>
                        <a:uLnTx/>
                        <a:uFillTx/>
                        <a:latin typeface="Times" panose="02020603050405020304" pitchFamily="18" charset="0"/>
                        <a:ea typeface="+mn-ea"/>
                        <a:cs typeface="Times" panose="02020603050405020304" pitchFamily="18" charset="0"/>
                      </a:endParaRPr>
                    </a:p>
                  </a:txBody>
                  <a:tcPr marL="68580" marR="68580" marT="34297" marB="3429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u="none" strike="noStrike" kern="1200" cap="none" spc="0" normalizeH="0" baseline="0" noProof="0" dirty="0">
                          <a:ln>
                            <a:noFill/>
                          </a:ln>
                          <a:effectLst/>
                          <a:uLnTx/>
                          <a:uFillTx/>
                          <a:latin typeface="Times" panose="02020603050405020304" pitchFamily="18" charset="0"/>
                          <a:cs typeface="Times" panose="02020603050405020304" pitchFamily="18" charset="0"/>
                        </a:rPr>
                        <a:t>1</a:t>
                      </a:r>
                      <a:endParaRPr kumimoji="0" lang="en-US" sz="800" b="0" i="0" u="none" strike="noStrike" kern="1200" cap="none" spc="0" normalizeH="0" baseline="0" noProof="0" dirty="0">
                        <a:ln>
                          <a:noFill/>
                        </a:ln>
                        <a:solidFill>
                          <a:prstClr val="black"/>
                        </a:solidFill>
                        <a:effectLst/>
                        <a:uLnTx/>
                        <a:uFillTx/>
                        <a:latin typeface="Times" panose="02020603050405020304" pitchFamily="18" charset="0"/>
                        <a:ea typeface="+mn-ea"/>
                        <a:cs typeface="Times" panose="02020603050405020304" pitchFamily="18" charset="0"/>
                      </a:endParaRPr>
                    </a:p>
                  </a:txBody>
                  <a:tcPr marL="68580" marR="68580" marT="34297" marB="3429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u="none" strike="noStrike" kern="1200" cap="none" spc="0" normalizeH="0" baseline="0" noProof="0" dirty="0">
                          <a:ln>
                            <a:noFill/>
                          </a:ln>
                          <a:effectLst/>
                          <a:uLnTx/>
                          <a:uFillTx/>
                          <a:latin typeface="Times" panose="02020603050405020304" pitchFamily="18" charset="0"/>
                          <a:cs typeface="Times" panose="02020603050405020304" pitchFamily="18" charset="0"/>
                        </a:rPr>
                        <a:t>1</a:t>
                      </a:r>
                      <a:endParaRPr kumimoji="0" lang="en-US" sz="800" b="0" i="0" u="none" strike="noStrike" kern="1200" cap="none" spc="0" normalizeH="0" baseline="0" noProof="0" dirty="0">
                        <a:ln>
                          <a:noFill/>
                        </a:ln>
                        <a:solidFill>
                          <a:prstClr val="black"/>
                        </a:solidFill>
                        <a:effectLst/>
                        <a:uLnTx/>
                        <a:uFillTx/>
                        <a:latin typeface="Times" panose="02020603050405020304" pitchFamily="18" charset="0"/>
                        <a:ea typeface="+mn-ea"/>
                        <a:cs typeface="Times" panose="02020603050405020304" pitchFamily="18" charset="0"/>
                      </a:endParaRPr>
                    </a:p>
                  </a:txBody>
                  <a:tcPr marL="68580" marR="68580" marT="34297" marB="3429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562704483"/>
                  </a:ext>
                </a:extLst>
              </a:tr>
              <a:tr h="16005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u="none" strike="noStrike" kern="1200" cap="none" spc="0" normalizeH="0" baseline="0" noProof="0" dirty="0">
                          <a:ln>
                            <a:noFill/>
                          </a:ln>
                          <a:effectLst/>
                          <a:uLnTx/>
                          <a:uFillTx/>
                          <a:latin typeface="Times" panose="02020603050405020304" pitchFamily="18" charset="0"/>
                          <a:cs typeface="Times" panose="02020603050405020304" pitchFamily="18" charset="0"/>
                        </a:rPr>
                        <a:t>1</a:t>
                      </a:r>
                      <a:endParaRPr kumimoji="0" lang="en-US" sz="800" b="0" i="0" u="none" strike="noStrike" kern="1200" cap="none" spc="0" normalizeH="0" baseline="0" noProof="0" dirty="0">
                        <a:ln>
                          <a:noFill/>
                        </a:ln>
                        <a:solidFill>
                          <a:prstClr val="black"/>
                        </a:solidFill>
                        <a:effectLst/>
                        <a:uLnTx/>
                        <a:uFillTx/>
                        <a:latin typeface="Times" panose="02020603050405020304" pitchFamily="18" charset="0"/>
                        <a:ea typeface="+mn-ea"/>
                        <a:cs typeface="Times" panose="02020603050405020304" pitchFamily="18" charset="0"/>
                      </a:endParaRPr>
                    </a:p>
                  </a:txBody>
                  <a:tcPr marL="68580" marR="68580" marT="34297" marB="3429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u="none" strike="noStrike" kern="1200" cap="none" spc="0" normalizeH="0" baseline="0" noProof="0" dirty="0">
                          <a:ln>
                            <a:noFill/>
                          </a:ln>
                          <a:effectLst/>
                          <a:uLnTx/>
                          <a:uFillTx/>
                          <a:latin typeface="Times" panose="02020603050405020304" pitchFamily="18" charset="0"/>
                          <a:cs typeface="Times" panose="02020603050405020304" pitchFamily="18" charset="0"/>
                        </a:rPr>
                        <a:t>1</a:t>
                      </a:r>
                      <a:endParaRPr kumimoji="0" lang="en-US" sz="800" b="0" i="0" u="none" strike="noStrike" kern="1200" cap="none" spc="0" normalizeH="0" baseline="0" noProof="0" dirty="0">
                        <a:ln>
                          <a:noFill/>
                        </a:ln>
                        <a:solidFill>
                          <a:prstClr val="black"/>
                        </a:solidFill>
                        <a:effectLst/>
                        <a:uLnTx/>
                        <a:uFillTx/>
                        <a:latin typeface="Times" panose="02020603050405020304" pitchFamily="18" charset="0"/>
                        <a:ea typeface="+mn-ea"/>
                        <a:cs typeface="Times" panose="02020603050405020304" pitchFamily="18" charset="0"/>
                      </a:endParaRPr>
                    </a:p>
                  </a:txBody>
                  <a:tcPr marL="68580" marR="68580" marT="34297" marB="3429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u="none" strike="noStrike" kern="1200" cap="none" spc="0" normalizeH="0" baseline="0" noProof="0" dirty="0">
                          <a:ln>
                            <a:noFill/>
                          </a:ln>
                          <a:effectLst/>
                          <a:uLnTx/>
                          <a:uFillTx/>
                          <a:latin typeface="Times" panose="02020603050405020304" pitchFamily="18" charset="0"/>
                          <a:cs typeface="Times" panose="02020603050405020304" pitchFamily="18" charset="0"/>
                        </a:rPr>
                        <a:t>1</a:t>
                      </a:r>
                      <a:endParaRPr kumimoji="0" lang="en-US" sz="800" b="0" i="0" u="none" strike="noStrike" kern="1200" cap="none" spc="0" normalizeH="0" baseline="0" noProof="0" dirty="0">
                        <a:ln>
                          <a:noFill/>
                        </a:ln>
                        <a:solidFill>
                          <a:prstClr val="black"/>
                        </a:solidFill>
                        <a:effectLst/>
                        <a:uLnTx/>
                        <a:uFillTx/>
                        <a:latin typeface="Times" panose="02020603050405020304" pitchFamily="18" charset="0"/>
                        <a:ea typeface="+mn-ea"/>
                        <a:cs typeface="Times" panose="02020603050405020304" pitchFamily="18" charset="0"/>
                      </a:endParaRPr>
                    </a:p>
                  </a:txBody>
                  <a:tcPr marL="68580" marR="68580" marT="34297" marB="3429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u="none" strike="noStrike" kern="1200" cap="none" spc="0" normalizeH="0" baseline="0" noProof="0" dirty="0">
                          <a:ln>
                            <a:noFill/>
                          </a:ln>
                          <a:effectLst/>
                          <a:uLnTx/>
                          <a:uFillTx/>
                          <a:latin typeface="Times" panose="02020603050405020304" pitchFamily="18" charset="0"/>
                          <a:cs typeface="Times" panose="02020603050405020304" pitchFamily="18" charset="0"/>
                        </a:rPr>
                        <a:t>1</a:t>
                      </a:r>
                      <a:endParaRPr kumimoji="0" lang="en-US" sz="800" b="0" i="0" u="none" strike="noStrike" kern="1200" cap="none" spc="0" normalizeH="0" baseline="0" noProof="0" dirty="0">
                        <a:ln>
                          <a:noFill/>
                        </a:ln>
                        <a:solidFill>
                          <a:prstClr val="black"/>
                        </a:solidFill>
                        <a:effectLst/>
                        <a:uLnTx/>
                        <a:uFillTx/>
                        <a:latin typeface="Times" panose="02020603050405020304" pitchFamily="18" charset="0"/>
                        <a:ea typeface="+mn-ea"/>
                        <a:cs typeface="Times" panose="02020603050405020304" pitchFamily="18" charset="0"/>
                      </a:endParaRPr>
                    </a:p>
                  </a:txBody>
                  <a:tcPr marL="68580" marR="68580" marT="34297" marB="3429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u="none" strike="noStrike" kern="1200" cap="none" spc="0" normalizeH="0" baseline="0" noProof="0" dirty="0">
                          <a:ln>
                            <a:noFill/>
                          </a:ln>
                          <a:effectLst/>
                          <a:uLnTx/>
                          <a:uFillTx/>
                          <a:latin typeface="Times" panose="02020603050405020304" pitchFamily="18" charset="0"/>
                          <a:cs typeface="Times" panose="02020603050405020304" pitchFamily="18" charset="0"/>
                        </a:rPr>
                        <a:t>1</a:t>
                      </a:r>
                      <a:endParaRPr kumimoji="0" lang="en-US" sz="800" b="0" i="0" u="none" strike="noStrike" kern="1200" cap="none" spc="0" normalizeH="0" baseline="0" noProof="0" dirty="0">
                        <a:ln>
                          <a:noFill/>
                        </a:ln>
                        <a:solidFill>
                          <a:prstClr val="black"/>
                        </a:solidFill>
                        <a:effectLst/>
                        <a:uLnTx/>
                        <a:uFillTx/>
                        <a:latin typeface="Times" panose="02020603050405020304" pitchFamily="18" charset="0"/>
                        <a:ea typeface="+mn-ea"/>
                        <a:cs typeface="Times" panose="02020603050405020304" pitchFamily="18" charset="0"/>
                      </a:endParaRPr>
                    </a:p>
                  </a:txBody>
                  <a:tcPr marL="68580" marR="68580" marT="34297" marB="3429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412699664"/>
                  </a:ext>
                </a:extLst>
              </a:tr>
            </a:tbl>
          </a:graphicData>
        </a:graphic>
      </p:graphicFrame>
      <p:cxnSp>
        <p:nvCxnSpPr>
          <p:cNvPr id="9" name="Straight Arrow Connector 8">
            <a:extLst>
              <a:ext uri="{FF2B5EF4-FFF2-40B4-BE49-F238E27FC236}">
                <a16:creationId xmlns:a16="http://schemas.microsoft.com/office/drawing/2014/main" id="{3CFD587E-5CB4-4682-87A1-33F111C7DC9C}"/>
              </a:ext>
            </a:extLst>
          </p:cNvPr>
          <p:cNvCxnSpPr/>
          <p:nvPr/>
        </p:nvCxnSpPr>
        <p:spPr>
          <a:xfrm>
            <a:off x="3963988" y="3440113"/>
            <a:ext cx="457200" cy="0"/>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sp>
        <p:nvSpPr>
          <p:cNvPr id="10" name="Rectangle 9">
            <a:extLst>
              <a:ext uri="{FF2B5EF4-FFF2-40B4-BE49-F238E27FC236}">
                <a16:creationId xmlns:a16="http://schemas.microsoft.com/office/drawing/2014/main" id="{FFBE9AE2-75FE-4E27-8AAD-AD18FA6D9396}"/>
              </a:ext>
            </a:extLst>
          </p:cNvPr>
          <p:cNvSpPr/>
          <p:nvPr/>
        </p:nvSpPr>
        <p:spPr>
          <a:xfrm rot="16200000">
            <a:off x="5967279" y="3330354"/>
            <a:ext cx="1554065" cy="811363"/>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a:p>
        </p:txBody>
      </p:sp>
      <p:sp>
        <p:nvSpPr>
          <p:cNvPr id="6" name="Slide Number Placeholder 5">
            <a:extLst>
              <a:ext uri="{FF2B5EF4-FFF2-40B4-BE49-F238E27FC236}">
                <a16:creationId xmlns:a16="http://schemas.microsoft.com/office/drawing/2014/main" id="{13B1125A-F454-4E50-A7C9-D591967F3520}"/>
              </a:ext>
            </a:extLst>
          </p:cNvPr>
          <p:cNvSpPr>
            <a:spLocks noGrp="1"/>
          </p:cNvSpPr>
          <p:nvPr>
            <p:ph type="sldNum" sz="quarter" idx="12"/>
          </p:nvPr>
        </p:nvSpPr>
        <p:spPr/>
        <p:txBody>
          <a:bodyPr/>
          <a:lstStyle/>
          <a:p>
            <a:pPr>
              <a:defRPr/>
            </a:pPr>
            <a:fld id="{46C95EAB-5877-4365-885A-A60EB0348E4F}" type="slidenum">
              <a:rPr lang="en-US" altLang="en-US" smtClean="0"/>
              <a:pPr>
                <a:defRPr/>
              </a:pPr>
              <a:t>74</a:t>
            </a:fld>
            <a:endParaRPr lang="en-US" altLang="en-US"/>
          </a:p>
        </p:txBody>
      </p:sp>
      <p:pic>
        <p:nvPicPr>
          <p:cNvPr id="12" name="Picture 11">
            <a:extLst>
              <a:ext uri="{FF2B5EF4-FFF2-40B4-BE49-F238E27FC236}">
                <a16:creationId xmlns:a16="http://schemas.microsoft.com/office/drawing/2014/main" id="{162A6468-C63A-43C2-89C9-B238C9E67BB0}"/>
              </a:ext>
            </a:extLst>
          </p:cNvPr>
          <p:cNvPicPr>
            <a:picLocks noChangeAspect="1"/>
          </p:cNvPicPr>
          <p:nvPr/>
        </p:nvPicPr>
        <p:blipFill>
          <a:blip r:embed="rId3"/>
          <a:stretch>
            <a:fillRect/>
          </a:stretch>
        </p:blipFill>
        <p:spPr>
          <a:xfrm>
            <a:off x="8418" y="530024"/>
            <a:ext cx="709926" cy="503438"/>
          </a:xfrm>
          <a:prstGeom prst="rect">
            <a:avLst/>
          </a:prstGeom>
        </p:spPr>
      </p:pic>
      <p:sp>
        <p:nvSpPr>
          <p:cNvPr id="11" name="Title 1">
            <a:extLst>
              <a:ext uri="{FF2B5EF4-FFF2-40B4-BE49-F238E27FC236}">
                <a16:creationId xmlns:a16="http://schemas.microsoft.com/office/drawing/2014/main" id="{2616DE5B-EBA3-4683-8457-5D413655F049}"/>
              </a:ext>
            </a:extLst>
          </p:cNvPr>
          <p:cNvSpPr>
            <a:spLocks noGrp="1" noChangeArrowheads="1"/>
          </p:cNvSpPr>
          <p:nvPr>
            <p:ph type="title"/>
          </p:nvPr>
        </p:nvSpPr>
        <p:spPr>
          <a:xfrm>
            <a:off x="925512" y="513590"/>
            <a:ext cx="7292975" cy="457200"/>
          </a:xfrm>
        </p:spPr>
        <p:txBody>
          <a:bodyPr/>
          <a:lstStyle/>
          <a:p>
            <a:pPr algn="ctr"/>
            <a:r>
              <a:rPr lang="en-US" altLang="en-US" sz="2400" dirty="0">
                <a:solidFill>
                  <a:srgbClr val="FF0000"/>
                </a:solidFill>
                <a:latin typeface="Times" panose="02020603050405020304" pitchFamily="18" charset="0"/>
                <a:cs typeface="Times" panose="02020603050405020304" pitchFamily="18" charset="0"/>
              </a:rPr>
              <a:t>M</a:t>
            </a:r>
            <a:r>
              <a:rPr lang="en-US" altLang="en-US" sz="2400" dirty="0">
                <a:latin typeface="Times" panose="02020603050405020304" pitchFamily="18" charset="0"/>
                <a:cs typeface="Times" panose="02020603050405020304" pitchFamily="18" charset="0"/>
              </a:rPr>
              <a:t>arkov </a:t>
            </a:r>
            <a:r>
              <a:rPr lang="en-US" altLang="en-US" sz="2400" dirty="0">
                <a:solidFill>
                  <a:srgbClr val="FF0000"/>
                </a:solidFill>
                <a:latin typeface="Times" panose="02020603050405020304" pitchFamily="18" charset="0"/>
                <a:cs typeface="Times" panose="02020603050405020304" pitchFamily="18" charset="0"/>
              </a:rPr>
              <a:t>C</a:t>
            </a:r>
            <a:r>
              <a:rPr lang="en-US" altLang="en-US" sz="2400" dirty="0">
                <a:latin typeface="Times" panose="02020603050405020304" pitchFamily="18" charset="0"/>
                <a:cs typeface="Times" panose="02020603050405020304" pitchFamily="18" charset="0"/>
              </a:rPr>
              <a:t>ognitive </a:t>
            </a:r>
            <a:r>
              <a:rPr lang="en-US" altLang="en-US" sz="2400" dirty="0">
                <a:solidFill>
                  <a:srgbClr val="FF0000"/>
                </a:solidFill>
                <a:latin typeface="Times" panose="02020603050405020304" pitchFamily="18" charset="0"/>
                <a:cs typeface="Times" panose="02020603050405020304" pitchFamily="18" charset="0"/>
              </a:rPr>
              <a:t>K</a:t>
            </a:r>
            <a:r>
              <a:rPr lang="en-US" altLang="en-US" sz="2400" dirty="0">
                <a:latin typeface="Times" panose="02020603050405020304" pitchFamily="18" charset="0"/>
                <a:cs typeface="Times" panose="02020603050405020304" pitchFamily="18" charset="0"/>
              </a:rPr>
              <a:t>nowledge </a:t>
            </a:r>
            <a:r>
              <a:rPr lang="en-US" altLang="en-US" sz="2400" dirty="0">
                <a:solidFill>
                  <a:srgbClr val="FF0000"/>
                </a:solidFill>
                <a:latin typeface="Times" panose="02020603050405020304" pitchFamily="18" charset="0"/>
                <a:cs typeface="Times" panose="02020603050405020304" pitchFamily="18" charset="0"/>
              </a:rPr>
              <a:t>S</a:t>
            </a:r>
            <a:r>
              <a:rPr lang="en-US" altLang="en-US" sz="2400" dirty="0">
                <a:latin typeface="Times" panose="02020603050405020304" pitchFamily="18" charset="0"/>
                <a:cs typeface="Times" panose="02020603050405020304" pitchFamily="18" charset="0"/>
              </a:rPr>
              <a:t>tate </a:t>
            </a:r>
            <a:r>
              <a:rPr lang="en-US" altLang="en-US" sz="2400" dirty="0">
                <a:solidFill>
                  <a:srgbClr val="FF0000"/>
                </a:solidFill>
                <a:latin typeface="Times" panose="02020603050405020304" pitchFamily="18" charset="0"/>
                <a:cs typeface="Times" panose="02020603050405020304" pitchFamily="18" charset="0"/>
              </a:rPr>
              <a:t>N</a:t>
            </a:r>
            <a:r>
              <a:rPr lang="en-US" altLang="en-US" sz="2400" dirty="0">
                <a:latin typeface="Times" panose="02020603050405020304" pitchFamily="18" charset="0"/>
                <a:cs typeface="Times" panose="02020603050405020304" pitchFamily="18" charset="0"/>
              </a:rPr>
              <a:t>etwork (</a:t>
            </a:r>
            <a:r>
              <a:rPr lang="en-US" altLang="en-US" sz="2400" i="1" dirty="0">
                <a:solidFill>
                  <a:srgbClr val="FF0000"/>
                </a:solidFill>
                <a:latin typeface="Times" panose="02020603050405020304" pitchFamily="18" charset="0"/>
                <a:cs typeface="Times" panose="02020603050405020304" pitchFamily="18" charset="0"/>
              </a:rPr>
              <a:t>MCKSN</a:t>
            </a:r>
            <a:r>
              <a:rPr lang="en-US" altLang="en-US" sz="2400" dirty="0">
                <a:latin typeface="Times" panose="02020603050405020304" pitchFamily="18" charset="0"/>
                <a:cs typeface="Times" panose="02020603050405020304" pitchFamily="18" charset="0"/>
              </a:rPr>
              <a:t>)</a:t>
            </a:r>
            <a:endParaRPr lang="en-US" altLang="en-US" sz="2000" dirty="0">
              <a:solidFill>
                <a:srgbClr val="FF0000"/>
              </a:solidFill>
              <a:latin typeface="Times New Roman" panose="02020603050405020304" pitchFamily="18" charset="0"/>
              <a:cs typeface="Times New Roman" panose="02020603050405020304" pitchFamily="18" charset="0"/>
            </a:endParaRPr>
          </a:p>
        </p:txBody>
      </p:sp>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02" name="Picture 6">
            <a:extLst>
              <a:ext uri="{FF2B5EF4-FFF2-40B4-BE49-F238E27FC236}">
                <a16:creationId xmlns:a16="http://schemas.microsoft.com/office/drawing/2014/main" id="{608A9917-E2B4-403E-8046-D02F87AE1CC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5776" y="1547155"/>
            <a:ext cx="3900487" cy="4443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Rectangle 10">
            <a:extLst>
              <a:ext uri="{FF2B5EF4-FFF2-40B4-BE49-F238E27FC236}">
                <a16:creationId xmlns:a16="http://schemas.microsoft.com/office/drawing/2014/main" id="{A661E729-9051-4C28-892A-F0A9B099D559}"/>
              </a:ext>
            </a:extLst>
          </p:cNvPr>
          <p:cNvSpPr/>
          <p:nvPr/>
        </p:nvSpPr>
        <p:spPr>
          <a:xfrm>
            <a:off x="1865651" y="1953555"/>
            <a:ext cx="531812" cy="17145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600" dirty="0">
                <a:solidFill>
                  <a:schemeClr val="tx1"/>
                </a:solidFill>
                <a:latin typeface="Times" panose="02020603050405020304" pitchFamily="18" charset="0"/>
                <a:cs typeface="Times" panose="02020603050405020304" pitchFamily="18" charset="0"/>
              </a:rPr>
              <a:t>0.497000</a:t>
            </a:r>
            <a:endParaRPr lang="en-US" sz="525" dirty="0">
              <a:solidFill>
                <a:schemeClr val="tx1"/>
              </a:solidFill>
              <a:latin typeface="Times" panose="02020603050405020304" pitchFamily="18" charset="0"/>
              <a:cs typeface="Times" panose="02020603050405020304" pitchFamily="18" charset="0"/>
            </a:endParaRPr>
          </a:p>
        </p:txBody>
      </p:sp>
      <p:sp>
        <p:nvSpPr>
          <p:cNvPr id="27" name="Rectangle 26">
            <a:extLst>
              <a:ext uri="{FF2B5EF4-FFF2-40B4-BE49-F238E27FC236}">
                <a16:creationId xmlns:a16="http://schemas.microsoft.com/office/drawing/2014/main" id="{4578B7B4-9B91-4EE7-9CD8-429A391E7BFC}"/>
              </a:ext>
            </a:extLst>
          </p:cNvPr>
          <p:cNvSpPr/>
          <p:nvPr/>
        </p:nvSpPr>
        <p:spPr>
          <a:xfrm>
            <a:off x="1200488" y="2804455"/>
            <a:ext cx="530225" cy="17145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600" dirty="0">
                <a:solidFill>
                  <a:schemeClr val="tx1"/>
                </a:solidFill>
                <a:latin typeface="Times" panose="02020603050405020304" pitchFamily="18" charset="0"/>
                <a:cs typeface="Times" panose="02020603050405020304" pitchFamily="18" charset="0"/>
              </a:rPr>
              <a:t>0.483333</a:t>
            </a:r>
            <a:endParaRPr lang="en-US" sz="525" dirty="0">
              <a:solidFill>
                <a:schemeClr val="tx1"/>
              </a:solidFill>
              <a:latin typeface="Times" panose="02020603050405020304" pitchFamily="18" charset="0"/>
              <a:cs typeface="Times" panose="02020603050405020304" pitchFamily="18" charset="0"/>
            </a:endParaRPr>
          </a:p>
        </p:txBody>
      </p:sp>
      <p:sp>
        <p:nvSpPr>
          <p:cNvPr id="28" name="Rectangle 27">
            <a:extLst>
              <a:ext uri="{FF2B5EF4-FFF2-40B4-BE49-F238E27FC236}">
                <a16:creationId xmlns:a16="http://schemas.microsoft.com/office/drawing/2014/main" id="{8060DBA8-F5F8-453A-B7DD-E2AE17DBD966}"/>
              </a:ext>
            </a:extLst>
          </p:cNvPr>
          <p:cNvSpPr/>
          <p:nvPr/>
        </p:nvSpPr>
        <p:spPr>
          <a:xfrm>
            <a:off x="3799226" y="3707742"/>
            <a:ext cx="531812" cy="17145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600" dirty="0">
                <a:solidFill>
                  <a:schemeClr val="tx1"/>
                </a:solidFill>
                <a:latin typeface="Times" panose="02020603050405020304" pitchFamily="18" charset="0"/>
                <a:cs typeface="Times" panose="02020603050405020304" pitchFamily="18" charset="0"/>
              </a:rPr>
              <a:t>0.502407</a:t>
            </a:r>
            <a:endParaRPr lang="en-US" sz="525" dirty="0">
              <a:solidFill>
                <a:schemeClr val="tx1"/>
              </a:solidFill>
              <a:latin typeface="Times" panose="02020603050405020304" pitchFamily="18" charset="0"/>
              <a:cs typeface="Times" panose="02020603050405020304" pitchFamily="18" charset="0"/>
            </a:endParaRPr>
          </a:p>
        </p:txBody>
      </p:sp>
      <p:sp>
        <p:nvSpPr>
          <p:cNvPr id="29" name="Rectangle 28">
            <a:extLst>
              <a:ext uri="{FF2B5EF4-FFF2-40B4-BE49-F238E27FC236}">
                <a16:creationId xmlns:a16="http://schemas.microsoft.com/office/drawing/2014/main" id="{FB9F7844-7C72-4289-9E22-6D000A55D9DF}"/>
              </a:ext>
            </a:extLst>
          </p:cNvPr>
          <p:cNvSpPr/>
          <p:nvPr/>
        </p:nvSpPr>
        <p:spPr>
          <a:xfrm>
            <a:off x="14626" y="3707742"/>
            <a:ext cx="531812" cy="17145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600" dirty="0">
                <a:solidFill>
                  <a:schemeClr val="tx1"/>
                </a:solidFill>
                <a:latin typeface="Times" panose="02020603050405020304" pitchFamily="18" charset="0"/>
                <a:cs typeface="Times" panose="02020603050405020304" pitchFamily="18" charset="0"/>
              </a:rPr>
              <a:t>0.499009</a:t>
            </a:r>
            <a:endParaRPr lang="en-US" sz="525" dirty="0">
              <a:solidFill>
                <a:schemeClr val="tx1"/>
              </a:solidFill>
              <a:latin typeface="Times" panose="02020603050405020304" pitchFamily="18" charset="0"/>
              <a:cs typeface="Times" panose="02020603050405020304" pitchFamily="18" charset="0"/>
            </a:endParaRPr>
          </a:p>
        </p:txBody>
      </p:sp>
      <p:sp>
        <p:nvSpPr>
          <p:cNvPr id="30" name="Rectangle 29">
            <a:extLst>
              <a:ext uri="{FF2B5EF4-FFF2-40B4-BE49-F238E27FC236}">
                <a16:creationId xmlns:a16="http://schemas.microsoft.com/office/drawing/2014/main" id="{955994CB-97BD-4B61-8A0C-6FE169165D4B}"/>
              </a:ext>
            </a:extLst>
          </p:cNvPr>
          <p:cNvSpPr/>
          <p:nvPr/>
        </p:nvSpPr>
        <p:spPr>
          <a:xfrm>
            <a:off x="76538" y="5501617"/>
            <a:ext cx="530225" cy="17145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600" dirty="0">
                <a:solidFill>
                  <a:schemeClr val="tx1"/>
                </a:solidFill>
                <a:latin typeface="Times" panose="02020603050405020304" pitchFamily="18" charset="0"/>
                <a:cs typeface="Times" panose="02020603050405020304" pitchFamily="18" charset="0"/>
              </a:rPr>
              <a:t>0.483333</a:t>
            </a:r>
            <a:endParaRPr lang="en-US" sz="525" dirty="0">
              <a:solidFill>
                <a:schemeClr val="tx1"/>
              </a:solidFill>
              <a:latin typeface="Times" panose="02020603050405020304" pitchFamily="18" charset="0"/>
              <a:cs typeface="Times" panose="02020603050405020304" pitchFamily="18" charset="0"/>
            </a:endParaRPr>
          </a:p>
        </p:txBody>
      </p:sp>
      <p:sp>
        <p:nvSpPr>
          <p:cNvPr id="31" name="Rectangle 30">
            <a:extLst>
              <a:ext uri="{FF2B5EF4-FFF2-40B4-BE49-F238E27FC236}">
                <a16:creationId xmlns:a16="http://schemas.microsoft.com/office/drawing/2014/main" id="{5921C54E-1EC6-4EF4-9FE6-54B9C6C136DF}"/>
              </a:ext>
            </a:extLst>
          </p:cNvPr>
          <p:cNvSpPr/>
          <p:nvPr/>
        </p:nvSpPr>
        <p:spPr>
          <a:xfrm>
            <a:off x="1865651" y="4293530"/>
            <a:ext cx="441325" cy="1270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600" dirty="0">
                <a:solidFill>
                  <a:schemeClr val="tx1"/>
                </a:solidFill>
                <a:latin typeface="Times" panose="02020603050405020304" pitchFamily="18" charset="0"/>
                <a:cs typeface="Times" panose="02020603050405020304" pitchFamily="18" charset="0"/>
              </a:rPr>
              <a:t>1.00000</a:t>
            </a:r>
            <a:endParaRPr lang="en-US" sz="525" dirty="0">
              <a:solidFill>
                <a:schemeClr val="tx1"/>
              </a:solidFill>
              <a:latin typeface="Times" panose="02020603050405020304" pitchFamily="18" charset="0"/>
              <a:cs typeface="Times" panose="02020603050405020304" pitchFamily="18" charset="0"/>
            </a:endParaRPr>
          </a:p>
        </p:txBody>
      </p:sp>
      <p:sp>
        <p:nvSpPr>
          <p:cNvPr id="32" name="Rectangle 31">
            <a:extLst>
              <a:ext uri="{FF2B5EF4-FFF2-40B4-BE49-F238E27FC236}">
                <a16:creationId xmlns:a16="http://schemas.microsoft.com/office/drawing/2014/main" id="{E243C3C2-982D-4761-B045-49ED9329E7DE}"/>
              </a:ext>
            </a:extLst>
          </p:cNvPr>
          <p:cNvSpPr/>
          <p:nvPr/>
        </p:nvSpPr>
        <p:spPr>
          <a:xfrm>
            <a:off x="3884951" y="5488917"/>
            <a:ext cx="531812" cy="17145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600" dirty="0">
                <a:solidFill>
                  <a:schemeClr val="dk1"/>
                </a:solidFill>
                <a:latin typeface="Times" panose="02020603050405020304" pitchFamily="18" charset="0"/>
                <a:cs typeface="Times" panose="02020603050405020304" pitchFamily="18" charset="0"/>
              </a:rPr>
              <a:t>0.520000</a:t>
            </a:r>
            <a:endParaRPr lang="en-US" sz="525" dirty="0">
              <a:solidFill>
                <a:schemeClr val="tx1"/>
              </a:solidFill>
              <a:latin typeface="Times" panose="02020603050405020304" pitchFamily="18" charset="0"/>
              <a:cs typeface="Times" panose="02020603050405020304" pitchFamily="18" charset="0"/>
            </a:endParaRPr>
          </a:p>
        </p:txBody>
      </p:sp>
      <p:pic>
        <p:nvPicPr>
          <p:cNvPr id="51210" name="Picture 32">
            <a:extLst>
              <a:ext uri="{FF2B5EF4-FFF2-40B4-BE49-F238E27FC236}">
                <a16:creationId xmlns:a16="http://schemas.microsoft.com/office/drawing/2014/main" id="{BF6C35DE-25C4-4F24-A2F3-7448CAB36BA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15226" y="1559855"/>
            <a:ext cx="3900487" cy="4443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4" name="Rectangle 33">
            <a:extLst>
              <a:ext uri="{FF2B5EF4-FFF2-40B4-BE49-F238E27FC236}">
                <a16:creationId xmlns:a16="http://schemas.microsoft.com/office/drawing/2014/main" id="{45BB5589-6D78-4E27-8879-FE9EFB5B19CA}"/>
              </a:ext>
            </a:extLst>
          </p:cNvPr>
          <p:cNvSpPr/>
          <p:nvPr/>
        </p:nvSpPr>
        <p:spPr>
          <a:xfrm>
            <a:off x="6374151" y="1940855"/>
            <a:ext cx="531812" cy="17145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600" dirty="0">
                <a:solidFill>
                  <a:schemeClr val="tx1"/>
                </a:solidFill>
                <a:latin typeface="Times" panose="02020603050405020304" pitchFamily="18" charset="0"/>
                <a:cs typeface="Times" panose="02020603050405020304" pitchFamily="18" charset="0"/>
              </a:rPr>
              <a:t>0.500476</a:t>
            </a:r>
            <a:endParaRPr lang="en-US" sz="525" dirty="0">
              <a:solidFill>
                <a:schemeClr val="tx1"/>
              </a:solidFill>
              <a:latin typeface="Times" panose="02020603050405020304" pitchFamily="18" charset="0"/>
              <a:cs typeface="Times" panose="02020603050405020304" pitchFamily="18" charset="0"/>
            </a:endParaRPr>
          </a:p>
        </p:txBody>
      </p:sp>
      <p:sp>
        <p:nvSpPr>
          <p:cNvPr id="35" name="Rectangle 34">
            <a:extLst>
              <a:ext uri="{FF2B5EF4-FFF2-40B4-BE49-F238E27FC236}">
                <a16:creationId xmlns:a16="http://schemas.microsoft.com/office/drawing/2014/main" id="{4C61EB13-B267-40BD-9F83-8544A9B92DEA}"/>
              </a:ext>
            </a:extLst>
          </p:cNvPr>
          <p:cNvSpPr/>
          <p:nvPr/>
        </p:nvSpPr>
        <p:spPr>
          <a:xfrm>
            <a:off x="5708988" y="2840967"/>
            <a:ext cx="531813" cy="17145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600" dirty="0">
                <a:solidFill>
                  <a:schemeClr val="tx1"/>
                </a:solidFill>
                <a:latin typeface="Times" panose="02020603050405020304" pitchFamily="18" charset="0"/>
                <a:cs typeface="Times" panose="02020603050405020304" pitchFamily="18" charset="0"/>
              </a:rPr>
              <a:t>0.514167</a:t>
            </a:r>
            <a:endParaRPr lang="en-US" sz="525" dirty="0">
              <a:solidFill>
                <a:schemeClr val="tx1"/>
              </a:solidFill>
              <a:latin typeface="Times" panose="02020603050405020304" pitchFamily="18" charset="0"/>
              <a:cs typeface="Times" panose="02020603050405020304" pitchFamily="18" charset="0"/>
            </a:endParaRPr>
          </a:p>
        </p:txBody>
      </p:sp>
      <p:sp>
        <p:nvSpPr>
          <p:cNvPr id="36" name="Rectangle 35">
            <a:extLst>
              <a:ext uri="{FF2B5EF4-FFF2-40B4-BE49-F238E27FC236}">
                <a16:creationId xmlns:a16="http://schemas.microsoft.com/office/drawing/2014/main" id="{30A9B536-B968-4EB0-ACCF-B8A15120126A}"/>
              </a:ext>
            </a:extLst>
          </p:cNvPr>
          <p:cNvSpPr/>
          <p:nvPr/>
        </p:nvSpPr>
        <p:spPr>
          <a:xfrm>
            <a:off x="8307726" y="3695042"/>
            <a:ext cx="531812" cy="17145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600" dirty="0">
                <a:solidFill>
                  <a:schemeClr val="tx1"/>
                </a:solidFill>
                <a:latin typeface="Times" panose="02020603050405020304" pitchFamily="18" charset="0"/>
                <a:cs typeface="Times" panose="02020603050405020304" pitchFamily="18" charset="0"/>
              </a:rPr>
              <a:t>0.7976</a:t>
            </a:r>
            <a:endParaRPr lang="en-US" sz="525" dirty="0">
              <a:solidFill>
                <a:schemeClr val="tx1"/>
              </a:solidFill>
              <a:latin typeface="Times" panose="02020603050405020304" pitchFamily="18" charset="0"/>
              <a:cs typeface="Times" panose="02020603050405020304" pitchFamily="18" charset="0"/>
            </a:endParaRPr>
          </a:p>
        </p:txBody>
      </p:sp>
      <p:sp>
        <p:nvSpPr>
          <p:cNvPr id="37" name="Rectangle 36">
            <a:extLst>
              <a:ext uri="{FF2B5EF4-FFF2-40B4-BE49-F238E27FC236}">
                <a16:creationId xmlns:a16="http://schemas.microsoft.com/office/drawing/2014/main" id="{65789509-C517-459B-A6EC-350FAED60CCD}"/>
              </a:ext>
            </a:extLst>
          </p:cNvPr>
          <p:cNvSpPr/>
          <p:nvPr/>
        </p:nvSpPr>
        <p:spPr>
          <a:xfrm>
            <a:off x="4550113" y="5507967"/>
            <a:ext cx="530225" cy="17145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600" dirty="0">
                <a:solidFill>
                  <a:schemeClr val="tx1"/>
                </a:solidFill>
                <a:latin typeface="Times" panose="02020603050405020304" pitchFamily="18" charset="0"/>
                <a:cs typeface="Times" panose="02020603050405020304" pitchFamily="18" charset="0"/>
              </a:rPr>
              <a:t>0.501154</a:t>
            </a:r>
            <a:endParaRPr lang="en-US" sz="525" dirty="0">
              <a:solidFill>
                <a:schemeClr val="tx1"/>
              </a:solidFill>
              <a:latin typeface="Times" panose="02020603050405020304" pitchFamily="18" charset="0"/>
              <a:cs typeface="Times" panose="02020603050405020304" pitchFamily="18" charset="0"/>
            </a:endParaRPr>
          </a:p>
        </p:txBody>
      </p:sp>
      <p:sp>
        <p:nvSpPr>
          <p:cNvPr id="38" name="Rectangle 37">
            <a:extLst>
              <a:ext uri="{FF2B5EF4-FFF2-40B4-BE49-F238E27FC236}">
                <a16:creationId xmlns:a16="http://schemas.microsoft.com/office/drawing/2014/main" id="{FD9DC3B4-FE6F-4607-B2B7-F798DE8624EB}"/>
              </a:ext>
            </a:extLst>
          </p:cNvPr>
          <p:cNvSpPr/>
          <p:nvPr/>
        </p:nvSpPr>
        <p:spPr>
          <a:xfrm>
            <a:off x="6374151" y="4280830"/>
            <a:ext cx="441325" cy="1270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600" dirty="0">
                <a:solidFill>
                  <a:schemeClr val="tx1"/>
                </a:solidFill>
                <a:latin typeface="Times" panose="02020603050405020304" pitchFamily="18" charset="0"/>
                <a:cs typeface="Times" panose="02020603050405020304" pitchFamily="18" charset="0"/>
              </a:rPr>
              <a:t>1.00000</a:t>
            </a:r>
            <a:endParaRPr lang="en-US" sz="525" dirty="0">
              <a:solidFill>
                <a:schemeClr val="tx1"/>
              </a:solidFill>
              <a:latin typeface="Times" panose="02020603050405020304" pitchFamily="18" charset="0"/>
              <a:cs typeface="Times" panose="02020603050405020304" pitchFamily="18" charset="0"/>
            </a:endParaRPr>
          </a:p>
        </p:txBody>
      </p:sp>
      <p:sp>
        <p:nvSpPr>
          <p:cNvPr id="39" name="Rectangle 38">
            <a:extLst>
              <a:ext uri="{FF2B5EF4-FFF2-40B4-BE49-F238E27FC236}">
                <a16:creationId xmlns:a16="http://schemas.microsoft.com/office/drawing/2014/main" id="{250AC7D4-45FD-4B81-81AD-9BD9178D2ECE}"/>
              </a:ext>
            </a:extLst>
          </p:cNvPr>
          <p:cNvSpPr/>
          <p:nvPr/>
        </p:nvSpPr>
        <p:spPr>
          <a:xfrm>
            <a:off x="8355351" y="5490505"/>
            <a:ext cx="531812" cy="169862"/>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600" dirty="0">
              <a:solidFill>
                <a:schemeClr val="dk1"/>
              </a:solidFill>
              <a:latin typeface="Times" panose="02020603050405020304" pitchFamily="18" charset="0"/>
              <a:cs typeface="Times" panose="02020603050405020304" pitchFamily="18" charset="0"/>
            </a:endParaRPr>
          </a:p>
          <a:p>
            <a:pPr algn="ctr">
              <a:defRPr/>
            </a:pPr>
            <a:r>
              <a:rPr lang="en-US" sz="600" dirty="0">
                <a:solidFill>
                  <a:schemeClr val="dk1"/>
                </a:solidFill>
                <a:latin typeface="Times" panose="02020603050405020304" pitchFamily="18" charset="0"/>
                <a:cs typeface="Times" panose="02020603050405020304" pitchFamily="18" charset="0"/>
              </a:rPr>
              <a:t>0.502067</a:t>
            </a:r>
          </a:p>
          <a:p>
            <a:pPr algn="ctr">
              <a:defRPr/>
            </a:pPr>
            <a:endParaRPr lang="en-US" sz="525" dirty="0">
              <a:solidFill>
                <a:schemeClr val="tx1"/>
              </a:solidFill>
              <a:latin typeface="Times" panose="02020603050405020304" pitchFamily="18" charset="0"/>
              <a:cs typeface="Times" panose="02020603050405020304" pitchFamily="18" charset="0"/>
            </a:endParaRPr>
          </a:p>
        </p:txBody>
      </p:sp>
      <p:sp>
        <p:nvSpPr>
          <p:cNvPr id="41" name="Rectangle 40">
            <a:extLst>
              <a:ext uri="{FF2B5EF4-FFF2-40B4-BE49-F238E27FC236}">
                <a16:creationId xmlns:a16="http://schemas.microsoft.com/office/drawing/2014/main" id="{BF5934C4-5A18-40B3-BEC7-BFB5BB269D85}"/>
              </a:ext>
            </a:extLst>
          </p:cNvPr>
          <p:cNvSpPr/>
          <p:nvPr/>
        </p:nvSpPr>
        <p:spPr>
          <a:xfrm>
            <a:off x="4497726" y="3714092"/>
            <a:ext cx="530225" cy="17145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600" dirty="0">
                <a:solidFill>
                  <a:schemeClr val="tx1"/>
                </a:solidFill>
                <a:latin typeface="Times" panose="02020603050405020304" pitchFamily="18" charset="0"/>
                <a:cs typeface="Times" panose="02020603050405020304" pitchFamily="18" charset="0"/>
              </a:rPr>
              <a:t>0.560000</a:t>
            </a:r>
            <a:endParaRPr lang="en-US" sz="525" dirty="0">
              <a:solidFill>
                <a:schemeClr val="tx1"/>
              </a:solidFill>
              <a:latin typeface="Times" panose="02020603050405020304" pitchFamily="18" charset="0"/>
              <a:cs typeface="Times" panose="02020603050405020304" pitchFamily="18" charset="0"/>
            </a:endParaRPr>
          </a:p>
        </p:txBody>
      </p:sp>
      <p:cxnSp>
        <p:nvCxnSpPr>
          <p:cNvPr id="43" name="Straight Connector 42">
            <a:extLst>
              <a:ext uri="{FF2B5EF4-FFF2-40B4-BE49-F238E27FC236}">
                <a16:creationId xmlns:a16="http://schemas.microsoft.com/office/drawing/2014/main" id="{6580346E-9192-4018-8227-C74F771EE44E}"/>
              </a:ext>
            </a:extLst>
          </p:cNvPr>
          <p:cNvCxnSpPr/>
          <p:nvPr/>
        </p:nvCxnSpPr>
        <p:spPr>
          <a:xfrm>
            <a:off x="4458038" y="1580492"/>
            <a:ext cx="0" cy="5029200"/>
          </a:xfrm>
          <a:prstGeom prst="line">
            <a:avLst/>
          </a:prstGeom>
          <a:ln w="9525" cap="flat" cmpd="sng" algn="ctr">
            <a:solidFill>
              <a:schemeClr val="dk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6" name="Slide Number Placeholder 5">
            <a:extLst>
              <a:ext uri="{FF2B5EF4-FFF2-40B4-BE49-F238E27FC236}">
                <a16:creationId xmlns:a16="http://schemas.microsoft.com/office/drawing/2014/main" id="{99A9448E-091E-44EF-A29B-7A51D555B18F}"/>
              </a:ext>
            </a:extLst>
          </p:cNvPr>
          <p:cNvSpPr>
            <a:spLocks noGrp="1"/>
          </p:cNvSpPr>
          <p:nvPr>
            <p:ph type="sldNum" sz="quarter" idx="12"/>
          </p:nvPr>
        </p:nvSpPr>
        <p:spPr/>
        <p:txBody>
          <a:bodyPr/>
          <a:lstStyle/>
          <a:p>
            <a:pPr>
              <a:defRPr/>
            </a:pPr>
            <a:fld id="{46C95EAB-5877-4365-885A-A60EB0348E4F}" type="slidenum">
              <a:rPr lang="en-US" altLang="en-US" smtClean="0"/>
              <a:pPr>
                <a:defRPr/>
              </a:pPr>
              <a:t>75</a:t>
            </a:fld>
            <a:endParaRPr lang="en-US" altLang="en-US"/>
          </a:p>
        </p:txBody>
      </p:sp>
      <p:pic>
        <p:nvPicPr>
          <p:cNvPr id="25" name="Picture 24">
            <a:extLst>
              <a:ext uri="{FF2B5EF4-FFF2-40B4-BE49-F238E27FC236}">
                <a16:creationId xmlns:a16="http://schemas.microsoft.com/office/drawing/2014/main" id="{F3E73F20-77D9-434E-AA37-9CFBC810A8CB}"/>
              </a:ext>
            </a:extLst>
          </p:cNvPr>
          <p:cNvPicPr>
            <a:picLocks noChangeAspect="1"/>
          </p:cNvPicPr>
          <p:nvPr/>
        </p:nvPicPr>
        <p:blipFill>
          <a:blip r:embed="rId4"/>
          <a:stretch>
            <a:fillRect/>
          </a:stretch>
        </p:blipFill>
        <p:spPr>
          <a:xfrm>
            <a:off x="8418" y="530024"/>
            <a:ext cx="709926" cy="503438"/>
          </a:xfrm>
          <a:prstGeom prst="rect">
            <a:avLst/>
          </a:prstGeom>
        </p:spPr>
      </p:pic>
      <p:sp>
        <p:nvSpPr>
          <p:cNvPr id="21" name="Title 1">
            <a:extLst>
              <a:ext uri="{FF2B5EF4-FFF2-40B4-BE49-F238E27FC236}">
                <a16:creationId xmlns:a16="http://schemas.microsoft.com/office/drawing/2014/main" id="{3A47D3A5-60DE-44F8-AC81-6CF1D6BD6A22}"/>
              </a:ext>
            </a:extLst>
          </p:cNvPr>
          <p:cNvSpPr>
            <a:spLocks noGrp="1" noChangeArrowheads="1"/>
          </p:cNvSpPr>
          <p:nvPr>
            <p:ph type="title"/>
          </p:nvPr>
        </p:nvSpPr>
        <p:spPr>
          <a:xfrm>
            <a:off x="925512" y="513590"/>
            <a:ext cx="7292975" cy="457200"/>
          </a:xfrm>
        </p:spPr>
        <p:txBody>
          <a:bodyPr/>
          <a:lstStyle/>
          <a:p>
            <a:pPr algn="ctr"/>
            <a:r>
              <a:rPr lang="en-US" altLang="en-US" sz="2400" dirty="0">
                <a:solidFill>
                  <a:srgbClr val="FF0000"/>
                </a:solidFill>
                <a:latin typeface="Times" panose="02020603050405020304" pitchFamily="18" charset="0"/>
                <a:cs typeface="Times" panose="02020603050405020304" pitchFamily="18" charset="0"/>
              </a:rPr>
              <a:t>M</a:t>
            </a:r>
            <a:r>
              <a:rPr lang="en-US" altLang="en-US" sz="2400" dirty="0">
                <a:latin typeface="Times" panose="02020603050405020304" pitchFamily="18" charset="0"/>
                <a:cs typeface="Times" panose="02020603050405020304" pitchFamily="18" charset="0"/>
              </a:rPr>
              <a:t>arkov </a:t>
            </a:r>
            <a:r>
              <a:rPr lang="en-US" altLang="en-US" sz="2400" dirty="0">
                <a:solidFill>
                  <a:srgbClr val="FF0000"/>
                </a:solidFill>
                <a:latin typeface="Times" panose="02020603050405020304" pitchFamily="18" charset="0"/>
                <a:cs typeface="Times" panose="02020603050405020304" pitchFamily="18" charset="0"/>
              </a:rPr>
              <a:t>C</a:t>
            </a:r>
            <a:r>
              <a:rPr lang="en-US" altLang="en-US" sz="2400" dirty="0">
                <a:latin typeface="Times" panose="02020603050405020304" pitchFamily="18" charset="0"/>
                <a:cs typeface="Times" panose="02020603050405020304" pitchFamily="18" charset="0"/>
              </a:rPr>
              <a:t>ognitive </a:t>
            </a:r>
            <a:r>
              <a:rPr lang="en-US" altLang="en-US" sz="2400" dirty="0">
                <a:solidFill>
                  <a:srgbClr val="FF0000"/>
                </a:solidFill>
                <a:latin typeface="Times" panose="02020603050405020304" pitchFamily="18" charset="0"/>
                <a:cs typeface="Times" panose="02020603050405020304" pitchFamily="18" charset="0"/>
              </a:rPr>
              <a:t>K</a:t>
            </a:r>
            <a:r>
              <a:rPr lang="en-US" altLang="en-US" sz="2400" dirty="0">
                <a:latin typeface="Times" panose="02020603050405020304" pitchFamily="18" charset="0"/>
                <a:cs typeface="Times" panose="02020603050405020304" pitchFamily="18" charset="0"/>
              </a:rPr>
              <a:t>nowledge </a:t>
            </a:r>
            <a:r>
              <a:rPr lang="en-US" altLang="en-US" sz="2400" dirty="0">
                <a:solidFill>
                  <a:srgbClr val="FF0000"/>
                </a:solidFill>
                <a:latin typeface="Times" panose="02020603050405020304" pitchFamily="18" charset="0"/>
                <a:cs typeface="Times" panose="02020603050405020304" pitchFamily="18" charset="0"/>
              </a:rPr>
              <a:t>S</a:t>
            </a:r>
            <a:r>
              <a:rPr lang="en-US" altLang="en-US" sz="2400" dirty="0">
                <a:latin typeface="Times" panose="02020603050405020304" pitchFamily="18" charset="0"/>
                <a:cs typeface="Times" panose="02020603050405020304" pitchFamily="18" charset="0"/>
              </a:rPr>
              <a:t>tate </a:t>
            </a:r>
            <a:r>
              <a:rPr lang="en-US" altLang="en-US" sz="2400" dirty="0">
                <a:solidFill>
                  <a:srgbClr val="FF0000"/>
                </a:solidFill>
                <a:latin typeface="Times" panose="02020603050405020304" pitchFamily="18" charset="0"/>
                <a:cs typeface="Times" panose="02020603050405020304" pitchFamily="18" charset="0"/>
              </a:rPr>
              <a:t>N</a:t>
            </a:r>
            <a:r>
              <a:rPr lang="en-US" altLang="en-US" sz="2400" dirty="0">
                <a:latin typeface="Times" panose="02020603050405020304" pitchFamily="18" charset="0"/>
                <a:cs typeface="Times" panose="02020603050405020304" pitchFamily="18" charset="0"/>
              </a:rPr>
              <a:t>etwork (</a:t>
            </a:r>
            <a:r>
              <a:rPr lang="en-US" altLang="en-US" sz="2400" i="1" dirty="0">
                <a:solidFill>
                  <a:srgbClr val="FF0000"/>
                </a:solidFill>
                <a:latin typeface="Times" panose="02020603050405020304" pitchFamily="18" charset="0"/>
                <a:cs typeface="Times" panose="02020603050405020304" pitchFamily="18" charset="0"/>
              </a:rPr>
              <a:t>MCKSN</a:t>
            </a:r>
            <a:r>
              <a:rPr lang="en-US" altLang="en-US" sz="2400" dirty="0">
                <a:latin typeface="Times" panose="02020603050405020304" pitchFamily="18" charset="0"/>
                <a:cs typeface="Times" panose="02020603050405020304" pitchFamily="18" charset="0"/>
              </a:rPr>
              <a:t>)</a:t>
            </a:r>
            <a:endParaRPr lang="en-US" altLang="en-US" sz="2000" dirty="0">
              <a:solidFill>
                <a:srgbClr val="FF0000"/>
              </a:solidFill>
              <a:latin typeface="Times New Roman" panose="02020603050405020304" pitchFamily="18" charset="0"/>
              <a:cs typeface="Times New Roman" panose="02020603050405020304" pitchFamily="18" charset="0"/>
            </a:endParaRPr>
          </a:p>
        </p:txBody>
      </p:sp>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6A6949CA-CCCC-47D5-87AA-0B8B4A787112}"/>
              </a:ext>
            </a:extLst>
          </p:cNvPr>
          <p:cNvSpPr>
            <a:spLocks noGrp="1"/>
          </p:cNvSpPr>
          <p:nvPr>
            <p:ph type="sldNum" sz="quarter" idx="12"/>
          </p:nvPr>
        </p:nvSpPr>
        <p:spPr/>
        <p:txBody>
          <a:bodyPr/>
          <a:lstStyle/>
          <a:p>
            <a:pPr>
              <a:defRPr/>
            </a:pPr>
            <a:fld id="{46C95EAB-5877-4365-885A-A60EB0348E4F}" type="slidenum">
              <a:rPr lang="en-US" altLang="en-US" smtClean="0"/>
              <a:pPr>
                <a:defRPr/>
              </a:pPr>
              <a:t>76</a:t>
            </a:fld>
            <a:endParaRPr lang="en-US" altLang="en-US"/>
          </a:p>
        </p:txBody>
      </p:sp>
      <p:graphicFrame>
        <p:nvGraphicFramePr>
          <p:cNvPr id="5" name="Table 4">
            <a:extLst>
              <a:ext uri="{FF2B5EF4-FFF2-40B4-BE49-F238E27FC236}">
                <a16:creationId xmlns:a16="http://schemas.microsoft.com/office/drawing/2014/main" id="{828856C6-ABB7-41B9-BFA5-FA209BBC5995}"/>
              </a:ext>
            </a:extLst>
          </p:cNvPr>
          <p:cNvGraphicFramePr>
            <a:graphicFrameLocks noGrp="1"/>
          </p:cNvGraphicFramePr>
          <p:nvPr>
            <p:extLst>
              <p:ext uri="{D42A27DB-BD31-4B8C-83A1-F6EECF244321}">
                <p14:modId xmlns:p14="http://schemas.microsoft.com/office/powerpoint/2010/main" val="2034455162"/>
              </p:ext>
            </p:extLst>
          </p:nvPr>
        </p:nvGraphicFramePr>
        <p:xfrm>
          <a:off x="616285" y="2468875"/>
          <a:ext cx="7527380" cy="1946519"/>
        </p:xfrm>
        <a:graphic>
          <a:graphicData uri="http://schemas.openxmlformats.org/drawingml/2006/table">
            <a:tbl>
              <a:tblPr firstRow="1" bandRow="1">
                <a:tableStyleId>{10A1B5D5-9B99-4C35-A422-299274C87663}</a:tableStyleId>
              </a:tblPr>
              <a:tblGrid>
                <a:gridCol w="1679083">
                  <a:extLst>
                    <a:ext uri="{9D8B030D-6E8A-4147-A177-3AD203B41FA5}">
                      <a16:colId xmlns:a16="http://schemas.microsoft.com/office/drawing/2014/main" val="2485559108"/>
                    </a:ext>
                  </a:extLst>
                </a:gridCol>
                <a:gridCol w="982058">
                  <a:extLst>
                    <a:ext uri="{9D8B030D-6E8A-4147-A177-3AD203B41FA5}">
                      <a16:colId xmlns:a16="http://schemas.microsoft.com/office/drawing/2014/main" val="2540945286"/>
                    </a:ext>
                  </a:extLst>
                </a:gridCol>
                <a:gridCol w="1074365">
                  <a:extLst>
                    <a:ext uri="{9D8B030D-6E8A-4147-A177-3AD203B41FA5}">
                      <a16:colId xmlns:a16="http://schemas.microsoft.com/office/drawing/2014/main" val="1807858198"/>
                    </a:ext>
                  </a:extLst>
                </a:gridCol>
                <a:gridCol w="1257144">
                  <a:extLst>
                    <a:ext uri="{9D8B030D-6E8A-4147-A177-3AD203B41FA5}">
                      <a16:colId xmlns:a16="http://schemas.microsoft.com/office/drawing/2014/main" val="2246855748"/>
                    </a:ext>
                  </a:extLst>
                </a:gridCol>
                <a:gridCol w="1190555">
                  <a:extLst>
                    <a:ext uri="{9D8B030D-6E8A-4147-A177-3AD203B41FA5}">
                      <a16:colId xmlns:a16="http://schemas.microsoft.com/office/drawing/2014/main" val="2399697371"/>
                    </a:ext>
                  </a:extLst>
                </a:gridCol>
                <a:gridCol w="1344175">
                  <a:extLst>
                    <a:ext uri="{9D8B030D-6E8A-4147-A177-3AD203B41FA5}">
                      <a16:colId xmlns:a16="http://schemas.microsoft.com/office/drawing/2014/main" val="2570260365"/>
                    </a:ext>
                  </a:extLst>
                </a:gridCol>
              </a:tblGrid>
              <a:tr h="260504">
                <a:tc>
                  <a:txBody>
                    <a:bodyPr/>
                    <a:lstStyle/>
                    <a:p>
                      <a:pPr algn="ctr" fontAlgn="b"/>
                      <a:r>
                        <a:rPr lang="en-US" sz="1400" u="none" strike="noStrike" dirty="0">
                          <a:effectLst/>
                          <a:latin typeface="Times" panose="02020603050405020304" pitchFamily="18" charset="0"/>
                          <a:cs typeface="Times" panose="02020603050405020304" pitchFamily="18" charset="0"/>
                        </a:rPr>
                        <a:t>Inferred CSD</a:t>
                      </a:r>
                      <a:endParaRPr lang="en-US" sz="1400" b="1" i="0" u="none" strike="noStrike" dirty="0">
                        <a:solidFill>
                          <a:schemeClr val="tx1"/>
                        </a:solidFill>
                        <a:effectLst/>
                        <a:latin typeface="Times" panose="02020603050405020304" pitchFamily="18" charset="0"/>
                        <a:cs typeface="Times" panose="02020603050405020304" pitchFamily="18" charset="0"/>
                      </a:endParaRPr>
                    </a:p>
                  </a:txBody>
                  <a:tcPr marL="5715" marR="5715" marT="571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en-US" sz="1400" u="none" strike="noStrike" dirty="0">
                          <a:effectLst/>
                          <a:latin typeface="Times" panose="02020603050405020304" pitchFamily="18" charset="0"/>
                          <a:cs typeface="Times" panose="02020603050405020304" pitchFamily="18" charset="0"/>
                        </a:rPr>
                        <a:t>Iteration-1</a:t>
                      </a:r>
                      <a:endParaRPr lang="en-US" sz="1400" b="1" i="0" u="none" strike="noStrike" dirty="0">
                        <a:solidFill>
                          <a:schemeClr val="tx1"/>
                        </a:solidFill>
                        <a:effectLst/>
                        <a:latin typeface="Times" panose="02020603050405020304" pitchFamily="18" charset="0"/>
                        <a:cs typeface="Times" panose="02020603050405020304" pitchFamily="18" charset="0"/>
                      </a:endParaRPr>
                    </a:p>
                  </a:txBody>
                  <a:tcPr marL="5715" marR="5715" marT="571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en-US" sz="1400" u="none" strike="noStrike" dirty="0">
                          <a:effectLst/>
                          <a:latin typeface="Times" panose="02020603050405020304" pitchFamily="18" charset="0"/>
                          <a:cs typeface="Times" panose="02020603050405020304" pitchFamily="18" charset="0"/>
                        </a:rPr>
                        <a:t>Iteration-2</a:t>
                      </a:r>
                      <a:endParaRPr lang="en-US" sz="1400" b="1" i="0" u="none" strike="noStrike" dirty="0">
                        <a:solidFill>
                          <a:schemeClr val="tx1"/>
                        </a:solidFill>
                        <a:effectLst/>
                        <a:latin typeface="Times" panose="02020603050405020304" pitchFamily="18" charset="0"/>
                        <a:cs typeface="Times" panose="02020603050405020304" pitchFamily="18" charset="0"/>
                      </a:endParaRPr>
                    </a:p>
                  </a:txBody>
                  <a:tcPr marL="5715" marR="5715" marT="571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en-US" sz="1400" u="none" strike="noStrike" dirty="0">
                          <a:effectLst/>
                          <a:latin typeface="Times" panose="02020603050405020304" pitchFamily="18" charset="0"/>
                          <a:cs typeface="Times" panose="02020603050405020304" pitchFamily="18" charset="0"/>
                        </a:rPr>
                        <a:t>Iteration-3</a:t>
                      </a:r>
                      <a:endParaRPr lang="en-US" sz="1400" b="1" i="0" u="none" strike="noStrike" dirty="0">
                        <a:solidFill>
                          <a:schemeClr val="tx1"/>
                        </a:solidFill>
                        <a:effectLst/>
                        <a:latin typeface="Times" panose="02020603050405020304" pitchFamily="18" charset="0"/>
                        <a:cs typeface="Times" panose="02020603050405020304" pitchFamily="18" charset="0"/>
                      </a:endParaRPr>
                    </a:p>
                  </a:txBody>
                  <a:tcPr marL="5715" marR="5715" marT="571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en-US" sz="1400" u="none" strike="noStrike" dirty="0">
                          <a:effectLst/>
                          <a:latin typeface="Times" panose="02020603050405020304" pitchFamily="18" charset="0"/>
                          <a:cs typeface="Times" panose="02020603050405020304" pitchFamily="18" charset="0"/>
                        </a:rPr>
                        <a:t>Iteration-4</a:t>
                      </a:r>
                      <a:endParaRPr lang="en-US" sz="1400" u="none" strike="noStrike" dirty="0">
                        <a:solidFill>
                          <a:schemeClr val="tx1"/>
                        </a:solidFill>
                        <a:effectLst/>
                        <a:latin typeface="Times" panose="02020603050405020304" pitchFamily="18" charset="0"/>
                        <a:cs typeface="Times" panose="02020603050405020304" pitchFamily="18" charset="0"/>
                      </a:endParaRPr>
                    </a:p>
                  </a:txBody>
                  <a:tcPr marL="5715" marR="5715" marT="571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sz="1400" u="none" strike="noStrike" dirty="0">
                          <a:effectLst/>
                          <a:latin typeface="Times" panose="02020603050405020304" pitchFamily="18" charset="0"/>
                          <a:cs typeface="Times" panose="02020603050405020304" pitchFamily="18" charset="0"/>
                        </a:rPr>
                        <a:t>Iteration-10</a:t>
                      </a:r>
                      <a:endParaRPr lang="en-US" sz="1400" u="none" strike="noStrike" dirty="0">
                        <a:solidFill>
                          <a:schemeClr val="tx1"/>
                        </a:solidFill>
                        <a:effectLst/>
                        <a:latin typeface="Times" panose="02020603050405020304" pitchFamily="18" charset="0"/>
                        <a:cs typeface="Times" panose="02020603050405020304" pitchFamily="18" charset="0"/>
                      </a:endParaRPr>
                    </a:p>
                  </a:txBody>
                  <a:tcPr marL="5715" marR="5715" marT="571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904348069"/>
                  </a:ext>
                </a:extLst>
              </a:tr>
              <a:tr h="235974">
                <a:tc>
                  <a:txBody>
                    <a:bodyPr/>
                    <a:lstStyle/>
                    <a:p>
                      <a:pPr algn="l" fontAlgn="ctr"/>
                      <a:r>
                        <a:rPr lang="en-US" sz="1400" u="none" strike="noStrike" dirty="0">
                          <a:effectLst/>
                          <a:latin typeface="Times" panose="02020603050405020304" pitchFamily="18" charset="0"/>
                          <a:cs typeface="Times" panose="02020603050405020304" pitchFamily="18" charset="0"/>
                        </a:rPr>
                        <a:t>CREATE(Graph, BFS) </a:t>
                      </a:r>
                      <a:endParaRPr lang="en-US" sz="1400" b="0" i="0" u="none" strike="noStrike" dirty="0">
                        <a:solidFill>
                          <a:srgbClr val="000000"/>
                        </a:solidFill>
                        <a:effectLst/>
                        <a:latin typeface="Times" panose="02020603050405020304" pitchFamily="18" charset="0"/>
                        <a:cs typeface="Times" panose="02020603050405020304" pitchFamily="18" charset="0"/>
                      </a:endParaRPr>
                    </a:p>
                  </a:txBody>
                  <a:tcPr marL="5715" marR="5715" marT="571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400" u="none" strike="noStrike" dirty="0">
                          <a:effectLst/>
                          <a:latin typeface="Times" panose="02020603050405020304" pitchFamily="18" charset="0"/>
                          <a:cs typeface="Times" panose="02020603050405020304" pitchFamily="18" charset="0"/>
                        </a:rPr>
                        <a:t>0.497000</a:t>
                      </a:r>
                      <a:endParaRPr lang="en-US" sz="1400" b="0" i="0" u="none" strike="noStrike" dirty="0">
                        <a:solidFill>
                          <a:srgbClr val="000000"/>
                        </a:solidFill>
                        <a:effectLst/>
                        <a:latin typeface="Times" panose="02020603050405020304" pitchFamily="18" charset="0"/>
                        <a:cs typeface="Times" panose="02020603050405020304" pitchFamily="18" charset="0"/>
                      </a:endParaRPr>
                    </a:p>
                  </a:txBody>
                  <a:tcPr marL="5715" marR="5715" marT="571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400" u="none" strike="noStrike" dirty="0">
                          <a:effectLst/>
                          <a:latin typeface="Times" panose="02020603050405020304" pitchFamily="18" charset="0"/>
                          <a:cs typeface="Times" panose="02020603050405020304" pitchFamily="18" charset="0"/>
                        </a:rPr>
                        <a:t>0.535000</a:t>
                      </a:r>
                      <a:endParaRPr lang="en-US" sz="1400" b="0" i="0" u="none" strike="noStrike" dirty="0">
                        <a:solidFill>
                          <a:srgbClr val="000000"/>
                        </a:solidFill>
                        <a:effectLst/>
                        <a:latin typeface="Times" panose="02020603050405020304" pitchFamily="18" charset="0"/>
                        <a:cs typeface="Times" panose="02020603050405020304" pitchFamily="18" charset="0"/>
                      </a:endParaRPr>
                    </a:p>
                  </a:txBody>
                  <a:tcPr marL="5715" marR="5715" marT="571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400" u="none" strike="noStrike" dirty="0">
                          <a:effectLst/>
                          <a:latin typeface="Times" panose="02020603050405020304" pitchFamily="18" charset="0"/>
                          <a:cs typeface="Times" panose="02020603050405020304" pitchFamily="18" charset="0"/>
                        </a:rPr>
                        <a:t>0.502941</a:t>
                      </a:r>
                      <a:endParaRPr lang="en-US" sz="1400" b="0" i="0" u="none" strike="noStrike" dirty="0">
                        <a:solidFill>
                          <a:srgbClr val="000000"/>
                        </a:solidFill>
                        <a:effectLst/>
                        <a:latin typeface="Times" panose="02020603050405020304" pitchFamily="18" charset="0"/>
                        <a:cs typeface="Times" panose="02020603050405020304" pitchFamily="18" charset="0"/>
                      </a:endParaRPr>
                    </a:p>
                  </a:txBody>
                  <a:tcPr marL="5715" marR="5715" marT="571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400" u="none" strike="noStrike" dirty="0">
                          <a:effectLst/>
                          <a:latin typeface="Times" panose="02020603050405020304" pitchFamily="18" charset="0"/>
                          <a:cs typeface="Times" panose="02020603050405020304" pitchFamily="18" charset="0"/>
                        </a:rPr>
                        <a:t>0.504444</a:t>
                      </a:r>
                      <a:endParaRPr lang="en-US" sz="1400" b="0" i="0" u="none" strike="noStrike" dirty="0">
                        <a:solidFill>
                          <a:srgbClr val="000000"/>
                        </a:solidFill>
                        <a:effectLst/>
                        <a:latin typeface="Times" panose="02020603050405020304" pitchFamily="18" charset="0"/>
                        <a:cs typeface="Times" panose="02020603050405020304" pitchFamily="18" charset="0"/>
                      </a:endParaRPr>
                    </a:p>
                  </a:txBody>
                  <a:tcPr marL="5715" marR="5715" marT="571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400" u="none" strike="noStrike" dirty="0">
                          <a:effectLst/>
                          <a:latin typeface="Times" panose="02020603050405020304" pitchFamily="18" charset="0"/>
                          <a:cs typeface="Times" panose="02020603050405020304" pitchFamily="18" charset="0"/>
                        </a:rPr>
                        <a:t>0.700476</a:t>
                      </a:r>
                      <a:endParaRPr lang="en-US" sz="1400" b="1" i="0" u="none" strike="noStrike" dirty="0">
                        <a:solidFill>
                          <a:srgbClr val="000000"/>
                        </a:solidFill>
                        <a:effectLst/>
                        <a:latin typeface="Times" panose="02020603050405020304" pitchFamily="18" charset="0"/>
                        <a:cs typeface="Times" panose="02020603050405020304" pitchFamily="18" charset="0"/>
                      </a:endParaRPr>
                    </a:p>
                  </a:txBody>
                  <a:tcPr marL="5715" marR="5715" marT="571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159319590"/>
                  </a:ext>
                </a:extLst>
              </a:tr>
              <a:tr h="235974">
                <a:tc>
                  <a:txBody>
                    <a:bodyPr/>
                    <a:lstStyle/>
                    <a:p>
                      <a:pPr algn="l" fontAlgn="ctr"/>
                      <a:r>
                        <a:rPr lang="en-US" sz="1400" u="none" strike="noStrike" dirty="0">
                          <a:effectLst/>
                          <a:latin typeface="Times" panose="02020603050405020304" pitchFamily="18" charset="0"/>
                          <a:cs typeface="Times" panose="02020603050405020304" pitchFamily="18" charset="0"/>
                        </a:rPr>
                        <a:t>APPLY(Graph, GT) </a:t>
                      </a:r>
                      <a:endParaRPr lang="en-US" sz="1400" b="0" i="0" u="none" strike="noStrike" dirty="0">
                        <a:solidFill>
                          <a:srgbClr val="000000"/>
                        </a:solidFill>
                        <a:effectLst/>
                        <a:latin typeface="Times" panose="02020603050405020304" pitchFamily="18" charset="0"/>
                        <a:cs typeface="Times" panose="02020603050405020304" pitchFamily="18" charset="0"/>
                      </a:endParaRPr>
                    </a:p>
                  </a:txBody>
                  <a:tcPr marL="5715" marR="5715" marT="571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400" u="none" strike="noStrike" dirty="0">
                          <a:effectLst/>
                          <a:latin typeface="Times" panose="02020603050405020304" pitchFamily="18" charset="0"/>
                          <a:cs typeface="Times" panose="02020603050405020304" pitchFamily="18" charset="0"/>
                        </a:rPr>
                        <a:t>0.483333</a:t>
                      </a:r>
                      <a:endParaRPr lang="en-US" sz="1400" b="0" i="0" u="none" strike="noStrike" dirty="0">
                        <a:solidFill>
                          <a:srgbClr val="000000"/>
                        </a:solidFill>
                        <a:effectLst/>
                        <a:latin typeface="Times" panose="02020603050405020304" pitchFamily="18" charset="0"/>
                        <a:cs typeface="Times" panose="02020603050405020304" pitchFamily="18" charset="0"/>
                      </a:endParaRPr>
                    </a:p>
                  </a:txBody>
                  <a:tcPr marL="5715" marR="5715" marT="571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400" u="none" strike="noStrike" dirty="0">
                          <a:effectLst/>
                          <a:latin typeface="Times" panose="02020603050405020304" pitchFamily="18" charset="0"/>
                          <a:cs typeface="Times" panose="02020603050405020304" pitchFamily="18" charset="0"/>
                        </a:rPr>
                        <a:t>0.500000</a:t>
                      </a:r>
                      <a:endParaRPr lang="en-US" sz="1400" b="0" i="0" u="none" strike="noStrike" dirty="0">
                        <a:solidFill>
                          <a:srgbClr val="000000"/>
                        </a:solidFill>
                        <a:effectLst/>
                        <a:latin typeface="Times" panose="02020603050405020304" pitchFamily="18" charset="0"/>
                        <a:cs typeface="Times" panose="02020603050405020304" pitchFamily="18" charset="0"/>
                      </a:endParaRPr>
                    </a:p>
                  </a:txBody>
                  <a:tcPr marL="5715" marR="5715" marT="571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400" u="none" strike="noStrike" dirty="0">
                          <a:effectLst/>
                          <a:latin typeface="Times" panose="02020603050405020304" pitchFamily="18" charset="0"/>
                          <a:cs typeface="Times" panose="02020603050405020304" pitchFamily="18" charset="0"/>
                        </a:rPr>
                        <a:t>0.506667</a:t>
                      </a:r>
                      <a:endParaRPr lang="en-US" sz="1400" b="0" i="0" u="none" strike="noStrike" dirty="0">
                        <a:solidFill>
                          <a:srgbClr val="000000"/>
                        </a:solidFill>
                        <a:effectLst/>
                        <a:latin typeface="Times" panose="02020603050405020304" pitchFamily="18" charset="0"/>
                        <a:cs typeface="Times" panose="02020603050405020304" pitchFamily="18" charset="0"/>
                      </a:endParaRPr>
                    </a:p>
                  </a:txBody>
                  <a:tcPr marL="5715" marR="5715" marT="571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400" u="none" strike="noStrike" dirty="0">
                          <a:effectLst/>
                          <a:latin typeface="Times" panose="02020603050405020304" pitchFamily="18" charset="0"/>
                          <a:cs typeface="Times" panose="02020603050405020304" pitchFamily="18" charset="0"/>
                        </a:rPr>
                        <a:t>0.501176</a:t>
                      </a:r>
                      <a:endParaRPr lang="en-US" sz="1400" b="0" i="0" u="none" strike="noStrike" dirty="0">
                        <a:solidFill>
                          <a:srgbClr val="000000"/>
                        </a:solidFill>
                        <a:effectLst/>
                        <a:latin typeface="Times" panose="02020603050405020304" pitchFamily="18" charset="0"/>
                        <a:cs typeface="Times" panose="02020603050405020304" pitchFamily="18" charset="0"/>
                      </a:endParaRPr>
                    </a:p>
                  </a:txBody>
                  <a:tcPr marL="5715" marR="5715" marT="571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400" u="none" strike="noStrike" dirty="0">
                          <a:effectLst/>
                          <a:latin typeface="Times" panose="02020603050405020304" pitchFamily="18" charset="0"/>
                          <a:cs typeface="Times" panose="02020603050405020304" pitchFamily="18" charset="0"/>
                        </a:rPr>
                        <a:t>0.814167</a:t>
                      </a:r>
                      <a:endParaRPr lang="en-US" sz="1400" b="1" i="0" u="none" strike="noStrike" dirty="0">
                        <a:solidFill>
                          <a:srgbClr val="000000"/>
                        </a:solidFill>
                        <a:effectLst/>
                        <a:latin typeface="Times" panose="02020603050405020304" pitchFamily="18" charset="0"/>
                        <a:cs typeface="Times" panose="02020603050405020304" pitchFamily="18" charset="0"/>
                      </a:endParaRPr>
                    </a:p>
                  </a:txBody>
                  <a:tcPr marL="5715" marR="5715" marT="571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057345575"/>
                  </a:ext>
                </a:extLst>
              </a:tr>
              <a:tr h="235974">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en-US" sz="1400" u="none" strike="noStrike" dirty="0">
                          <a:effectLst/>
                          <a:latin typeface="Times" panose="02020603050405020304" pitchFamily="18" charset="0"/>
                          <a:cs typeface="Times" panose="02020603050405020304" pitchFamily="18" charset="0"/>
                        </a:rPr>
                        <a:t>CREATE(BFS, GT) </a:t>
                      </a:r>
                      <a:endParaRPr lang="en-US" sz="1400" b="0" i="0" u="none" strike="noStrike" dirty="0">
                        <a:solidFill>
                          <a:srgbClr val="000000"/>
                        </a:solidFill>
                        <a:effectLst/>
                        <a:latin typeface="Times" panose="02020603050405020304" pitchFamily="18" charset="0"/>
                        <a:cs typeface="Times" panose="02020603050405020304" pitchFamily="18" charset="0"/>
                      </a:endParaRPr>
                    </a:p>
                  </a:txBody>
                  <a:tcPr marL="5715" marR="5715" marT="571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400" u="none" strike="noStrike" dirty="0">
                          <a:effectLst/>
                          <a:latin typeface="Times" panose="02020603050405020304" pitchFamily="18" charset="0"/>
                          <a:cs typeface="Times" panose="02020603050405020304" pitchFamily="18" charset="0"/>
                        </a:rPr>
                        <a:t>0.502407</a:t>
                      </a:r>
                      <a:endParaRPr lang="en-US" sz="1400" b="0" i="0" u="none" strike="noStrike" dirty="0">
                        <a:solidFill>
                          <a:srgbClr val="000000"/>
                        </a:solidFill>
                        <a:effectLst/>
                        <a:latin typeface="Times" panose="02020603050405020304" pitchFamily="18" charset="0"/>
                        <a:cs typeface="Times" panose="02020603050405020304" pitchFamily="18" charset="0"/>
                      </a:endParaRPr>
                    </a:p>
                  </a:txBody>
                  <a:tcPr marL="5715" marR="5715" marT="571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400" u="none" strike="noStrike" dirty="0">
                          <a:effectLst/>
                          <a:latin typeface="Times" panose="02020603050405020304" pitchFamily="18" charset="0"/>
                          <a:cs typeface="Times" panose="02020603050405020304" pitchFamily="18" charset="0"/>
                        </a:rPr>
                        <a:t>0.502482</a:t>
                      </a:r>
                      <a:endParaRPr lang="en-US" sz="1400" b="0" i="0" u="none" strike="noStrike" dirty="0">
                        <a:solidFill>
                          <a:srgbClr val="000000"/>
                        </a:solidFill>
                        <a:effectLst/>
                        <a:latin typeface="Times" panose="02020603050405020304" pitchFamily="18" charset="0"/>
                        <a:cs typeface="Times" panose="02020603050405020304" pitchFamily="18" charset="0"/>
                      </a:endParaRPr>
                    </a:p>
                  </a:txBody>
                  <a:tcPr marL="5715" marR="5715" marT="571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400" u="none" strike="noStrike" dirty="0">
                          <a:effectLst/>
                          <a:latin typeface="Times" panose="02020603050405020304" pitchFamily="18" charset="0"/>
                          <a:cs typeface="Times" panose="02020603050405020304" pitchFamily="18" charset="0"/>
                        </a:rPr>
                        <a:t>0.5902482</a:t>
                      </a:r>
                      <a:endParaRPr lang="en-US" sz="1400" b="0" i="0" u="none" strike="noStrike" dirty="0">
                        <a:solidFill>
                          <a:srgbClr val="000000"/>
                        </a:solidFill>
                        <a:effectLst/>
                        <a:latin typeface="Times" panose="02020603050405020304" pitchFamily="18" charset="0"/>
                        <a:cs typeface="Times" panose="02020603050405020304" pitchFamily="18" charset="0"/>
                      </a:endParaRPr>
                    </a:p>
                  </a:txBody>
                  <a:tcPr marL="5715" marR="5715" marT="571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400" u="none" strike="noStrike" dirty="0">
                          <a:effectLst/>
                          <a:latin typeface="Times" panose="02020603050405020304" pitchFamily="18" charset="0"/>
                          <a:cs typeface="Times" panose="02020603050405020304" pitchFamily="18" charset="0"/>
                        </a:rPr>
                        <a:t>0.692411</a:t>
                      </a:r>
                      <a:endParaRPr lang="en-US" sz="1400" b="0" i="0" u="none" strike="noStrike" dirty="0">
                        <a:solidFill>
                          <a:srgbClr val="000000"/>
                        </a:solidFill>
                        <a:effectLst/>
                        <a:latin typeface="Times" panose="02020603050405020304" pitchFamily="18" charset="0"/>
                        <a:cs typeface="Times" panose="02020603050405020304" pitchFamily="18" charset="0"/>
                      </a:endParaRPr>
                    </a:p>
                  </a:txBody>
                  <a:tcPr marL="5715" marR="5715" marT="571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400" u="none" strike="noStrike" dirty="0">
                          <a:effectLst/>
                          <a:latin typeface="Times" panose="02020603050405020304" pitchFamily="18" charset="0"/>
                          <a:cs typeface="Times" panose="02020603050405020304" pitchFamily="18" charset="0"/>
                        </a:rPr>
                        <a:t>0.7976</a:t>
                      </a:r>
                      <a:endParaRPr lang="en-US" sz="1400" b="1" i="0" u="none" strike="noStrike" dirty="0">
                        <a:solidFill>
                          <a:srgbClr val="000000"/>
                        </a:solidFill>
                        <a:effectLst/>
                        <a:latin typeface="Times" panose="02020603050405020304" pitchFamily="18" charset="0"/>
                        <a:cs typeface="Times" panose="02020603050405020304" pitchFamily="18" charset="0"/>
                      </a:endParaRPr>
                    </a:p>
                  </a:txBody>
                  <a:tcPr marL="5715" marR="5715" marT="571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329450170"/>
                  </a:ext>
                </a:extLst>
              </a:tr>
              <a:tr h="235974">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en-US" sz="1400" u="none" strike="noStrike" dirty="0">
                          <a:effectLst/>
                          <a:latin typeface="Times" panose="02020603050405020304" pitchFamily="18" charset="0"/>
                          <a:cs typeface="Times" panose="02020603050405020304" pitchFamily="18" charset="0"/>
                        </a:rPr>
                        <a:t>CREATE(Graph, GT) </a:t>
                      </a:r>
                      <a:endParaRPr lang="en-US" sz="1400" b="0" i="0" u="none" strike="noStrike" dirty="0">
                        <a:solidFill>
                          <a:srgbClr val="000000"/>
                        </a:solidFill>
                        <a:effectLst/>
                        <a:latin typeface="Times" panose="02020603050405020304" pitchFamily="18" charset="0"/>
                        <a:cs typeface="Times" panose="02020603050405020304" pitchFamily="18" charset="0"/>
                      </a:endParaRPr>
                    </a:p>
                  </a:txBody>
                  <a:tcPr marL="5715" marR="5715" marT="571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400" u="none" strike="noStrike" dirty="0">
                          <a:effectLst/>
                          <a:latin typeface="Times" panose="02020603050405020304" pitchFamily="18" charset="0"/>
                          <a:cs typeface="Times" panose="02020603050405020304" pitchFamily="18" charset="0"/>
                        </a:rPr>
                        <a:t>0.499009</a:t>
                      </a:r>
                      <a:endParaRPr lang="en-US" sz="1400" b="0" i="0" u="none" strike="noStrike" dirty="0">
                        <a:solidFill>
                          <a:srgbClr val="000000"/>
                        </a:solidFill>
                        <a:effectLst/>
                        <a:latin typeface="Times" panose="02020603050405020304" pitchFamily="18" charset="0"/>
                        <a:cs typeface="Times" panose="02020603050405020304" pitchFamily="18" charset="0"/>
                      </a:endParaRPr>
                    </a:p>
                  </a:txBody>
                  <a:tcPr marL="5715" marR="5715" marT="571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400" u="none" strike="noStrike" dirty="0">
                          <a:effectLst/>
                          <a:latin typeface="Times" panose="02020603050405020304" pitchFamily="18" charset="0"/>
                          <a:cs typeface="Times" panose="02020603050405020304" pitchFamily="18" charset="0"/>
                        </a:rPr>
                        <a:t>0.497163</a:t>
                      </a:r>
                      <a:endParaRPr lang="en-US" sz="1400" b="0" i="0" u="none" strike="noStrike" dirty="0">
                        <a:solidFill>
                          <a:srgbClr val="000000"/>
                        </a:solidFill>
                        <a:effectLst/>
                        <a:latin typeface="Times" panose="02020603050405020304" pitchFamily="18" charset="0"/>
                        <a:cs typeface="Times" panose="02020603050405020304" pitchFamily="18" charset="0"/>
                      </a:endParaRPr>
                    </a:p>
                  </a:txBody>
                  <a:tcPr marL="5715" marR="5715" marT="571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400" u="none" strike="noStrike" dirty="0">
                          <a:effectLst/>
                          <a:latin typeface="Times" panose="02020603050405020304" pitchFamily="18" charset="0"/>
                          <a:cs typeface="Times" panose="02020603050405020304" pitchFamily="18" charset="0"/>
                        </a:rPr>
                        <a:t>0.497163</a:t>
                      </a:r>
                      <a:endParaRPr lang="en-US" sz="1400" b="0" i="0" u="none" strike="noStrike" dirty="0">
                        <a:solidFill>
                          <a:srgbClr val="000000"/>
                        </a:solidFill>
                        <a:effectLst/>
                        <a:latin typeface="Times" panose="02020603050405020304" pitchFamily="18" charset="0"/>
                        <a:cs typeface="Times" panose="02020603050405020304" pitchFamily="18" charset="0"/>
                      </a:endParaRPr>
                    </a:p>
                  </a:txBody>
                  <a:tcPr marL="5715" marR="5715" marT="571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400" u="none" strike="noStrike" dirty="0">
                          <a:effectLst/>
                          <a:latin typeface="Times" panose="02020603050405020304" pitchFamily="18" charset="0"/>
                          <a:cs typeface="Times" panose="02020603050405020304" pitchFamily="18" charset="0"/>
                        </a:rPr>
                        <a:t>0.4956</a:t>
                      </a:r>
                      <a:endParaRPr lang="en-US" sz="1400" b="0" i="0" u="none" strike="noStrike" dirty="0">
                        <a:solidFill>
                          <a:srgbClr val="000000"/>
                        </a:solidFill>
                        <a:effectLst/>
                        <a:latin typeface="Times" panose="02020603050405020304" pitchFamily="18" charset="0"/>
                        <a:cs typeface="Times" panose="02020603050405020304" pitchFamily="18" charset="0"/>
                      </a:endParaRPr>
                    </a:p>
                  </a:txBody>
                  <a:tcPr marL="5715" marR="5715" marT="571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400" u="none" strike="noStrike" dirty="0">
                          <a:effectLst/>
                          <a:latin typeface="Times" panose="02020603050405020304" pitchFamily="18" charset="0"/>
                          <a:cs typeface="Times" panose="02020603050405020304" pitchFamily="18" charset="0"/>
                        </a:rPr>
                        <a:t>0.560000</a:t>
                      </a:r>
                      <a:endParaRPr lang="en-US" sz="1400" b="1" i="0" u="none" strike="noStrike" dirty="0">
                        <a:solidFill>
                          <a:srgbClr val="000000"/>
                        </a:solidFill>
                        <a:effectLst/>
                        <a:latin typeface="Times" panose="02020603050405020304" pitchFamily="18" charset="0"/>
                        <a:cs typeface="Times" panose="02020603050405020304" pitchFamily="18" charset="0"/>
                      </a:endParaRPr>
                    </a:p>
                  </a:txBody>
                  <a:tcPr marL="5715" marR="5715" marT="571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27290601"/>
                  </a:ext>
                </a:extLst>
              </a:tr>
              <a:tr h="235974">
                <a:tc>
                  <a:txBody>
                    <a:bodyPr/>
                    <a:lstStyle/>
                    <a:p>
                      <a:pPr algn="l" fontAlgn="ctr"/>
                      <a:r>
                        <a:rPr lang="en-US" sz="1400" u="none" strike="noStrike" dirty="0">
                          <a:effectLst/>
                          <a:latin typeface="Times" panose="02020603050405020304" pitchFamily="18" charset="0"/>
                          <a:cs typeface="Times" panose="02020603050405020304" pitchFamily="18" charset="0"/>
                        </a:rPr>
                        <a:t>APPLY(Graph, BFS) </a:t>
                      </a:r>
                      <a:endParaRPr lang="en-US" sz="1400" b="0" i="0" u="none" strike="noStrike" dirty="0">
                        <a:solidFill>
                          <a:srgbClr val="000000"/>
                        </a:solidFill>
                        <a:effectLst/>
                        <a:latin typeface="Times" panose="02020603050405020304" pitchFamily="18" charset="0"/>
                        <a:cs typeface="Times" panose="02020603050405020304" pitchFamily="18" charset="0"/>
                      </a:endParaRPr>
                    </a:p>
                  </a:txBody>
                  <a:tcPr marL="5715" marR="5715" marT="571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9999"/>
                    </a:solidFill>
                  </a:tcPr>
                </a:tc>
                <a:tc>
                  <a:txBody>
                    <a:bodyPr/>
                    <a:lstStyle/>
                    <a:p>
                      <a:pPr algn="ctr"/>
                      <a:r>
                        <a:rPr lang="en-US" sz="1400" dirty="0">
                          <a:latin typeface="Times" panose="02020603050405020304" pitchFamily="18" charset="0"/>
                          <a:cs typeface="Times" panose="02020603050405020304" pitchFamily="18" charset="0"/>
                        </a:rPr>
                        <a:t>1</a:t>
                      </a:r>
                      <a:endParaRPr lang="en-US" sz="1400" b="0" dirty="0">
                        <a:latin typeface="Times" panose="02020603050405020304" pitchFamily="18" charset="0"/>
                        <a:cs typeface="Times" panose="02020603050405020304" pitchFamily="18" charset="0"/>
                      </a:endParaRPr>
                    </a:p>
                  </a:txBody>
                  <a:tcPr marL="5715" marR="5715" marT="571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9999"/>
                    </a:solidFill>
                  </a:tcPr>
                </a:tc>
                <a:tc>
                  <a:txBody>
                    <a:bodyPr/>
                    <a:lstStyle/>
                    <a:p>
                      <a:pPr algn="ctr"/>
                      <a:r>
                        <a:rPr lang="en-US" sz="1400" dirty="0">
                          <a:latin typeface="Times" panose="02020603050405020304" pitchFamily="18" charset="0"/>
                          <a:cs typeface="Times" panose="02020603050405020304" pitchFamily="18" charset="0"/>
                        </a:rPr>
                        <a:t>1</a:t>
                      </a:r>
                      <a:endParaRPr lang="en-US" sz="1400" b="0" dirty="0">
                        <a:latin typeface="Times" panose="02020603050405020304" pitchFamily="18" charset="0"/>
                        <a:cs typeface="Times" panose="02020603050405020304" pitchFamily="18" charset="0"/>
                      </a:endParaRPr>
                    </a:p>
                  </a:txBody>
                  <a:tcPr marL="5715" marR="5715" marT="571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9999"/>
                    </a:solidFill>
                  </a:tcPr>
                </a:tc>
                <a:tc>
                  <a:txBody>
                    <a:bodyPr/>
                    <a:lstStyle/>
                    <a:p>
                      <a:pPr algn="ctr"/>
                      <a:r>
                        <a:rPr lang="en-US" sz="1400" dirty="0">
                          <a:latin typeface="Times" panose="02020603050405020304" pitchFamily="18" charset="0"/>
                          <a:cs typeface="Times" panose="02020603050405020304" pitchFamily="18" charset="0"/>
                        </a:rPr>
                        <a:t>1</a:t>
                      </a:r>
                      <a:endParaRPr lang="en-US" sz="1400" b="0" dirty="0">
                        <a:latin typeface="Times" panose="02020603050405020304" pitchFamily="18" charset="0"/>
                        <a:cs typeface="Times" panose="02020603050405020304" pitchFamily="18" charset="0"/>
                      </a:endParaRPr>
                    </a:p>
                  </a:txBody>
                  <a:tcPr marL="5715" marR="5715" marT="571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9999"/>
                    </a:solidFill>
                  </a:tcPr>
                </a:tc>
                <a:tc>
                  <a:txBody>
                    <a:bodyPr/>
                    <a:lstStyle/>
                    <a:p>
                      <a:pPr algn="ctr"/>
                      <a:r>
                        <a:rPr lang="en-US" sz="1400" dirty="0">
                          <a:latin typeface="Times" panose="02020603050405020304" pitchFamily="18" charset="0"/>
                          <a:cs typeface="Times" panose="02020603050405020304" pitchFamily="18" charset="0"/>
                        </a:rPr>
                        <a:t>1</a:t>
                      </a:r>
                      <a:endParaRPr lang="en-US" sz="1400" b="0" dirty="0">
                        <a:latin typeface="Times" panose="02020603050405020304" pitchFamily="18" charset="0"/>
                        <a:cs typeface="Times" panose="02020603050405020304" pitchFamily="18" charset="0"/>
                      </a:endParaRPr>
                    </a:p>
                  </a:txBody>
                  <a:tcPr marL="5715" marR="5715" marT="571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9999"/>
                    </a:solidFill>
                  </a:tcPr>
                </a:tc>
                <a:tc>
                  <a:txBody>
                    <a:bodyPr/>
                    <a:lstStyle/>
                    <a:p>
                      <a:pPr algn="ctr"/>
                      <a:r>
                        <a:rPr lang="en-US" sz="1400" dirty="0">
                          <a:latin typeface="Times" panose="02020603050405020304" pitchFamily="18" charset="0"/>
                          <a:cs typeface="Times" panose="02020603050405020304" pitchFamily="18" charset="0"/>
                        </a:rPr>
                        <a:t>1</a:t>
                      </a:r>
                      <a:endParaRPr lang="en-US" sz="1400" b="0" dirty="0">
                        <a:latin typeface="Times" panose="02020603050405020304" pitchFamily="18" charset="0"/>
                        <a:cs typeface="Times" panose="02020603050405020304" pitchFamily="18" charset="0"/>
                      </a:endParaRPr>
                    </a:p>
                  </a:txBody>
                  <a:tcPr marL="5715" marR="5715" marT="571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9999"/>
                    </a:solidFill>
                  </a:tcPr>
                </a:tc>
                <a:extLst>
                  <a:ext uri="{0D108BD9-81ED-4DB2-BD59-A6C34878D82A}">
                    <a16:rowId xmlns:a16="http://schemas.microsoft.com/office/drawing/2014/main" val="209900734"/>
                  </a:ext>
                </a:extLst>
              </a:tr>
              <a:tr h="235974">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en-US" sz="1400" u="none" strike="noStrike" dirty="0">
                          <a:effectLst/>
                          <a:latin typeface="Times" panose="02020603050405020304" pitchFamily="18" charset="0"/>
                          <a:cs typeface="Times" panose="02020603050405020304" pitchFamily="18" charset="0"/>
                        </a:rPr>
                        <a:t>CREATE(GT,BFS) </a:t>
                      </a:r>
                      <a:endParaRPr lang="en-US" sz="1400" b="0" i="0" u="none" strike="noStrike" dirty="0">
                        <a:solidFill>
                          <a:srgbClr val="000000"/>
                        </a:solidFill>
                        <a:effectLst/>
                        <a:latin typeface="Times" panose="02020603050405020304" pitchFamily="18" charset="0"/>
                        <a:cs typeface="Times" panose="02020603050405020304" pitchFamily="18" charset="0"/>
                      </a:endParaRPr>
                    </a:p>
                  </a:txBody>
                  <a:tcPr marL="5715" marR="5715" marT="571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400" u="none" strike="noStrike" dirty="0">
                          <a:effectLst/>
                          <a:latin typeface="Times" panose="02020603050405020304" pitchFamily="18" charset="0"/>
                          <a:cs typeface="Times" panose="02020603050405020304" pitchFamily="18" charset="0"/>
                        </a:rPr>
                        <a:t>0.483333</a:t>
                      </a:r>
                      <a:endParaRPr lang="en-US" sz="1400" b="0" i="0" u="none" strike="noStrike" dirty="0">
                        <a:solidFill>
                          <a:srgbClr val="000000"/>
                        </a:solidFill>
                        <a:effectLst/>
                        <a:latin typeface="Times" panose="02020603050405020304" pitchFamily="18" charset="0"/>
                        <a:cs typeface="Times" panose="02020603050405020304" pitchFamily="18" charset="0"/>
                      </a:endParaRPr>
                    </a:p>
                  </a:txBody>
                  <a:tcPr marL="5715" marR="5715" marT="571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400" u="none" strike="noStrike" dirty="0">
                          <a:effectLst/>
                          <a:latin typeface="Times" panose="02020603050405020304" pitchFamily="18" charset="0"/>
                          <a:cs typeface="Times" panose="02020603050405020304" pitchFamily="18" charset="0"/>
                        </a:rPr>
                        <a:t>0.482222</a:t>
                      </a:r>
                      <a:endParaRPr lang="en-US" sz="1400" b="0" i="0" u="none" strike="noStrike" dirty="0">
                        <a:solidFill>
                          <a:srgbClr val="000000"/>
                        </a:solidFill>
                        <a:effectLst/>
                        <a:latin typeface="Times" panose="02020603050405020304" pitchFamily="18" charset="0"/>
                        <a:cs typeface="Times" panose="02020603050405020304" pitchFamily="18" charset="0"/>
                      </a:endParaRPr>
                    </a:p>
                  </a:txBody>
                  <a:tcPr marL="5715" marR="5715" marT="571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400" u="none" strike="noStrike" dirty="0">
                          <a:effectLst/>
                          <a:latin typeface="Times" panose="02020603050405020304" pitchFamily="18" charset="0"/>
                          <a:cs typeface="Times" panose="02020603050405020304" pitchFamily="18" charset="0"/>
                        </a:rPr>
                        <a:t>0.484167</a:t>
                      </a:r>
                      <a:endParaRPr lang="en-US" sz="1400" b="0" i="0" u="none" strike="noStrike" dirty="0">
                        <a:solidFill>
                          <a:srgbClr val="000000"/>
                        </a:solidFill>
                        <a:effectLst/>
                        <a:latin typeface="Times" panose="02020603050405020304" pitchFamily="18" charset="0"/>
                        <a:cs typeface="Times" panose="02020603050405020304" pitchFamily="18" charset="0"/>
                      </a:endParaRPr>
                    </a:p>
                  </a:txBody>
                  <a:tcPr marL="5715" marR="5715" marT="571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400" u="none" strike="noStrike" dirty="0">
                          <a:effectLst/>
                          <a:latin typeface="Times" panose="02020603050405020304" pitchFamily="18" charset="0"/>
                          <a:cs typeface="Times" panose="02020603050405020304" pitchFamily="18" charset="0"/>
                        </a:rPr>
                        <a:t>0.490000</a:t>
                      </a:r>
                      <a:endParaRPr lang="en-US" sz="1400" b="0" i="0" u="none" strike="noStrike" dirty="0">
                        <a:solidFill>
                          <a:srgbClr val="000000"/>
                        </a:solidFill>
                        <a:effectLst/>
                        <a:latin typeface="Times" panose="02020603050405020304" pitchFamily="18" charset="0"/>
                        <a:cs typeface="Times" panose="02020603050405020304" pitchFamily="18" charset="0"/>
                      </a:endParaRPr>
                    </a:p>
                  </a:txBody>
                  <a:tcPr marL="5715" marR="5715" marT="571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400" u="none" strike="noStrike" dirty="0">
                          <a:effectLst/>
                          <a:latin typeface="Times" panose="02020603050405020304" pitchFamily="18" charset="0"/>
                          <a:cs typeface="Times" panose="02020603050405020304" pitchFamily="18" charset="0"/>
                        </a:rPr>
                        <a:t>0.501154 </a:t>
                      </a:r>
                      <a:endParaRPr lang="en-US" sz="1400" b="1" i="0" u="none" strike="noStrike" dirty="0">
                        <a:solidFill>
                          <a:srgbClr val="000000"/>
                        </a:solidFill>
                        <a:effectLst/>
                        <a:latin typeface="Times" panose="02020603050405020304" pitchFamily="18" charset="0"/>
                        <a:cs typeface="Times" panose="02020603050405020304" pitchFamily="18" charset="0"/>
                      </a:endParaRPr>
                    </a:p>
                  </a:txBody>
                  <a:tcPr marL="5715" marR="5715" marT="571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873307103"/>
                  </a:ext>
                </a:extLst>
              </a:tr>
              <a:tr h="270171">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kumimoji="0" lang="en-US" sz="1400" u="none" strike="noStrike" kern="1200" dirty="0">
                          <a:effectLst/>
                          <a:latin typeface="Times" panose="02020603050405020304" pitchFamily="18" charset="0"/>
                          <a:cs typeface="Times" panose="02020603050405020304" pitchFamily="18" charset="0"/>
                        </a:rPr>
                        <a:t>CREATE(GT, Graph) </a:t>
                      </a:r>
                      <a:endParaRPr kumimoji="0" lang="en-US" sz="1400" u="none" strike="noStrike" kern="1200" dirty="0">
                        <a:solidFill>
                          <a:schemeClr val="dk1"/>
                        </a:solidFill>
                        <a:effectLst/>
                        <a:latin typeface="Times" panose="02020603050405020304" pitchFamily="18" charset="0"/>
                        <a:ea typeface="+mn-ea"/>
                        <a:cs typeface="Times" panose="02020603050405020304" pitchFamily="18" charset="0"/>
                      </a:endParaRPr>
                    </a:p>
                  </a:txBody>
                  <a:tcPr marL="5715" marR="5715" marT="571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0" lang="en-US" sz="1400" u="none" strike="noStrike" kern="1200" noProof="0">
                          <a:effectLst/>
                          <a:latin typeface="Times" panose="02020603050405020304" pitchFamily="18" charset="0"/>
                          <a:cs typeface="Times" panose="02020603050405020304" pitchFamily="18" charset="0"/>
                        </a:rPr>
                        <a:t>0.520000</a:t>
                      </a:r>
                      <a:endParaRPr kumimoji="0" lang="en-US" sz="1400" u="none" strike="noStrike" kern="1200" dirty="0">
                        <a:solidFill>
                          <a:schemeClr val="dk1"/>
                        </a:solidFill>
                        <a:effectLst/>
                        <a:latin typeface="Times" panose="02020603050405020304" pitchFamily="18" charset="0"/>
                        <a:ea typeface="+mn-ea"/>
                        <a:cs typeface="Times" panose="02020603050405020304" pitchFamily="18" charset="0"/>
                      </a:endParaRPr>
                    </a:p>
                  </a:txBody>
                  <a:tcPr marL="5715" marR="5715" marT="571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0" lang="en-US" sz="1400" u="none" strike="noStrike" kern="1200" noProof="0" dirty="0">
                          <a:effectLst/>
                          <a:latin typeface="Times" panose="02020603050405020304" pitchFamily="18" charset="0"/>
                          <a:cs typeface="Times" panose="02020603050405020304" pitchFamily="18" charset="0"/>
                        </a:rPr>
                        <a:t>0.520000</a:t>
                      </a:r>
                      <a:endParaRPr kumimoji="0" lang="en-US" sz="1400" u="none" strike="noStrike" kern="1200" dirty="0">
                        <a:solidFill>
                          <a:schemeClr val="dk1"/>
                        </a:solidFill>
                        <a:effectLst/>
                        <a:latin typeface="Times" panose="02020603050405020304" pitchFamily="18" charset="0"/>
                        <a:ea typeface="+mn-ea"/>
                        <a:cs typeface="Times" panose="02020603050405020304" pitchFamily="18" charset="0"/>
                      </a:endParaRPr>
                    </a:p>
                  </a:txBody>
                  <a:tcPr marL="5715" marR="5715" marT="571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0" lang="en-US" sz="1400" u="none" strike="noStrike" kern="1200" dirty="0">
                          <a:effectLst/>
                          <a:latin typeface="Times" panose="02020603050405020304" pitchFamily="18" charset="0"/>
                          <a:cs typeface="Times" panose="02020603050405020304" pitchFamily="18" charset="0"/>
                        </a:rPr>
                        <a:t>0.528333</a:t>
                      </a:r>
                      <a:endParaRPr kumimoji="0" lang="en-US" sz="1400" u="none" strike="noStrike" kern="1200" dirty="0">
                        <a:solidFill>
                          <a:schemeClr val="dk1"/>
                        </a:solidFill>
                        <a:effectLst/>
                        <a:latin typeface="Times" panose="02020603050405020304" pitchFamily="18" charset="0"/>
                        <a:ea typeface="+mn-ea"/>
                        <a:cs typeface="Times" panose="02020603050405020304" pitchFamily="18" charset="0"/>
                      </a:endParaRPr>
                    </a:p>
                  </a:txBody>
                  <a:tcPr marL="5715" marR="5715" marT="571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0" lang="en-US" sz="1400" u="none" strike="noStrike" kern="1200" noProof="0" dirty="0">
                          <a:effectLst/>
                          <a:latin typeface="Times" panose="02020603050405020304" pitchFamily="18" charset="0"/>
                          <a:cs typeface="Times" panose="02020603050405020304" pitchFamily="18" charset="0"/>
                        </a:rPr>
                        <a:t>0.502067</a:t>
                      </a:r>
                      <a:endParaRPr kumimoji="0" lang="en-US" sz="1400" u="none" strike="noStrike" kern="1200" dirty="0">
                        <a:solidFill>
                          <a:schemeClr val="dk1"/>
                        </a:solidFill>
                        <a:effectLst/>
                        <a:latin typeface="Times" panose="02020603050405020304" pitchFamily="18" charset="0"/>
                        <a:ea typeface="+mn-ea"/>
                        <a:cs typeface="Times" panose="02020603050405020304" pitchFamily="18" charset="0"/>
                      </a:endParaRPr>
                    </a:p>
                  </a:txBody>
                  <a:tcPr marL="5715" marR="5715" marT="571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0" lang="en-US" sz="1400" u="none" strike="noStrike" kern="1200" noProof="0" dirty="0">
                          <a:effectLst/>
                          <a:latin typeface="Times" panose="02020603050405020304" pitchFamily="18" charset="0"/>
                          <a:cs typeface="Times" panose="02020603050405020304" pitchFamily="18" charset="0"/>
                        </a:rPr>
                        <a:t>0.502067</a:t>
                      </a:r>
                      <a:endParaRPr kumimoji="0" lang="en-US" sz="1400" b="1" u="none" strike="noStrike" kern="1200" dirty="0">
                        <a:solidFill>
                          <a:schemeClr val="dk1"/>
                        </a:solidFill>
                        <a:effectLst/>
                        <a:latin typeface="Times" panose="02020603050405020304" pitchFamily="18" charset="0"/>
                        <a:ea typeface="+mn-ea"/>
                        <a:cs typeface="Times" panose="02020603050405020304" pitchFamily="18" charset="0"/>
                      </a:endParaRPr>
                    </a:p>
                  </a:txBody>
                  <a:tcPr marL="5715" marR="5715" marT="571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564196094"/>
                  </a:ext>
                </a:extLst>
              </a:tr>
            </a:tbl>
          </a:graphicData>
        </a:graphic>
      </p:graphicFrame>
      <p:sp>
        <p:nvSpPr>
          <p:cNvPr id="6" name="Title 1">
            <a:extLst>
              <a:ext uri="{FF2B5EF4-FFF2-40B4-BE49-F238E27FC236}">
                <a16:creationId xmlns:a16="http://schemas.microsoft.com/office/drawing/2014/main" id="{1F5D7322-AD42-424B-AC97-73CB8835760C}"/>
              </a:ext>
            </a:extLst>
          </p:cNvPr>
          <p:cNvSpPr>
            <a:spLocks noGrp="1" noChangeArrowheads="1"/>
          </p:cNvSpPr>
          <p:nvPr>
            <p:ph type="title"/>
          </p:nvPr>
        </p:nvSpPr>
        <p:spPr>
          <a:xfrm>
            <a:off x="1192360" y="740650"/>
            <a:ext cx="7292975" cy="457200"/>
          </a:xfrm>
        </p:spPr>
        <p:txBody>
          <a:bodyPr/>
          <a:lstStyle/>
          <a:p>
            <a:pPr algn="ctr"/>
            <a:r>
              <a:rPr lang="en-US" altLang="en-US" sz="2400" dirty="0">
                <a:solidFill>
                  <a:srgbClr val="FF0000"/>
                </a:solidFill>
                <a:latin typeface="Times" panose="02020603050405020304" pitchFamily="18" charset="0"/>
                <a:cs typeface="Times" panose="02020603050405020304" pitchFamily="18" charset="0"/>
              </a:rPr>
              <a:t>M</a:t>
            </a:r>
            <a:r>
              <a:rPr lang="en-US" altLang="en-US" sz="2400" dirty="0">
                <a:latin typeface="Times" panose="02020603050405020304" pitchFamily="18" charset="0"/>
                <a:cs typeface="Times" panose="02020603050405020304" pitchFamily="18" charset="0"/>
              </a:rPr>
              <a:t>arkov </a:t>
            </a:r>
            <a:r>
              <a:rPr lang="en-US" altLang="en-US" sz="2400" dirty="0">
                <a:solidFill>
                  <a:srgbClr val="FF0000"/>
                </a:solidFill>
                <a:latin typeface="Times" panose="02020603050405020304" pitchFamily="18" charset="0"/>
                <a:cs typeface="Times" panose="02020603050405020304" pitchFamily="18" charset="0"/>
              </a:rPr>
              <a:t>C</a:t>
            </a:r>
            <a:r>
              <a:rPr lang="en-US" altLang="en-US" sz="2400" dirty="0">
                <a:latin typeface="Times" panose="02020603050405020304" pitchFamily="18" charset="0"/>
                <a:cs typeface="Times" panose="02020603050405020304" pitchFamily="18" charset="0"/>
              </a:rPr>
              <a:t>ognitive </a:t>
            </a:r>
            <a:r>
              <a:rPr lang="en-US" altLang="en-US" sz="2400" dirty="0">
                <a:solidFill>
                  <a:srgbClr val="FF0000"/>
                </a:solidFill>
                <a:latin typeface="Times" panose="02020603050405020304" pitchFamily="18" charset="0"/>
                <a:cs typeface="Times" panose="02020603050405020304" pitchFamily="18" charset="0"/>
              </a:rPr>
              <a:t>K</a:t>
            </a:r>
            <a:r>
              <a:rPr lang="en-US" altLang="en-US" sz="2400" dirty="0">
                <a:latin typeface="Times" panose="02020603050405020304" pitchFamily="18" charset="0"/>
                <a:cs typeface="Times" panose="02020603050405020304" pitchFamily="18" charset="0"/>
              </a:rPr>
              <a:t>nowledge </a:t>
            </a:r>
            <a:r>
              <a:rPr lang="en-US" altLang="en-US" sz="2400" dirty="0">
                <a:solidFill>
                  <a:srgbClr val="FF0000"/>
                </a:solidFill>
                <a:latin typeface="Times" panose="02020603050405020304" pitchFamily="18" charset="0"/>
                <a:cs typeface="Times" panose="02020603050405020304" pitchFamily="18" charset="0"/>
              </a:rPr>
              <a:t>S</a:t>
            </a:r>
            <a:r>
              <a:rPr lang="en-US" altLang="en-US" sz="2400" dirty="0">
                <a:latin typeface="Times" panose="02020603050405020304" pitchFamily="18" charset="0"/>
                <a:cs typeface="Times" panose="02020603050405020304" pitchFamily="18" charset="0"/>
              </a:rPr>
              <a:t>tate </a:t>
            </a:r>
            <a:r>
              <a:rPr lang="en-US" altLang="en-US" sz="2400" dirty="0">
                <a:solidFill>
                  <a:srgbClr val="FF0000"/>
                </a:solidFill>
                <a:latin typeface="Times" panose="02020603050405020304" pitchFamily="18" charset="0"/>
                <a:cs typeface="Times" panose="02020603050405020304" pitchFamily="18" charset="0"/>
              </a:rPr>
              <a:t>N</a:t>
            </a:r>
            <a:r>
              <a:rPr lang="en-US" altLang="en-US" sz="2400" dirty="0">
                <a:latin typeface="Times" panose="02020603050405020304" pitchFamily="18" charset="0"/>
                <a:cs typeface="Times" panose="02020603050405020304" pitchFamily="18" charset="0"/>
              </a:rPr>
              <a:t>etwork (</a:t>
            </a:r>
            <a:r>
              <a:rPr lang="en-US" altLang="en-US" sz="2400" i="1" dirty="0">
                <a:solidFill>
                  <a:srgbClr val="FF0000"/>
                </a:solidFill>
                <a:latin typeface="Times" panose="02020603050405020304" pitchFamily="18" charset="0"/>
                <a:cs typeface="Times" panose="02020603050405020304" pitchFamily="18" charset="0"/>
              </a:rPr>
              <a:t>MCKSN</a:t>
            </a:r>
            <a:r>
              <a:rPr lang="en-US" altLang="en-US" sz="2400" dirty="0">
                <a:latin typeface="Times" panose="02020603050405020304" pitchFamily="18" charset="0"/>
                <a:cs typeface="Times" panose="02020603050405020304" pitchFamily="18" charset="0"/>
              </a:rPr>
              <a:t>)</a:t>
            </a:r>
            <a:endParaRPr lang="en-US" altLang="en-US" sz="2000"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271838023"/>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1">
            <a:extLst>
              <a:ext uri="{FF2B5EF4-FFF2-40B4-BE49-F238E27FC236}">
                <a16:creationId xmlns:a16="http://schemas.microsoft.com/office/drawing/2014/main" id="{E5CCB38A-C92E-46EC-B892-9622D2B8B97D}"/>
              </a:ext>
            </a:extLst>
          </p:cNvPr>
          <p:cNvSpPr>
            <a:spLocks noGrp="1" noChangeArrowheads="1"/>
          </p:cNvSpPr>
          <p:nvPr>
            <p:ph type="title" idx="4294967295"/>
          </p:nvPr>
        </p:nvSpPr>
        <p:spPr>
          <a:xfrm>
            <a:off x="965200" y="395288"/>
            <a:ext cx="7378700" cy="729412"/>
          </a:xfrm>
        </p:spPr>
        <p:txBody>
          <a:bodyPr/>
          <a:lstStyle/>
          <a:p>
            <a:pPr algn="ctr" eaLnBrk="1" hangingPunct="1">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altLang="en-US" dirty="0"/>
              <a:t>Outline</a:t>
            </a:r>
          </a:p>
        </p:txBody>
      </p:sp>
      <p:sp>
        <p:nvSpPr>
          <p:cNvPr id="61443" name="Rectangle 2">
            <a:extLst>
              <a:ext uri="{FF2B5EF4-FFF2-40B4-BE49-F238E27FC236}">
                <a16:creationId xmlns:a16="http://schemas.microsoft.com/office/drawing/2014/main" id="{3483861D-1B92-4F85-8929-EB3DEB61CCBA}"/>
              </a:ext>
            </a:extLst>
          </p:cNvPr>
          <p:cNvSpPr>
            <a:spLocks noGrp="1" noChangeArrowheads="1"/>
          </p:cNvSpPr>
          <p:nvPr>
            <p:ph type="body" idx="4294967295"/>
          </p:nvPr>
        </p:nvSpPr>
        <p:spPr>
          <a:xfrm>
            <a:off x="808038" y="1479550"/>
            <a:ext cx="7958137" cy="4973638"/>
          </a:xfrm>
        </p:spPr>
        <p:txBody>
          <a:bodyPr/>
          <a:lstStyle/>
          <a:p>
            <a:pPr eaLnBrk="1" hangingPunct="1">
              <a:lnSpc>
                <a:spcPct val="93000"/>
              </a:lnSpc>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GB" altLang="en-US" dirty="0">
                <a:solidFill>
                  <a:schemeClr val="bg2"/>
                </a:solidFill>
                <a:latin typeface="Times New Roman" panose="02020603050405020304" pitchFamily="18" charset="0"/>
                <a:cs typeface="Times New Roman" panose="02020603050405020304" pitchFamily="18" charset="0"/>
              </a:rPr>
              <a:t>Introduction </a:t>
            </a:r>
          </a:p>
          <a:p>
            <a:pPr eaLnBrk="1" hangingPunct="1">
              <a:lnSpc>
                <a:spcPct val="93000"/>
              </a:lnSpc>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altLang="en-US" dirty="0">
                <a:solidFill>
                  <a:schemeClr val="bg2"/>
                </a:solidFill>
                <a:latin typeface="Times New Roman" panose="02020603050405020304" pitchFamily="18" charset="0"/>
                <a:cs typeface="Times New Roman" panose="02020603050405020304" pitchFamily="18" charset="0"/>
              </a:rPr>
              <a:t>Motivation</a:t>
            </a:r>
          </a:p>
          <a:p>
            <a:pPr eaLnBrk="1" hangingPunct="1">
              <a:lnSpc>
                <a:spcPct val="93000"/>
              </a:lnSpc>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altLang="en-US" dirty="0">
                <a:solidFill>
                  <a:schemeClr val="bg2"/>
                </a:solidFill>
                <a:latin typeface="Times New Roman" panose="02020603050405020304" pitchFamily="18" charset="0"/>
                <a:cs typeface="Times New Roman" panose="02020603050405020304" pitchFamily="18" charset="0"/>
              </a:rPr>
              <a:t>Literature Review</a:t>
            </a:r>
          </a:p>
          <a:p>
            <a:pPr eaLnBrk="1" hangingPunct="1">
              <a:lnSpc>
                <a:spcPct val="93000"/>
              </a:lnSpc>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altLang="en-US" dirty="0">
                <a:solidFill>
                  <a:schemeClr val="bg2"/>
                </a:solidFill>
                <a:latin typeface="Times New Roman" panose="02020603050405020304" pitchFamily="18" charset="0"/>
                <a:cs typeface="Times New Roman" panose="02020603050405020304" pitchFamily="18" charset="0"/>
              </a:rPr>
              <a:t>Problem Definition</a:t>
            </a:r>
          </a:p>
          <a:p>
            <a:pPr eaLnBrk="1" hangingPunct="1">
              <a:lnSpc>
                <a:spcPct val="93000"/>
              </a:lnSpc>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altLang="en-US" dirty="0">
                <a:solidFill>
                  <a:schemeClr val="bg2"/>
                </a:solidFill>
                <a:latin typeface="Times New Roman" panose="02020603050405020304" pitchFamily="18" charset="0"/>
                <a:cs typeface="Times New Roman" panose="02020603050405020304" pitchFamily="18" charset="0"/>
              </a:rPr>
              <a:t>Proposed Solution</a:t>
            </a:r>
          </a:p>
          <a:p>
            <a:pPr eaLnBrk="1" hangingPunct="1">
              <a:lnSpc>
                <a:spcPct val="93000"/>
              </a:lnSpc>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altLang="en-US" dirty="0">
                <a:solidFill>
                  <a:srgbClr val="FF0000"/>
                </a:solidFill>
                <a:latin typeface="Times New Roman" panose="02020603050405020304" pitchFamily="18" charset="0"/>
                <a:cs typeface="Times New Roman" panose="02020603050405020304" pitchFamily="18" charset="0"/>
              </a:rPr>
              <a:t>Experiment Results and Evaluation</a:t>
            </a:r>
          </a:p>
          <a:p>
            <a:pPr eaLnBrk="1" hangingPunct="1">
              <a:lnSpc>
                <a:spcPct val="93000"/>
              </a:lnSpc>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altLang="en-US" dirty="0">
                <a:solidFill>
                  <a:schemeClr val="bg2"/>
                </a:solidFill>
                <a:latin typeface="Times New Roman" panose="02020603050405020304" pitchFamily="18" charset="0"/>
                <a:cs typeface="Times New Roman" panose="02020603050405020304" pitchFamily="18" charset="0"/>
              </a:rPr>
              <a:t>Conclusion,</a:t>
            </a:r>
            <a:r>
              <a:rPr lang="en-US" altLang="en-US" dirty="0">
                <a:solidFill>
                  <a:schemeClr val="bg2"/>
                </a:solidFill>
                <a:latin typeface="Times" panose="02020603050405020304" pitchFamily="18" charset="0"/>
                <a:cs typeface="Times" panose="02020603050405020304" pitchFamily="18" charset="0"/>
              </a:rPr>
              <a:t> Application, and limitations.</a:t>
            </a:r>
            <a:endParaRPr lang="en-US" altLang="en-US" dirty="0">
              <a:solidFill>
                <a:schemeClr val="bg2"/>
              </a:solidFill>
              <a:latin typeface="Times New Roman" panose="02020603050405020304" pitchFamily="18" charset="0"/>
              <a:cs typeface="Times New Roman" panose="02020603050405020304" pitchFamily="18" charset="0"/>
            </a:endParaRPr>
          </a:p>
          <a:p>
            <a:pPr eaLnBrk="1" hangingPunct="1">
              <a:lnSpc>
                <a:spcPct val="93000"/>
              </a:lnSpc>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altLang="en-US" dirty="0">
                <a:solidFill>
                  <a:schemeClr val="bg2"/>
                </a:solidFill>
                <a:latin typeface="Times New Roman" panose="02020603050405020304" pitchFamily="18" charset="0"/>
                <a:cs typeface="Times New Roman" panose="02020603050405020304" pitchFamily="18" charset="0"/>
              </a:rPr>
              <a:t>Future Work</a:t>
            </a:r>
          </a:p>
        </p:txBody>
      </p:sp>
      <p:sp>
        <p:nvSpPr>
          <p:cNvPr id="7" name="Slide Number Placeholder 6">
            <a:extLst>
              <a:ext uri="{FF2B5EF4-FFF2-40B4-BE49-F238E27FC236}">
                <a16:creationId xmlns:a16="http://schemas.microsoft.com/office/drawing/2014/main" id="{333A1FB8-2D50-4C32-A3DB-E8D4076D1A77}"/>
              </a:ext>
            </a:extLst>
          </p:cNvPr>
          <p:cNvSpPr>
            <a:spLocks noGrp="1"/>
          </p:cNvSpPr>
          <p:nvPr>
            <p:ph type="sldNum" sz="quarter" idx="12"/>
          </p:nvPr>
        </p:nvSpPr>
        <p:spPr/>
        <p:txBody>
          <a:bodyPr/>
          <a:lstStyle/>
          <a:p>
            <a:pPr>
              <a:defRPr/>
            </a:pPr>
            <a:fld id="{46C95EAB-5877-4365-885A-A60EB0348E4F}" type="slidenum">
              <a:rPr lang="en-US" altLang="en-US" smtClean="0"/>
              <a:pPr>
                <a:defRPr/>
              </a:pPr>
              <a:t>77</a:t>
            </a:fld>
            <a:endParaRPr lang="en-US" altLang="en-US"/>
          </a:p>
        </p:txBody>
      </p:sp>
      <p:pic>
        <p:nvPicPr>
          <p:cNvPr id="11" name="Picture 10">
            <a:extLst>
              <a:ext uri="{FF2B5EF4-FFF2-40B4-BE49-F238E27FC236}">
                <a16:creationId xmlns:a16="http://schemas.microsoft.com/office/drawing/2014/main" id="{DA44AD2C-8EF1-433D-A415-E58DAF429E94}"/>
              </a:ext>
            </a:extLst>
          </p:cNvPr>
          <p:cNvPicPr>
            <a:picLocks noChangeAspect="1"/>
          </p:cNvPicPr>
          <p:nvPr/>
        </p:nvPicPr>
        <p:blipFill>
          <a:blip r:embed="rId3"/>
          <a:stretch>
            <a:fillRect/>
          </a:stretch>
        </p:blipFill>
        <p:spPr>
          <a:xfrm>
            <a:off x="8418" y="530024"/>
            <a:ext cx="709926" cy="503438"/>
          </a:xfrm>
          <a:prstGeom prst="rect">
            <a:avLst/>
          </a:prstGeom>
        </p:spPr>
      </p:pic>
    </p:spTree>
  </p:cSld>
  <p:clrMapOvr>
    <a:masterClrMapping/>
  </p:clrMapOvr>
  <p:transition spd="med" advTm="27264"/>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3" name="Rectangle 3">
            <a:extLst>
              <a:ext uri="{FF2B5EF4-FFF2-40B4-BE49-F238E27FC236}">
                <a16:creationId xmlns:a16="http://schemas.microsoft.com/office/drawing/2014/main" id="{89BA4548-DA50-4863-997C-91E5219275DF}"/>
              </a:ext>
            </a:extLst>
          </p:cNvPr>
          <p:cNvSpPr>
            <a:spLocks noGrp="1" noChangeArrowheads="1"/>
          </p:cNvSpPr>
          <p:nvPr>
            <p:ph type="body" idx="1"/>
          </p:nvPr>
        </p:nvSpPr>
        <p:spPr>
          <a:xfrm>
            <a:off x="520898" y="1212056"/>
            <a:ext cx="8390867" cy="4367624"/>
          </a:xfrm>
        </p:spPr>
        <p:txBody>
          <a:bodyPr/>
          <a:lstStyle/>
          <a:p>
            <a:pPr>
              <a:lnSpc>
                <a:spcPct val="90000"/>
              </a:lnSpc>
            </a:pPr>
            <a:r>
              <a:rPr lang="en-US" altLang="en-US" sz="1800" b="1" dirty="0">
                <a:latin typeface="Times" panose="02020603050405020304" pitchFamily="18" charset="0"/>
                <a:cs typeface="Times" panose="02020603050405020304" pitchFamily="18" charset="0"/>
              </a:rPr>
              <a:t>Setting</a:t>
            </a:r>
          </a:p>
          <a:p>
            <a:pPr lvl="1" algn="just">
              <a:lnSpc>
                <a:spcPct val="150000"/>
              </a:lnSpc>
            </a:pPr>
            <a:r>
              <a:rPr lang="en-US" sz="1800" dirty="0">
                <a:latin typeface="Times" panose="02020603050405020304" pitchFamily="18" charset="0"/>
                <a:cs typeface="Times" panose="02020603050405020304" pitchFamily="18" charset="0"/>
              </a:rPr>
              <a:t>An experiment was conducted on </a:t>
            </a:r>
            <a:r>
              <a:rPr lang="en-US" sz="1800" i="1" dirty="0">
                <a:latin typeface="Times" panose="02020603050405020304" pitchFamily="18" charset="0"/>
                <a:cs typeface="Times" panose="02020603050405020304" pitchFamily="18" charset="0"/>
              </a:rPr>
              <a:t>Introduction to Algorithms</a:t>
            </a:r>
            <a:r>
              <a:rPr lang="en-US" sz="1800" dirty="0">
                <a:latin typeface="Times" panose="02020603050405020304" pitchFamily="18" charset="0"/>
                <a:cs typeface="Times" panose="02020603050405020304" pitchFamily="18" charset="0"/>
              </a:rPr>
              <a:t>, a standard popular textbook used in Computer Science.</a:t>
            </a:r>
          </a:p>
          <a:p>
            <a:pPr lvl="1" algn="just">
              <a:lnSpc>
                <a:spcPct val="150000"/>
              </a:lnSpc>
            </a:pPr>
            <a:r>
              <a:rPr lang="en-US" sz="1800" dirty="0">
                <a:latin typeface="Times" panose="02020603050405020304" pitchFamily="18" charset="0"/>
                <a:cs typeface="Times" panose="02020603050405020304" pitchFamily="18" charset="0"/>
              </a:rPr>
              <a:t>Twenty-Two CS domain-concepts were used in this experiment.</a:t>
            </a:r>
          </a:p>
          <a:p>
            <a:pPr lvl="1" algn="just">
              <a:lnSpc>
                <a:spcPct val="150000"/>
              </a:lnSpc>
            </a:pPr>
            <a:r>
              <a:rPr lang="en-US" sz="1800" dirty="0">
                <a:latin typeface="Times" panose="02020603050405020304" pitchFamily="18" charset="0"/>
                <a:cs typeface="Times" panose="02020603050405020304" pitchFamily="18" charset="0"/>
              </a:rPr>
              <a:t>The implementation of the MCKSN model is based on using pracMLN, an MLN python package for statistical relational learning and reasoning (</a:t>
            </a:r>
            <a:r>
              <a:rPr lang="en-US" sz="1800" dirty="0" err="1">
                <a:latin typeface="Times" panose="02020603050405020304" pitchFamily="18" charset="0"/>
                <a:cs typeface="Times" panose="02020603050405020304" pitchFamily="18" charset="0"/>
                <a:hlinkClick r:id="rId3" action="ppaction://hlinkfile" tooltip="Ankan, 2015 #105">
                  <a:extLst>
                    <a:ext uri="{A12FA001-AC4F-418D-AE19-62706E023703}">
                      <ahyp:hlinkClr xmlns:ahyp="http://schemas.microsoft.com/office/drawing/2018/hyperlinkcolor" val="tx"/>
                    </a:ext>
                  </a:extLst>
                </a:hlinkClick>
              </a:rPr>
              <a:t>Ankan</a:t>
            </a:r>
            <a:r>
              <a:rPr lang="en-US" sz="1800" dirty="0">
                <a:latin typeface="Times" panose="02020603050405020304" pitchFamily="18" charset="0"/>
                <a:cs typeface="Times" panose="02020603050405020304" pitchFamily="18" charset="0"/>
                <a:hlinkClick r:id="rId3" action="ppaction://hlinkfile" tooltip="Ankan, 2015 #105">
                  <a:extLst>
                    <a:ext uri="{A12FA001-AC4F-418D-AE19-62706E023703}">
                      <ahyp:hlinkClr xmlns:ahyp="http://schemas.microsoft.com/office/drawing/2018/hyperlinkcolor" val="tx"/>
                    </a:ext>
                  </a:extLst>
                </a:hlinkClick>
              </a:rPr>
              <a:t> &amp; Panda, 2015</a:t>
            </a:r>
            <a:r>
              <a:rPr lang="en-US" sz="1800" dirty="0">
                <a:latin typeface="Times" panose="02020603050405020304" pitchFamily="18" charset="0"/>
                <a:cs typeface="Times" panose="02020603050405020304" pitchFamily="18" charset="0"/>
              </a:rPr>
              <a:t>).</a:t>
            </a:r>
          </a:p>
          <a:p>
            <a:pPr lvl="1" algn="just">
              <a:lnSpc>
                <a:spcPct val="150000"/>
              </a:lnSpc>
            </a:pPr>
            <a:r>
              <a:rPr lang="en-US" altLang="en-US" sz="1800" dirty="0">
                <a:latin typeface="Times" panose="02020603050405020304" pitchFamily="18" charset="0"/>
                <a:cs typeface="Times" panose="02020603050405020304" pitchFamily="18" charset="0"/>
              </a:rPr>
              <a:t>Automated results evaluated by 120 graduate and undergraduate students.</a:t>
            </a:r>
          </a:p>
          <a:p>
            <a:pPr lvl="1" algn="just">
              <a:lnSpc>
                <a:spcPct val="150000"/>
              </a:lnSpc>
            </a:pPr>
            <a:endParaRPr lang="en-US" altLang="en-US" sz="1800" dirty="0">
              <a:latin typeface="Times" panose="02020603050405020304" pitchFamily="18" charset="0"/>
              <a:cs typeface="Times" panose="02020603050405020304" pitchFamily="18" charset="0"/>
            </a:endParaRPr>
          </a:p>
          <a:p>
            <a:pPr lvl="1" algn="just">
              <a:lnSpc>
                <a:spcPct val="150000"/>
              </a:lnSpc>
            </a:pPr>
            <a:endParaRPr lang="en-US" sz="1800" dirty="0">
              <a:latin typeface="Times" panose="02020603050405020304" pitchFamily="18" charset="0"/>
              <a:cs typeface="Times" panose="02020603050405020304" pitchFamily="18" charset="0"/>
            </a:endParaRPr>
          </a:p>
        </p:txBody>
      </p:sp>
      <p:sp>
        <p:nvSpPr>
          <p:cNvPr id="6" name="Title 1">
            <a:extLst>
              <a:ext uri="{FF2B5EF4-FFF2-40B4-BE49-F238E27FC236}">
                <a16:creationId xmlns:a16="http://schemas.microsoft.com/office/drawing/2014/main" id="{3EF7BA1F-B636-4CAD-BDA6-8C326963D127}"/>
              </a:ext>
            </a:extLst>
          </p:cNvPr>
          <p:cNvSpPr>
            <a:spLocks noGrp="1" noChangeArrowheads="1"/>
          </p:cNvSpPr>
          <p:nvPr>
            <p:ph type="title"/>
          </p:nvPr>
        </p:nvSpPr>
        <p:spPr>
          <a:xfrm>
            <a:off x="1379287" y="457200"/>
            <a:ext cx="7292975" cy="457200"/>
          </a:xfrm>
        </p:spPr>
        <p:txBody>
          <a:bodyPr/>
          <a:lstStyle/>
          <a:p>
            <a:pPr algn="ctr" eaLnBrk="1" hangingPunct="1">
              <a:lnSpc>
                <a:spcPct val="93000"/>
              </a:lnSpc>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altLang="en-US" sz="2400" dirty="0">
                <a:latin typeface="Times New Roman" panose="02020603050405020304" pitchFamily="18" charset="0"/>
                <a:cs typeface="Times New Roman" panose="02020603050405020304" pitchFamily="18" charset="0"/>
              </a:rPr>
              <a:t>Experiment Results and Evaluation</a:t>
            </a:r>
          </a:p>
        </p:txBody>
      </p:sp>
      <p:sp>
        <p:nvSpPr>
          <p:cNvPr id="9" name="Slide Number Placeholder 8">
            <a:extLst>
              <a:ext uri="{FF2B5EF4-FFF2-40B4-BE49-F238E27FC236}">
                <a16:creationId xmlns:a16="http://schemas.microsoft.com/office/drawing/2014/main" id="{64DB00E8-2CF9-491C-AAF1-5F0E033E1EF9}"/>
              </a:ext>
            </a:extLst>
          </p:cNvPr>
          <p:cNvSpPr>
            <a:spLocks noGrp="1"/>
          </p:cNvSpPr>
          <p:nvPr>
            <p:ph type="sldNum" sz="quarter" idx="12"/>
          </p:nvPr>
        </p:nvSpPr>
        <p:spPr/>
        <p:txBody>
          <a:bodyPr/>
          <a:lstStyle/>
          <a:p>
            <a:pPr>
              <a:defRPr/>
            </a:pPr>
            <a:fld id="{46C95EAB-5877-4365-885A-A60EB0348E4F}" type="slidenum">
              <a:rPr lang="en-US" altLang="en-US" smtClean="0"/>
              <a:pPr>
                <a:defRPr/>
              </a:pPr>
              <a:t>78</a:t>
            </a:fld>
            <a:endParaRPr lang="en-US" altLang="en-US"/>
          </a:p>
        </p:txBody>
      </p:sp>
      <p:pic>
        <p:nvPicPr>
          <p:cNvPr id="11" name="Picture 10">
            <a:extLst>
              <a:ext uri="{FF2B5EF4-FFF2-40B4-BE49-F238E27FC236}">
                <a16:creationId xmlns:a16="http://schemas.microsoft.com/office/drawing/2014/main" id="{02BC3907-2C8B-4B13-A25D-DC1E4C918C3C}"/>
              </a:ext>
            </a:extLst>
          </p:cNvPr>
          <p:cNvPicPr>
            <a:picLocks noChangeAspect="1"/>
          </p:cNvPicPr>
          <p:nvPr/>
        </p:nvPicPr>
        <p:blipFill>
          <a:blip r:embed="rId4"/>
          <a:stretch>
            <a:fillRect/>
          </a:stretch>
        </p:blipFill>
        <p:spPr>
          <a:xfrm>
            <a:off x="8418" y="530024"/>
            <a:ext cx="709926" cy="503438"/>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28003">
                                            <p:txEl>
                                              <p:pRg st="0" end="0"/>
                                            </p:txEl>
                                          </p:spTgt>
                                        </p:tgtEl>
                                        <p:attrNameLst>
                                          <p:attrName>style.visibility</p:attrName>
                                        </p:attrNameLst>
                                      </p:cBhvr>
                                      <p:to>
                                        <p:strVal val="visible"/>
                                      </p:to>
                                    </p:set>
                                    <p:animEffect transition="in" filter="fade">
                                      <p:cBhvr>
                                        <p:cTn id="7" dur="1000"/>
                                        <p:tgtEl>
                                          <p:spTgt spid="128003">
                                            <p:txEl>
                                              <p:pRg st="0" end="0"/>
                                            </p:txEl>
                                          </p:spTgt>
                                        </p:tgtEl>
                                      </p:cBhvr>
                                    </p:animEffect>
                                    <p:anim calcmode="lin" valueType="num">
                                      <p:cBhvr>
                                        <p:cTn id="8" dur="1000" fill="hold"/>
                                        <p:tgtEl>
                                          <p:spTgt spid="12800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128003">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128003">
                                            <p:txEl>
                                              <p:pRg st="1" end="1"/>
                                            </p:txEl>
                                          </p:spTgt>
                                        </p:tgtEl>
                                        <p:attrNameLst>
                                          <p:attrName>style.visibility</p:attrName>
                                        </p:attrNameLst>
                                      </p:cBhvr>
                                      <p:to>
                                        <p:strVal val="visible"/>
                                      </p:to>
                                    </p:set>
                                    <p:animEffect transition="in" filter="fade">
                                      <p:cBhvr>
                                        <p:cTn id="12" dur="1000"/>
                                        <p:tgtEl>
                                          <p:spTgt spid="128003">
                                            <p:txEl>
                                              <p:pRg st="1" end="1"/>
                                            </p:txEl>
                                          </p:spTgt>
                                        </p:tgtEl>
                                      </p:cBhvr>
                                    </p:animEffect>
                                    <p:anim calcmode="lin" valueType="num">
                                      <p:cBhvr>
                                        <p:cTn id="13" dur="1000" fill="hold"/>
                                        <p:tgtEl>
                                          <p:spTgt spid="128003">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128003">
                                            <p:txEl>
                                              <p:pRg st="1" end="1"/>
                                            </p:txEl>
                                          </p:spTgt>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128003">
                                            <p:txEl>
                                              <p:pRg st="2" end="2"/>
                                            </p:txEl>
                                          </p:spTgt>
                                        </p:tgtEl>
                                        <p:attrNameLst>
                                          <p:attrName>style.visibility</p:attrName>
                                        </p:attrNameLst>
                                      </p:cBhvr>
                                      <p:to>
                                        <p:strVal val="visible"/>
                                      </p:to>
                                    </p:set>
                                    <p:animEffect transition="in" filter="fade">
                                      <p:cBhvr>
                                        <p:cTn id="17" dur="1000"/>
                                        <p:tgtEl>
                                          <p:spTgt spid="128003">
                                            <p:txEl>
                                              <p:pRg st="2" end="2"/>
                                            </p:txEl>
                                          </p:spTgt>
                                        </p:tgtEl>
                                      </p:cBhvr>
                                    </p:animEffect>
                                    <p:anim calcmode="lin" valueType="num">
                                      <p:cBhvr>
                                        <p:cTn id="18" dur="1000" fill="hold"/>
                                        <p:tgtEl>
                                          <p:spTgt spid="128003">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128003">
                                            <p:txEl>
                                              <p:pRg st="2" end="2"/>
                                            </p:txEl>
                                          </p:spTgt>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128003">
                                            <p:txEl>
                                              <p:pRg st="3" end="3"/>
                                            </p:txEl>
                                          </p:spTgt>
                                        </p:tgtEl>
                                        <p:attrNameLst>
                                          <p:attrName>style.visibility</p:attrName>
                                        </p:attrNameLst>
                                      </p:cBhvr>
                                      <p:to>
                                        <p:strVal val="visible"/>
                                      </p:to>
                                    </p:set>
                                    <p:animEffect transition="in" filter="fade">
                                      <p:cBhvr>
                                        <p:cTn id="22" dur="1000"/>
                                        <p:tgtEl>
                                          <p:spTgt spid="128003">
                                            <p:txEl>
                                              <p:pRg st="3" end="3"/>
                                            </p:txEl>
                                          </p:spTgt>
                                        </p:tgtEl>
                                      </p:cBhvr>
                                    </p:animEffect>
                                    <p:anim calcmode="lin" valueType="num">
                                      <p:cBhvr>
                                        <p:cTn id="23" dur="1000" fill="hold"/>
                                        <p:tgtEl>
                                          <p:spTgt spid="128003">
                                            <p:txEl>
                                              <p:pRg st="3" end="3"/>
                                            </p:txEl>
                                          </p:spTgt>
                                        </p:tgtEl>
                                        <p:attrNameLst>
                                          <p:attrName>ppt_x</p:attrName>
                                        </p:attrNameLst>
                                      </p:cBhvr>
                                      <p:tavLst>
                                        <p:tav tm="0">
                                          <p:val>
                                            <p:strVal val="#ppt_x"/>
                                          </p:val>
                                        </p:tav>
                                        <p:tav tm="100000">
                                          <p:val>
                                            <p:strVal val="#ppt_x"/>
                                          </p:val>
                                        </p:tav>
                                      </p:tavLst>
                                    </p:anim>
                                    <p:anim calcmode="lin" valueType="num">
                                      <p:cBhvr>
                                        <p:cTn id="24" dur="1000" fill="hold"/>
                                        <p:tgtEl>
                                          <p:spTgt spid="128003">
                                            <p:txEl>
                                              <p:pRg st="3" end="3"/>
                                            </p:txEl>
                                          </p:spTgt>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128003">
                                            <p:txEl>
                                              <p:pRg st="4" end="4"/>
                                            </p:txEl>
                                          </p:spTgt>
                                        </p:tgtEl>
                                        <p:attrNameLst>
                                          <p:attrName>style.visibility</p:attrName>
                                        </p:attrNameLst>
                                      </p:cBhvr>
                                      <p:to>
                                        <p:strVal val="visible"/>
                                      </p:to>
                                    </p:set>
                                    <p:animEffect transition="in" filter="fade">
                                      <p:cBhvr>
                                        <p:cTn id="27" dur="1000"/>
                                        <p:tgtEl>
                                          <p:spTgt spid="128003">
                                            <p:txEl>
                                              <p:pRg st="4" end="4"/>
                                            </p:txEl>
                                          </p:spTgt>
                                        </p:tgtEl>
                                      </p:cBhvr>
                                    </p:animEffect>
                                    <p:anim calcmode="lin" valueType="num">
                                      <p:cBhvr>
                                        <p:cTn id="28" dur="1000" fill="hold"/>
                                        <p:tgtEl>
                                          <p:spTgt spid="128003">
                                            <p:txEl>
                                              <p:pRg st="4" end="4"/>
                                            </p:txEl>
                                          </p:spTgt>
                                        </p:tgtEl>
                                        <p:attrNameLst>
                                          <p:attrName>ppt_x</p:attrName>
                                        </p:attrNameLst>
                                      </p:cBhvr>
                                      <p:tavLst>
                                        <p:tav tm="0">
                                          <p:val>
                                            <p:strVal val="#ppt_x"/>
                                          </p:val>
                                        </p:tav>
                                        <p:tav tm="100000">
                                          <p:val>
                                            <p:strVal val="#ppt_x"/>
                                          </p:val>
                                        </p:tav>
                                      </p:tavLst>
                                    </p:anim>
                                    <p:anim calcmode="lin" valueType="num">
                                      <p:cBhvr>
                                        <p:cTn id="29" dur="1000" fill="hold"/>
                                        <p:tgtEl>
                                          <p:spTgt spid="12800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8003" grpId="0" build="p"/>
    </p:bld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Chart 6">
            <a:extLst>
              <a:ext uri="{FF2B5EF4-FFF2-40B4-BE49-F238E27FC236}">
                <a16:creationId xmlns:a16="http://schemas.microsoft.com/office/drawing/2014/main" id="{5F19EC80-B757-4316-92D3-BCE89B69B77C}"/>
              </a:ext>
            </a:extLst>
          </p:cNvPr>
          <p:cNvGraphicFramePr/>
          <p:nvPr>
            <p:extLst/>
          </p:nvPr>
        </p:nvGraphicFramePr>
        <p:xfrm>
          <a:off x="846715" y="2123230"/>
          <a:ext cx="6644065" cy="3260765"/>
        </p:xfrm>
        <a:graphic>
          <a:graphicData uri="http://schemas.openxmlformats.org/drawingml/2006/chart">
            <c:chart xmlns:c="http://schemas.openxmlformats.org/drawingml/2006/chart" xmlns:r="http://schemas.openxmlformats.org/officeDocument/2006/relationships" r:id="rId2"/>
          </a:graphicData>
        </a:graphic>
      </p:graphicFrame>
      <p:sp>
        <p:nvSpPr>
          <p:cNvPr id="10" name="Slide Number Placeholder 9">
            <a:extLst>
              <a:ext uri="{FF2B5EF4-FFF2-40B4-BE49-F238E27FC236}">
                <a16:creationId xmlns:a16="http://schemas.microsoft.com/office/drawing/2014/main" id="{2A98FD70-F124-4CC7-988B-574E6D0FD131}"/>
              </a:ext>
            </a:extLst>
          </p:cNvPr>
          <p:cNvSpPr>
            <a:spLocks noGrp="1"/>
          </p:cNvSpPr>
          <p:nvPr>
            <p:ph type="sldNum" sz="quarter" idx="12"/>
          </p:nvPr>
        </p:nvSpPr>
        <p:spPr/>
        <p:txBody>
          <a:bodyPr/>
          <a:lstStyle/>
          <a:p>
            <a:pPr>
              <a:defRPr/>
            </a:pPr>
            <a:fld id="{46C95EAB-5877-4365-885A-A60EB0348E4F}" type="slidenum">
              <a:rPr lang="en-US" altLang="en-US" smtClean="0"/>
              <a:pPr>
                <a:defRPr/>
              </a:pPr>
              <a:t>79</a:t>
            </a:fld>
            <a:endParaRPr lang="en-US" altLang="en-US"/>
          </a:p>
        </p:txBody>
      </p:sp>
      <p:pic>
        <p:nvPicPr>
          <p:cNvPr id="13" name="Picture 12">
            <a:extLst>
              <a:ext uri="{FF2B5EF4-FFF2-40B4-BE49-F238E27FC236}">
                <a16:creationId xmlns:a16="http://schemas.microsoft.com/office/drawing/2014/main" id="{7707DEE7-BB0C-41CF-BD54-F3116B943C40}"/>
              </a:ext>
            </a:extLst>
          </p:cNvPr>
          <p:cNvPicPr>
            <a:picLocks noChangeAspect="1"/>
          </p:cNvPicPr>
          <p:nvPr/>
        </p:nvPicPr>
        <p:blipFill>
          <a:blip r:embed="rId3"/>
          <a:stretch>
            <a:fillRect/>
          </a:stretch>
        </p:blipFill>
        <p:spPr>
          <a:xfrm>
            <a:off x="8418" y="530024"/>
            <a:ext cx="709926" cy="503438"/>
          </a:xfrm>
          <a:prstGeom prst="rect">
            <a:avLst/>
          </a:prstGeom>
        </p:spPr>
      </p:pic>
      <p:sp>
        <p:nvSpPr>
          <p:cNvPr id="14" name="Title 1">
            <a:extLst>
              <a:ext uri="{FF2B5EF4-FFF2-40B4-BE49-F238E27FC236}">
                <a16:creationId xmlns:a16="http://schemas.microsoft.com/office/drawing/2014/main" id="{00299372-C0C3-4C0E-B6C5-02E57E6C56BA}"/>
              </a:ext>
            </a:extLst>
          </p:cNvPr>
          <p:cNvSpPr>
            <a:spLocks noGrp="1" noChangeArrowheads="1"/>
          </p:cNvSpPr>
          <p:nvPr>
            <p:ph type="title"/>
          </p:nvPr>
        </p:nvSpPr>
        <p:spPr>
          <a:xfrm>
            <a:off x="1379287" y="457200"/>
            <a:ext cx="7292975" cy="457200"/>
          </a:xfrm>
        </p:spPr>
        <p:txBody>
          <a:bodyPr/>
          <a:lstStyle/>
          <a:p>
            <a:pPr algn="ctr" eaLnBrk="1" hangingPunct="1">
              <a:lnSpc>
                <a:spcPct val="93000"/>
              </a:lnSpc>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altLang="en-US" sz="2400" dirty="0">
                <a:latin typeface="Times New Roman" panose="02020603050405020304" pitchFamily="18" charset="0"/>
                <a:cs typeface="Times New Roman" panose="02020603050405020304" pitchFamily="18" charset="0"/>
              </a:rPr>
              <a:t>Experiment Results and Evaluation</a:t>
            </a:r>
          </a:p>
        </p:txBody>
      </p:sp>
    </p:spTree>
    <p:extLst>
      <p:ext uri="{BB962C8B-B14F-4D97-AF65-F5344CB8AC3E}">
        <p14:creationId xmlns:p14="http://schemas.microsoft.com/office/powerpoint/2010/main" val="267303484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 name="Freeform: Shape 46"/>
          <p:cNvSpPr/>
          <p:nvPr/>
        </p:nvSpPr>
        <p:spPr>
          <a:xfrm>
            <a:off x="63643" y="1787449"/>
            <a:ext cx="3663441" cy="283049"/>
          </a:xfrm>
          <a:custGeom>
            <a:avLst/>
            <a:gdLst>
              <a:gd name="connsiteX0" fmla="*/ 0 w 5418667"/>
              <a:gd name="connsiteY0" fmla="*/ 0 h 1029546"/>
              <a:gd name="connsiteX1" fmla="*/ 5418667 w 5418667"/>
              <a:gd name="connsiteY1" fmla="*/ 0 h 1029546"/>
              <a:gd name="connsiteX2" fmla="*/ 5418667 w 5418667"/>
              <a:gd name="connsiteY2" fmla="*/ 1029546 h 1029546"/>
              <a:gd name="connsiteX3" fmla="*/ 0 w 5418667"/>
              <a:gd name="connsiteY3" fmla="*/ 1029546 h 1029546"/>
              <a:gd name="connsiteX4" fmla="*/ 0 w 5418667"/>
              <a:gd name="connsiteY4" fmla="*/ 0 h 10295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18667" h="1029546">
                <a:moveTo>
                  <a:pt x="0" y="0"/>
                </a:moveTo>
                <a:lnTo>
                  <a:pt x="5418667" y="0"/>
                </a:lnTo>
                <a:lnTo>
                  <a:pt x="5418667" y="1029546"/>
                </a:lnTo>
                <a:lnTo>
                  <a:pt x="0" y="1029546"/>
                </a:lnTo>
                <a:lnTo>
                  <a:pt x="0" y="0"/>
                </a:lnTo>
                <a:close/>
              </a:path>
            </a:pathLst>
          </a:custGeom>
          <a:solidFill>
            <a:schemeClr val="bg1"/>
          </a:solidFill>
          <a:ln w="41275">
            <a:solidFill>
              <a:srgbClr val="FF0000"/>
            </a:solidFill>
          </a:ln>
          <a:effectLst>
            <a:glow rad="139700">
              <a:schemeClr val="accent6">
                <a:satMod val="175000"/>
                <a:alpha val="40000"/>
              </a:schemeClr>
            </a:glo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30956" tIns="30956" rIns="30956" bIns="30956" numCol="1" spcCol="1270" anchor="ctr" anchorCtr="0">
            <a:noAutofit/>
          </a:bodyPr>
          <a:lstStyle/>
          <a:p>
            <a:pPr algn="ctr" defTabSz="2166938">
              <a:lnSpc>
                <a:spcPct val="90000"/>
              </a:lnSpc>
              <a:spcAft>
                <a:spcPct val="35000"/>
              </a:spcAft>
            </a:pPr>
            <a:r>
              <a:rPr lang="en-US" sz="1600" b="1" dirty="0">
                <a:solidFill>
                  <a:schemeClr val="tx1"/>
                </a:solidFill>
                <a:latin typeface="Times" panose="02020603050405020304" pitchFamily="18" charset="0"/>
                <a:ea typeface="Calibri" panose="020F0502020204030204" pitchFamily="34" charset="0"/>
                <a:cs typeface="Times" panose="02020603050405020304" pitchFamily="18" charset="0"/>
              </a:rPr>
              <a:t>Related Techniques</a:t>
            </a:r>
            <a:endParaRPr lang="en-US" sz="1600" b="1" dirty="0">
              <a:solidFill>
                <a:schemeClr val="tx1"/>
              </a:solidFill>
              <a:latin typeface="Times" panose="02020603050405020304" pitchFamily="18" charset="0"/>
              <a:cs typeface="Times" panose="02020603050405020304" pitchFamily="18" charset="0"/>
            </a:endParaRPr>
          </a:p>
        </p:txBody>
      </p:sp>
      <p:sp>
        <p:nvSpPr>
          <p:cNvPr id="49" name="Freeform: Shape 48"/>
          <p:cNvSpPr/>
          <p:nvPr/>
        </p:nvSpPr>
        <p:spPr>
          <a:xfrm>
            <a:off x="3805273" y="1787489"/>
            <a:ext cx="4939965" cy="298298"/>
          </a:xfrm>
          <a:custGeom>
            <a:avLst/>
            <a:gdLst>
              <a:gd name="connsiteX0" fmla="*/ 0 w 5418667"/>
              <a:gd name="connsiteY0" fmla="*/ 0 h 1029546"/>
              <a:gd name="connsiteX1" fmla="*/ 5418667 w 5418667"/>
              <a:gd name="connsiteY1" fmla="*/ 0 h 1029546"/>
              <a:gd name="connsiteX2" fmla="*/ 5418667 w 5418667"/>
              <a:gd name="connsiteY2" fmla="*/ 1029546 h 1029546"/>
              <a:gd name="connsiteX3" fmla="*/ 0 w 5418667"/>
              <a:gd name="connsiteY3" fmla="*/ 1029546 h 1029546"/>
              <a:gd name="connsiteX4" fmla="*/ 0 w 5418667"/>
              <a:gd name="connsiteY4" fmla="*/ 0 h 10295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18667" h="1029546">
                <a:moveTo>
                  <a:pt x="0" y="0"/>
                </a:moveTo>
                <a:lnTo>
                  <a:pt x="5418667" y="0"/>
                </a:lnTo>
                <a:lnTo>
                  <a:pt x="5418667" y="1029546"/>
                </a:lnTo>
                <a:lnTo>
                  <a:pt x="0" y="1029546"/>
                </a:lnTo>
                <a:lnTo>
                  <a:pt x="0" y="0"/>
                </a:lnTo>
                <a:close/>
              </a:path>
            </a:pathLst>
          </a:custGeom>
          <a:solidFill>
            <a:schemeClr val="bg1"/>
          </a:solidFill>
          <a:ln w="41275">
            <a:solidFill>
              <a:srgbClr val="FF0000"/>
            </a:solidFill>
          </a:ln>
          <a:effectLst>
            <a:glow rad="139700">
              <a:schemeClr val="accent6">
                <a:satMod val="175000"/>
                <a:alpha val="40000"/>
              </a:schemeClr>
            </a:glo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30956" tIns="30956" rIns="30956" bIns="30956" numCol="1" spcCol="1270" anchor="ctr" anchorCtr="0">
            <a:noAutofit/>
          </a:bodyPr>
          <a:lstStyle/>
          <a:p>
            <a:pPr algn="ctr" defTabSz="2166938">
              <a:lnSpc>
                <a:spcPct val="90000"/>
              </a:lnSpc>
              <a:spcAft>
                <a:spcPct val="35000"/>
              </a:spcAft>
            </a:pPr>
            <a:r>
              <a:rPr lang="en-US" sz="1600" b="1" dirty="0">
                <a:solidFill>
                  <a:schemeClr val="tx1"/>
                </a:solidFill>
                <a:latin typeface="Times" panose="02020603050405020304" pitchFamily="18" charset="0"/>
                <a:ea typeface="Calibri" panose="020F0502020204030204" pitchFamily="34" charset="0"/>
                <a:cs typeface="Times" panose="02020603050405020304" pitchFamily="18" charset="0"/>
              </a:rPr>
              <a:t>Related Theories and Models</a:t>
            </a:r>
            <a:endParaRPr lang="en-US" sz="1600" b="1" dirty="0">
              <a:solidFill>
                <a:schemeClr val="tx1"/>
              </a:solidFill>
              <a:latin typeface="Times" panose="02020603050405020304" pitchFamily="18" charset="0"/>
              <a:cs typeface="Times" panose="02020603050405020304" pitchFamily="18" charset="0"/>
            </a:endParaRPr>
          </a:p>
        </p:txBody>
      </p:sp>
      <p:sp>
        <p:nvSpPr>
          <p:cNvPr id="50" name="Freeform: Shape 49"/>
          <p:cNvSpPr/>
          <p:nvPr/>
        </p:nvSpPr>
        <p:spPr>
          <a:xfrm>
            <a:off x="193738" y="2892258"/>
            <a:ext cx="1546802" cy="471632"/>
          </a:xfrm>
          <a:custGeom>
            <a:avLst/>
            <a:gdLst>
              <a:gd name="connsiteX0" fmla="*/ 0 w 5418667"/>
              <a:gd name="connsiteY0" fmla="*/ 0 h 1029546"/>
              <a:gd name="connsiteX1" fmla="*/ 5418667 w 5418667"/>
              <a:gd name="connsiteY1" fmla="*/ 0 h 1029546"/>
              <a:gd name="connsiteX2" fmla="*/ 5418667 w 5418667"/>
              <a:gd name="connsiteY2" fmla="*/ 1029546 h 1029546"/>
              <a:gd name="connsiteX3" fmla="*/ 0 w 5418667"/>
              <a:gd name="connsiteY3" fmla="*/ 1029546 h 1029546"/>
              <a:gd name="connsiteX4" fmla="*/ 0 w 5418667"/>
              <a:gd name="connsiteY4" fmla="*/ 0 h 10295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18667" h="1029546">
                <a:moveTo>
                  <a:pt x="0" y="0"/>
                </a:moveTo>
                <a:lnTo>
                  <a:pt x="5418667" y="0"/>
                </a:lnTo>
                <a:lnTo>
                  <a:pt x="5418667" y="1029546"/>
                </a:lnTo>
                <a:lnTo>
                  <a:pt x="0" y="1029546"/>
                </a:lnTo>
                <a:lnTo>
                  <a:pt x="0" y="0"/>
                </a:lnTo>
                <a:close/>
              </a:path>
            </a:pathLst>
          </a:custGeom>
          <a:solidFill>
            <a:schemeClr val="bg1"/>
          </a:solidFill>
          <a:ln w="34925">
            <a:solidFill>
              <a:srgbClr val="FF0000"/>
            </a:solidFill>
          </a:ln>
          <a:scene3d>
            <a:camera prst="orthographicFront"/>
            <a:lightRig rig="threePt" dir="t"/>
          </a:scene3d>
          <a:sp3d>
            <a:bevelT w="152400" h="50800" prst="softRound"/>
          </a:sp3d>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30956" tIns="30956" rIns="30956" bIns="30956" numCol="1" spcCol="1270" anchor="ctr" anchorCtr="0">
            <a:noAutofit/>
          </a:bodyPr>
          <a:lstStyle/>
          <a:p>
            <a:pPr algn="ctr" defTabSz="2166938">
              <a:lnSpc>
                <a:spcPct val="90000"/>
              </a:lnSpc>
              <a:spcAft>
                <a:spcPct val="35000"/>
              </a:spcAft>
            </a:pPr>
            <a:r>
              <a:rPr lang="en-US" sz="1400" dirty="0">
                <a:solidFill>
                  <a:schemeClr val="tx1"/>
                </a:solidFill>
                <a:latin typeface="Times" panose="02020603050405020304" pitchFamily="18" charset="0"/>
                <a:cs typeface="Times" panose="02020603050405020304" pitchFamily="18" charset="0"/>
              </a:rPr>
              <a:t>Probability-Based Inference</a:t>
            </a:r>
            <a:endParaRPr lang="en-US" sz="1100" dirty="0">
              <a:solidFill>
                <a:schemeClr val="tx1"/>
              </a:solidFill>
              <a:latin typeface="Times" panose="02020603050405020304" pitchFamily="18" charset="0"/>
              <a:cs typeface="Times" panose="02020603050405020304" pitchFamily="18" charset="0"/>
            </a:endParaRPr>
          </a:p>
        </p:txBody>
      </p:sp>
      <p:sp>
        <p:nvSpPr>
          <p:cNvPr id="77" name="Freeform: Shape 76"/>
          <p:cNvSpPr/>
          <p:nvPr/>
        </p:nvSpPr>
        <p:spPr>
          <a:xfrm>
            <a:off x="3999557" y="2333093"/>
            <a:ext cx="2363261" cy="471632"/>
          </a:xfrm>
          <a:custGeom>
            <a:avLst/>
            <a:gdLst>
              <a:gd name="connsiteX0" fmla="*/ 0 w 5418667"/>
              <a:gd name="connsiteY0" fmla="*/ 0 h 1029546"/>
              <a:gd name="connsiteX1" fmla="*/ 5418667 w 5418667"/>
              <a:gd name="connsiteY1" fmla="*/ 0 h 1029546"/>
              <a:gd name="connsiteX2" fmla="*/ 5418667 w 5418667"/>
              <a:gd name="connsiteY2" fmla="*/ 1029546 h 1029546"/>
              <a:gd name="connsiteX3" fmla="*/ 0 w 5418667"/>
              <a:gd name="connsiteY3" fmla="*/ 1029546 h 1029546"/>
              <a:gd name="connsiteX4" fmla="*/ 0 w 5418667"/>
              <a:gd name="connsiteY4" fmla="*/ 0 h 10295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18667" h="1029546">
                <a:moveTo>
                  <a:pt x="0" y="0"/>
                </a:moveTo>
                <a:lnTo>
                  <a:pt x="5418667" y="0"/>
                </a:lnTo>
                <a:lnTo>
                  <a:pt x="5418667" y="1029546"/>
                </a:lnTo>
                <a:lnTo>
                  <a:pt x="0" y="1029546"/>
                </a:lnTo>
                <a:lnTo>
                  <a:pt x="0" y="0"/>
                </a:lnTo>
                <a:close/>
              </a:path>
            </a:pathLst>
          </a:custGeom>
          <a:solidFill>
            <a:schemeClr val="bg1"/>
          </a:solidFill>
          <a:ln w="41275">
            <a:solidFill>
              <a:srgbClr val="FF0000"/>
            </a:solidFill>
          </a:ln>
          <a:scene3d>
            <a:camera prst="orthographicFront"/>
            <a:lightRig rig="threePt" dir="t"/>
          </a:scene3d>
          <a:sp3d>
            <a:bevelT w="152400" h="50800" prst="softRound"/>
          </a:sp3d>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30956" tIns="30956" rIns="30956" bIns="30956" numCol="1" spcCol="1270" anchor="ctr" anchorCtr="0">
            <a:noAutofit/>
          </a:bodyPr>
          <a:lstStyle/>
          <a:p>
            <a:pPr algn="ctr"/>
            <a:endParaRPr lang="en-US" sz="1400" dirty="0">
              <a:solidFill>
                <a:schemeClr val="tx1"/>
              </a:solidFill>
              <a:latin typeface="Times" panose="02020603050405020304" pitchFamily="18" charset="0"/>
              <a:cs typeface="Times" panose="02020603050405020304" pitchFamily="18" charset="0"/>
            </a:endParaRPr>
          </a:p>
          <a:p>
            <a:pPr algn="ctr"/>
            <a:r>
              <a:rPr lang="en-US" sz="1400" dirty="0">
                <a:solidFill>
                  <a:schemeClr val="tx1"/>
                </a:solidFill>
                <a:latin typeface="Times" panose="02020603050405020304" pitchFamily="18" charset="0"/>
                <a:cs typeface="Times" panose="02020603050405020304" pitchFamily="18" charset="0"/>
              </a:rPr>
              <a:t>Constructivism Theory (Piaget 1957)</a:t>
            </a:r>
          </a:p>
          <a:p>
            <a:pPr algn="ctr"/>
            <a:r>
              <a:rPr lang="en-US" sz="1400" dirty="0">
                <a:latin typeface="Times" panose="02020603050405020304" pitchFamily="18" charset="0"/>
                <a:cs typeface="Times" panose="02020603050405020304" pitchFamily="18" charset="0"/>
              </a:rPr>
              <a:t>of</a:t>
            </a:r>
          </a:p>
        </p:txBody>
      </p:sp>
      <p:sp>
        <p:nvSpPr>
          <p:cNvPr id="79" name="Freeform: Shape 78"/>
          <p:cNvSpPr/>
          <p:nvPr/>
        </p:nvSpPr>
        <p:spPr>
          <a:xfrm>
            <a:off x="3999557" y="2886725"/>
            <a:ext cx="2363260" cy="471632"/>
          </a:xfrm>
          <a:custGeom>
            <a:avLst/>
            <a:gdLst>
              <a:gd name="connsiteX0" fmla="*/ 0 w 5418667"/>
              <a:gd name="connsiteY0" fmla="*/ 0 h 1029546"/>
              <a:gd name="connsiteX1" fmla="*/ 5418667 w 5418667"/>
              <a:gd name="connsiteY1" fmla="*/ 0 h 1029546"/>
              <a:gd name="connsiteX2" fmla="*/ 5418667 w 5418667"/>
              <a:gd name="connsiteY2" fmla="*/ 1029546 h 1029546"/>
              <a:gd name="connsiteX3" fmla="*/ 0 w 5418667"/>
              <a:gd name="connsiteY3" fmla="*/ 1029546 h 1029546"/>
              <a:gd name="connsiteX4" fmla="*/ 0 w 5418667"/>
              <a:gd name="connsiteY4" fmla="*/ 0 h 10295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18667" h="1029546">
                <a:moveTo>
                  <a:pt x="0" y="0"/>
                </a:moveTo>
                <a:lnTo>
                  <a:pt x="5418667" y="0"/>
                </a:lnTo>
                <a:lnTo>
                  <a:pt x="5418667" y="1029546"/>
                </a:lnTo>
                <a:lnTo>
                  <a:pt x="0" y="1029546"/>
                </a:lnTo>
                <a:lnTo>
                  <a:pt x="0" y="0"/>
                </a:lnTo>
                <a:close/>
              </a:path>
            </a:pathLst>
          </a:custGeom>
          <a:solidFill>
            <a:schemeClr val="bg1"/>
          </a:solidFill>
          <a:ln w="34925">
            <a:solidFill>
              <a:srgbClr val="FF0000"/>
            </a:solidFill>
          </a:ln>
          <a:scene3d>
            <a:camera prst="orthographicFront"/>
            <a:lightRig rig="threePt" dir="t"/>
          </a:scene3d>
          <a:sp3d>
            <a:bevelT w="152400" h="50800" prst="softRound"/>
          </a:sp3d>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30956" tIns="30956" rIns="30956" bIns="30956" numCol="1" spcCol="1270" anchor="ctr" anchorCtr="0">
            <a:noAutofit/>
          </a:bodyPr>
          <a:lstStyle/>
          <a:p>
            <a:pPr algn="ctr" defTabSz="2166938">
              <a:lnSpc>
                <a:spcPct val="90000"/>
              </a:lnSpc>
              <a:spcAft>
                <a:spcPct val="35000"/>
              </a:spcAft>
            </a:pPr>
            <a:r>
              <a:rPr lang="en-US" sz="1400" dirty="0">
                <a:solidFill>
                  <a:schemeClr val="tx1"/>
                </a:solidFill>
                <a:latin typeface="Times" panose="02020603050405020304" pitchFamily="18" charset="0"/>
                <a:cs typeface="Times" panose="02020603050405020304" pitchFamily="18" charset="0"/>
              </a:rPr>
              <a:t>Bloom Theory</a:t>
            </a:r>
          </a:p>
        </p:txBody>
      </p:sp>
      <p:sp>
        <p:nvSpPr>
          <p:cNvPr id="39" name="Title 1">
            <a:extLst>
              <a:ext uri="{FF2B5EF4-FFF2-40B4-BE49-F238E27FC236}">
                <a16:creationId xmlns:a16="http://schemas.microsoft.com/office/drawing/2014/main" id="{5ED7CAC4-A1F3-4ED1-9E4B-6EF14890E7BB}"/>
              </a:ext>
            </a:extLst>
          </p:cNvPr>
          <p:cNvSpPr>
            <a:spLocks noGrp="1"/>
          </p:cNvSpPr>
          <p:nvPr>
            <p:ph type="title"/>
          </p:nvPr>
        </p:nvSpPr>
        <p:spPr>
          <a:xfrm>
            <a:off x="686690" y="581442"/>
            <a:ext cx="8134105" cy="615401"/>
          </a:xfrm>
        </p:spPr>
        <p:txBody>
          <a:bodyPr>
            <a:noAutofit/>
          </a:bodyPr>
          <a:lstStyle/>
          <a:p>
            <a:pPr algn="ctr" eaLnBrk="1" hangingPunct="1">
              <a:defRPr/>
            </a:pPr>
            <a:r>
              <a:rPr lang="en-US" sz="3200" dirty="0">
                <a:latin typeface="Times New Roman" panose="02020603050405020304" pitchFamily="18" charset="0"/>
                <a:ea typeface="+mn-ea"/>
                <a:cs typeface="Times New Roman" panose="02020603050405020304" pitchFamily="18" charset="0"/>
              </a:rPr>
              <a:t>Related Works &amp; Contribution into Perspective</a:t>
            </a:r>
          </a:p>
        </p:txBody>
      </p:sp>
      <p:sp>
        <p:nvSpPr>
          <p:cNvPr id="40" name="Freeform: Shape 39">
            <a:extLst>
              <a:ext uri="{FF2B5EF4-FFF2-40B4-BE49-F238E27FC236}">
                <a16:creationId xmlns:a16="http://schemas.microsoft.com/office/drawing/2014/main" id="{F4E96CF2-4689-4487-9CFB-D439B0C11C82}"/>
              </a:ext>
            </a:extLst>
          </p:cNvPr>
          <p:cNvSpPr/>
          <p:nvPr/>
        </p:nvSpPr>
        <p:spPr>
          <a:xfrm>
            <a:off x="4178589" y="3667617"/>
            <a:ext cx="2096820" cy="452673"/>
          </a:xfrm>
          <a:custGeom>
            <a:avLst/>
            <a:gdLst>
              <a:gd name="connsiteX0" fmla="*/ 0 w 5418667"/>
              <a:gd name="connsiteY0" fmla="*/ 0 h 1029546"/>
              <a:gd name="connsiteX1" fmla="*/ 5418667 w 5418667"/>
              <a:gd name="connsiteY1" fmla="*/ 0 h 1029546"/>
              <a:gd name="connsiteX2" fmla="*/ 5418667 w 5418667"/>
              <a:gd name="connsiteY2" fmla="*/ 1029546 h 1029546"/>
              <a:gd name="connsiteX3" fmla="*/ 0 w 5418667"/>
              <a:gd name="connsiteY3" fmla="*/ 1029546 h 1029546"/>
              <a:gd name="connsiteX4" fmla="*/ 0 w 5418667"/>
              <a:gd name="connsiteY4" fmla="*/ 0 h 10295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18667" h="1029546">
                <a:moveTo>
                  <a:pt x="0" y="0"/>
                </a:moveTo>
                <a:lnTo>
                  <a:pt x="5418667" y="0"/>
                </a:lnTo>
                <a:lnTo>
                  <a:pt x="5418667" y="1029546"/>
                </a:lnTo>
                <a:lnTo>
                  <a:pt x="0" y="1029546"/>
                </a:lnTo>
                <a:lnTo>
                  <a:pt x="0" y="0"/>
                </a:lnTo>
                <a:close/>
              </a:path>
            </a:pathLst>
          </a:custGeom>
          <a:solidFill>
            <a:schemeClr val="bg1"/>
          </a:solidFill>
          <a:ln w="34925">
            <a:solidFill>
              <a:srgbClr val="FF0000"/>
            </a:solidFill>
          </a:ln>
          <a:scene3d>
            <a:camera prst="orthographicFront"/>
            <a:lightRig rig="threePt" dir="t"/>
          </a:scene3d>
          <a:sp3d>
            <a:bevelT w="152400" h="50800" prst="softRound"/>
          </a:sp3d>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30956" tIns="30956" rIns="30956" bIns="30956" numCol="1" spcCol="1270" anchor="ctr" anchorCtr="0">
            <a:noAutofit/>
          </a:bodyPr>
          <a:lstStyle/>
          <a:p>
            <a:pPr algn="ctr" defTabSz="2166938">
              <a:lnSpc>
                <a:spcPct val="90000"/>
              </a:lnSpc>
              <a:spcAft>
                <a:spcPct val="35000"/>
              </a:spcAft>
            </a:pPr>
            <a:r>
              <a:rPr lang="en-US" sz="1400" b="1" dirty="0">
                <a:solidFill>
                  <a:schemeClr val="tx1"/>
                </a:solidFill>
                <a:latin typeface="Times" panose="02020603050405020304" pitchFamily="18" charset="0"/>
                <a:cs typeface="Times" panose="02020603050405020304" pitchFamily="18" charset="0"/>
              </a:rPr>
              <a:t>Cognitive Domain</a:t>
            </a:r>
          </a:p>
        </p:txBody>
      </p:sp>
      <p:sp>
        <p:nvSpPr>
          <p:cNvPr id="63" name="Freeform: Shape 62">
            <a:extLst>
              <a:ext uri="{FF2B5EF4-FFF2-40B4-BE49-F238E27FC236}">
                <a16:creationId xmlns:a16="http://schemas.microsoft.com/office/drawing/2014/main" id="{5D811555-1900-4715-88BC-A8DE23F30F4E}"/>
              </a:ext>
            </a:extLst>
          </p:cNvPr>
          <p:cNvSpPr/>
          <p:nvPr/>
        </p:nvSpPr>
        <p:spPr>
          <a:xfrm>
            <a:off x="1945300" y="2346361"/>
            <a:ext cx="1820195" cy="470136"/>
          </a:xfrm>
          <a:custGeom>
            <a:avLst/>
            <a:gdLst>
              <a:gd name="connsiteX0" fmla="*/ 0 w 5418667"/>
              <a:gd name="connsiteY0" fmla="*/ 0 h 1029546"/>
              <a:gd name="connsiteX1" fmla="*/ 5418667 w 5418667"/>
              <a:gd name="connsiteY1" fmla="*/ 0 h 1029546"/>
              <a:gd name="connsiteX2" fmla="*/ 5418667 w 5418667"/>
              <a:gd name="connsiteY2" fmla="*/ 1029546 h 1029546"/>
              <a:gd name="connsiteX3" fmla="*/ 0 w 5418667"/>
              <a:gd name="connsiteY3" fmla="*/ 1029546 h 1029546"/>
              <a:gd name="connsiteX4" fmla="*/ 0 w 5418667"/>
              <a:gd name="connsiteY4" fmla="*/ 0 h 10295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18667" h="1029546">
                <a:moveTo>
                  <a:pt x="0" y="0"/>
                </a:moveTo>
                <a:lnTo>
                  <a:pt x="5418667" y="0"/>
                </a:lnTo>
                <a:lnTo>
                  <a:pt x="5418667" y="1029546"/>
                </a:lnTo>
                <a:lnTo>
                  <a:pt x="0" y="1029546"/>
                </a:lnTo>
                <a:lnTo>
                  <a:pt x="0" y="0"/>
                </a:lnTo>
                <a:close/>
              </a:path>
            </a:pathLst>
          </a:custGeom>
          <a:solidFill>
            <a:schemeClr val="bg1"/>
          </a:solidFill>
          <a:ln w="34925">
            <a:solidFill>
              <a:srgbClr val="FF0000"/>
            </a:solidFill>
          </a:ln>
          <a:scene3d>
            <a:camera prst="orthographicFront"/>
            <a:lightRig rig="threePt" dir="t"/>
          </a:scene3d>
          <a:sp3d>
            <a:bevelT w="152400" h="50800" prst="softRound"/>
          </a:sp3d>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30956" tIns="30956" rIns="30956" bIns="30956" numCol="1" spcCol="1270" anchor="ctr" anchorCtr="0">
            <a:noAutofit/>
          </a:bodyPr>
          <a:lstStyle/>
          <a:p>
            <a:pPr algn="ctr" defTabSz="2166938">
              <a:lnSpc>
                <a:spcPct val="90000"/>
              </a:lnSpc>
              <a:spcAft>
                <a:spcPct val="35000"/>
              </a:spcAft>
            </a:pPr>
            <a:r>
              <a:rPr lang="en-US" sz="1400" dirty="0">
                <a:solidFill>
                  <a:schemeClr val="tx1"/>
                </a:solidFill>
                <a:latin typeface="Times" panose="02020603050405020304" pitchFamily="18" charset="0"/>
                <a:cs typeface="Times" panose="02020603050405020304" pitchFamily="18" charset="0"/>
              </a:rPr>
              <a:t>Knowledge Representation</a:t>
            </a:r>
          </a:p>
        </p:txBody>
      </p:sp>
      <p:sp>
        <p:nvSpPr>
          <p:cNvPr id="64" name="Freeform: Shape 63">
            <a:extLst>
              <a:ext uri="{FF2B5EF4-FFF2-40B4-BE49-F238E27FC236}">
                <a16:creationId xmlns:a16="http://schemas.microsoft.com/office/drawing/2014/main" id="{856A9649-32AE-427F-B178-3180BA506766}"/>
              </a:ext>
            </a:extLst>
          </p:cNvPr>
          <p:cNvSpPr/>
          <p:nvPr/>
        </p:nvSpPr>
        <p:spPr>
          <a:xfrm>
            <a:off x="101854" y="2339579"/>
            <a:ext cx="1729147" cy="461172"/>
          </a:xfrm>
          <a:custGeom>
            <a:avLst/>
            <a:gdLst>
              <a:gd name="connsiteX0" fmla="*/ 0 w 5418667"/>
              <a:gd name="connsiteY0" fmla="*/ 0 h 1029546"/>
              <a:gd name="connsiteX1" fmla="*/ 5418667 w 5418667"/>
              <a:gd name="connsiteY1" fmla="*/ 0 h 1029546"/>
              <a:gd name="connsiteX2" fmla="*/ 5418667 w 5418667"/>
              <a:gd name="connsiteY2" fmla="*/ 1029546 h 1029546"/>
              <a:gd name="connsiteX3" fmla="*/ 0 w 5418667"/>
              <a:gd name="connsiteY3" fmla="*/ 1029546 h 1029546"/>
              <a:gd name="connsiteX4" fmla="*/ 0 w 5418667"/>
              <a:gd name="connsiteY4" fmla="*/ 0 h 10295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18667" h="1029546">
                <a:moveTo>
                  <a:pt x="0" y="0"/>
                </a:moveTo>
                <a:lnTo>
                  <a:pt x="5418667" y="0"/>
                </a:lnTo>
                <a:lnTo>
                  <a:pt x="5418667" y="1029546"/>
                </a:lnTo>
                <a:lnTo>
                  <a:pt x="0" y="1029546"/>
                </a:lnTo>
                <a:lnTo>
                  <a:pt x="0" y="0"/>
                </a:lnTo>
                <a:close/>
              </a:path>
            </a:pathLst>
          </a:custGeom>
          <a:solidFill>
            <a:schemeClr val="bg1"/>
          </a:solidFill>
          <a:ln w="34925">
            <a:solidFill>
              <a:srgbClr val="FF0000"/>
            </a:solidFill>
          </a:ln>
          <a:scene3d>
            <a:camera prst="orthographicFront"/>
            <a:lightRig rig="threePt" dir="t"/>
          </a:scene3d>
          <a:sp3d>
            <a:bevelT w="152400" h="50800" prst="softRound"/>
          </a:sp3d>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30956" tIns="30956" rIns="30956" bIns="30956" numCol="1" spcCol="1270" anchor="ctr" anchorCtr="0">
            <a:noAutofit/>
          </a:bodyPr>
          <a:lstStyle/>
          <a:p>
            <a:pPr algn="ctr" defTabSz="2166938">
              <a:lnSpc>
                <a:spcPct val="90000"/>
              </a:lnSpc>
              <a:spcAft>
                <a:spcPct val="35000"/>
              </a:spcAft>
            </a:pPr>
            <a:r>
              <a:rPr lang="en-US" sz="1400" dirty="0">
                <a:solidFill>
                  <a:schemeClr val="tx1"/>
                </a:solidFill>
                <a:latin typeface="Times" panose="02020603050405020304" pitchFamily="18" charset="0"/>
                <a:cs typeface="Times" panose="02020603050405020304" pitchFamily="18" charset="0"/>
              </a:rPr>
              <a:t>Knowledge Discovery </a:t>
            </a:r>
          </a:p>
        </p:txBody>
      </p:sp>
      <p:sp>
        <p:nvSpPr>
          <p:cNvPr id="88" name="Freeform: Shape 87">
            <a:extLst>
              <a:ext uri="{FF2B5EF4-FFF2-40B4-BE49-F238E27FC236}">
                <a16:creationId xmlns:a16="http://schemas.microsoft.com/office/drawing/2014/main" id="{22888251-8C1C-4A57-BEA4-EAAA54E6C018}"/>
              </a:ext>
            </a:extLst>
          </p:cNvPr>
          <p:cNvSpPr/>
          <p:nvPr/>
        </p:nvSpPr>
        <p:spPr>
          <a:xfrm>
            <a:off x="2047070" y="2898899"/>
            <a:ext cx="1609892" cy="464991"/>
          </a:xfrm>
          <a:custGeom>
            <a:avLst/>
            <a:gdLst>
              <a:gd name="connsiteX0" fmla="*/ 0 w 5418667"/>
              <a:gd name="connsiteY0" fmla="*/ 0 h 1029546"/>
              <a:gd name="connsiteX1" fmla="*/ 5418667 w 5418667"/>
              <a:gd name="connsiteY1" fmla="*/ 0 h 1029546"/>
              <a:gd name="connsiteX2" fmla="*/ 5418667 w 5418667"/>
              <a:gd name="connsiteY2" fmla="*/ 1029546 h 1029546"/>
              <a:gd name="connsiteX3" fmla="*/ 0 w 5418667"/>
              <a:gd name="connsiteY3" fmla="*/ 1029546 h 1029546"/>
              <a:gd name="connsiteX4" fmla="*/ 0 w 5418667"/>
              <a:gd name="connsiteY4" fmla="*/ 0 h 10295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18667" h="1029546">
                <a:moveTo>
                  <a:pt x="0" y="0"/>
                </a:moveTo>
                <a:lnTo>
                  <a:pt x="5418667" y="0"/>
                </a:lnTo>
                <a:lnTo>
                  <a:pt x="5418667" y="1029546"/>
                </a:lnTo>
                <a:lnTo>
                  <a:pt x="0" y="1029546"/>
                </a:lnTo>
                <a:lnTo>
                  <a:pt x="0" y="0"/>
                </a:lnTo>
                <a:close/>
              </a:path>
            </a:pathLst>
          </a:custGeom>
          <a:solidFill>
            <a:schemeClr val="bg1"/>
          </a:solidFill>
          <a:ln w="34925">
            <a:solidFill>
              <a:srgbClr val="FF0000"/>
            </a:solidFill>
          </a:ln>
          <a:scene3d>
            <a:camera prst="orthographicFront"/>
            <a:lightRig rig="threePt" dir="t"/>
          </a:scene3d>
          <a:sp3d>
            <a:bevelT w="152400" h="50800" prst="softRound"/>
          </a:sp3d>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30956" tIns="30956" rIns="30956" bIns="30956" numCol="1" spcCol="1270" anchor="ctr" anchorCtr="0">
            <a:noAutofit/>
          </a:bodyPr>
          <a:lstStyle/>
          <a:p>
            <a:pPr algn="ctr" defTabSz="2166938">
              <a:lnSpc>
                <a:spcPct val="90000"/>
              </a:lnSpc>
              <a:spcAft>
                <a:spcPct val="35000"/>
              </a:spcAft>
            </a:pPr>
            <a:r>
              <a:rPr lang="en-US" sz="1400" dirty="0">
                <a:solidFill>
                  <a:schemeClr val="tx1"/>
                </a:solidFill>
                <a:latin typeface="Times" panose="02020603050405020304" pitchFamily="18" charset="0"/>
                <a:cs typeface="Times" panose="02020603050405020304" pitchFamily="18" charset="0"/>
              </a:rPr>
              <a:t>Graph Based</a:t>
            </a:r>
          </a:p>
        </p:txBody>
      </p:sp>
      <p:sp>
        <p:nvSpPr>
          <p:cNvPr id="97" name="Freeform: Shape 96">
            <a:extLst>
              <a:ext uri="{FF2B5EF4-FFF2-40B4-BE49-F238E27FC236}">
                <a16:creationId xmlns:a16="http://schemas.microsoft.com/office/drawing/2014/main" id="{2EA557A6-9B60-44AF-AE38-90FD80853128}"/>
              </a:ext>
            </a:extLst>
          </p:cNvPr>
          <p:cNvSpPr/>
          <p:nvPr/>
        </p:nvSpPr>
        <p:spPr>
          <a:xfrm>
            <a:off x="6585891" y="3358929"/>
            <a:ext cx="2119043" cy="333174"/>
          </a:xfrm>
          <a:custGeom>
            <a:avLst/>
            <a:gdLst>
              <a:gd name="connsiteX0" fmla="*/ 0 w 5418667"/>
              <a:gd name="connsiteY0" fmla="*/ 0 h 1029546"/>
              <a:gd name="connsiteX1" fmla="*/ 5418667 w 5418667"/>
              <a:gd name="connsiteY1" fmla="*/ 0 h 1029546"/>
              <a:gd name="connsiteX2" fmla="*/ 5418667 w 5418667"/>
              <a:gd name="connsiteY2" fmla="*/ 1029546 h 1029546"/>
              <a:gd name="connsiteX3" fmla="*/ 0 w 5418667"/>
              <a:gd name="connsiteY3" fmla="*/ 1029546 h 1029546"/>
              <a:gd name="connsiteX4" fmla="*/ 0 w 5418667"/>
              <a:gd name="connsiteY4" fmla="*/ 0 h 10295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18667" h="1029546">
                <a:moveTo>
                  <a:pt x="0" y="0"/>
                </a:moveTo>
                <a:lnTo>
                  <a:pt x="5418667" y="0"/>
                </a:lnTo>
                <a:lnTo>
                  <a:pt x="5418667" y="1029546"/>
                </a:lnTo>
                <a:lnTo>
                  <a:pt x="0" y="1029546"/>
                </a:lnTo>
                <a:lnTo>
                  <a:pt x="0" y="0"/>
                </a:lnTo>
                <a:close/>
              </a:path>
            </a:pathLst>
          </a:custGeom>
          <a:solidFill>
            <a:schemeClr val="bg1"/>
          </a:solidFill>
          <a:ln w="31750">
            <a:solidFill>
              <a:srgbClr val="FF0000"/>
            </a:solidFill>
          </a:ln>
          <a:scene3d>
            <a:camera prst="orthographicFront"/>
            <a:lightRig rig="threePt" dir="t"/>
          </a:scene3d>
          <a:sp3d>
            <a:bevelT w="152400" h="50800" prst="softRound"/>
          </a:sp3d>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30956" tIns="30956" rIns="30956" bIns="30956" numCol="1" spcCol="1270" anchor="ctr" anchorCtr="0">
            <a:noAutofit/>
          </a:bodyPr>
          <a:lstStyle/>
          <a:p>
            <a:pPr algn="ctr" defTabSz="2166938">
              <a:lnSpc>
                <a:spcPct val="90000"/>
              </a:lnSpc>
              <a:spcAft>
                <a:spcPct val="35000"/>
              </a:spcAft>
            </a:pPr>
            <a:r>
              <a:rPr lang="en-US" sz="1400" dirty="0">
                <a:solidFill>
                  <a:schemeClr val="tx1"/>
                </a:solidFill>
                <a:latin typeface="Times" panose="02020603050405020304" pitchFamily="18" charset="0"/>
                <a:cs typeface="Times" panose="02020603050405020304" pitchFamily="18" charset="0"/>
              </a:rPr>
              <a:t>Bloom CD Taxonomy</a:t>
            </a:r>
          </a:p>
        </p:txBody>
      </p:sp>
      <p:sp>
        <p:nvSpPr>
          <p:cNvPr id="100" name="Freeform: Shape 99">
            <a:extLst>
              <a:ext uri="{FF2B5EF4-FFF2-40B4-BE49-F238E27FC236}">
                <a16:creationId xmlns:a16="http://schemas.microsoft.com/office/drawing/2014/main" id="{851D7617-0FBC-48D5-9016-D3F6FD47A699}"/>
              </a:ext>
            </a:extLst>
          </p:cNvPr>
          <p:cNvSpPr/>
          <p:nvPr/>
        </p:nvSpPr>
        <p:spPr>
          <a:xfrm>
            <a:off x="6589567" y="3777510"/>
            <a:ext cx="2064963" cy="419878"/>
          </a:xfrm>
          <a:custGeom>
            <a:avLst/>
            <a:gdLst>
              <a:gd name="connsiteX0" fmla="*/ 0 w 5418667"/>
              <a:gd name="connsiteY0" fmla="*/ 0 h 1029546"/>
              <a:gd name="connsiteX1" fmla="*/ 5418667 w 5418667"/>
              <a:gd name="connsiteY1" fmla="*/ 0 h 1029546"/>
              <a:gd name="connsiteX2" fmla="*/ 5418667 w 5418667"/>
              <a:gd name="connsiteY2" fmla="*/ 1029546 h 1029546"/>
              <a:gd name="connsiteX3" fmla="*/ 0 w 5418667"/>
              <a:gd name="connsiteY3" fmla="*/ 1029546 h 1029546"/>
              <a:gd name="connsiteX4" fmla="*/ 0 w 5418667"/>
              <a:gd name="connsiteY4" fmla="*/ 0 h 10295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18667" h="1029546">
                <a:moveTo>
                  <a:pt x="0" y="0"/>
                </a:moveTo>
                <a:lnTo>
                  <a:pt x="5418667" y="0"/>
                </a:lnTo>
                <a:lnTo>
                  <a:pt x="5418667" y="1029546"/>
                </a:lnTo>
                <a:lnTo>
                  <a:pt x="0" y="1029546"/>
                </a:lnTo>
                <a:lnTo>
                  <a:pt x="0" y="0"/>
                </a:lnTo>
                <a:close/>
              </a:path>
            </a:pathLst>
          </a:custGeom>
          <a:solidFill>
            <a:schemeClr val="bg1"/>
          </a:solidFill>
          <a:ln w="31750">
            <a:solidFill>
              <a:srgbClr val="FF0000"/>
            </a:solidFill>
          </a:ln>
          <a:scene3d>
            <a:camera prst="orthographicFront"/>
            <a:lightRig rig="threePt" dir="t"/>
          </a:scene3d>
          <a:sp3d>
            <a:bevelT w="152400" h="50800" prst="softRound"/>
          </a:sp3d>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30956" tIns="30956" rIns="30956" bIns="30956" numCol="1" spcCol="1270" anchor="ctr" anchorCtr="0">
            <a:noAutofit/>
          </a:bodyPr>
          <a:lstStyle/>
          <a:p>
            <a:pPr algn="ctr" defTabSz="2166938">
              <a:lnSpc>
                <a:spcPct val="90000"/>
              </a:lnSpc>
              <a:spcAft>
                <a:spcPct val="35000"/>
              </a:spcAft>
            </a:pPr>
            <a:r>
              <a:rPr lang="en-US" sz="1400" dirty="0">
                <a:solidFill>
                  <a:schemeClr val="tx1"/>
                </a:solidFill>
                <a:latin typeface="Times" panose="02020603050405020304" pitchFamily="18" charset="0"/>
                <a:cs typeface="Times" panose="02020603050405020304" pitchFamily="18" charset="0"/>
              </a:rPr>
              <a:t>Revised Bloom Taxonomy</a:t>
            </a:r>
          </a:p>
        </p:txBody>
      </p:sp>
      <p:sp>
        <p:nvSpPr>
          <p:cNvPr id="101" name="Freeform: Shape 100">
            <a:extLst>
              <a:ext uri="{FF2B5EF4-FFF2-40B4-BE49-F238E27FC236}">
                <a16:creationId xmlns:a16="http://schemas.microsoft.com/office/drawing/2014/main" id="{D45FD5D7-5A74-438E-9DE5-CD560900326A}"/>
              </a:ext>
            </a:extLst>
          </p:cNvPr>
          <p:cNvSpPr/>
          <p:nvPr/>
        </p:nvSpPr>
        <p:spPr>
          <a:xfrm>
            <a:off x="6589574" y="4298654"/>
            <a:ext cx="2064951" cy="339784"/>
          </a:xfrm>
          <a:custGeom>
            <a:avLst/>
            <a:gdLst>
              <a:gd name="connsiteX0" fmla="*/ 0 w 5418667"/>
              <a:gd name="connsiteY0" fmla="*/ 0 h 1029546"/>
              <a:gd name="connsiteX1" fmla="*/ 5418667 w 5418667"/>
              <a:gd name="connsiteY1" fmla="*/ 0 h 1029546"/>
              <a:gd name="connsiteX2" fmla="*/ 5418667 w 5418667"/>
              <a:gd name="connsiteY2" fmla="*/ 1029546 h 1029546"/>
              <a:gd name="connsiteX3" fmla="*/ 0 w 5418667"/>
              <a:gd name="connsiteY3" fmla="*/ 1029546 h 1029546"/>
              <a:gd name="connsiteX4" fmla="*/ 0 w 5418667"/>
              <a:gd name="connsiteY4" fmla="*/ 0 h 10295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18667" h="1029546">
                <a:moveTo>
                  <a:pt x="0" y="0"/>
                </a:moveTo>
                <a:lnTo>
                  <a:pt x="5418667" y="0"/>
                </a:lnTo>
                <a:lnTo>
                  <a:pt x="5418667" y="1029546"/>
                </a:lnTo>
                <a:lnTo>
                  <a:pt x="0" y="1029546"/>
                </a:lnTo>
                <a:lnTo>
                  <a:pt x="0" y="0"/>
                </a:lnTo>
                <a:close/>
              </a:path>
            </a:pathLst>
          </a:custGeom>
          <a:solidFill>
            <a:schemeClr val="bg1"/>
          </a:solidFill>
          <a:ln w="34925">
            <a:solidFill>
              <a:srgbClr val="FF0000"/>
            </a:solidFill>
          </a:ln>
          <a:scene3d>
            <a:camera prst="orthographicFront"/>
            <a:lightRig rig="threePt" dir="t"/>
          </a:scene3d>
          <a:sp3d>
            <a:bevelT w="152400" h="50800" prst="softRound"/>
          </a:sp3d>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30956" tIns="30956" rIns="30956" bIns="30956" numCol="1" spcCol="1270" anchor="ctr" anchorCtr="0">
            <a:noAutofit/>
          </a:bodyPr>
          <a:lstStyle/>
          <a:p>
            <a:pPr algn="ctr" defTabSz="2166938">
              <a:lnSpc>
                <a:spcPct val="90000"/>
              </a:lnSpc>
              <a:spcAft>
                <a:spcPct val="35000"/>
              </a:spcAft>
            </a:pPr>
            <a:r>
              <a:rPr lang="en-US" sz="1400" b="1" dirty="0">
                <a:solidFill>
                  <a:schemeClr val="tx1"/>
                </a:solidFill>
                <a:latin typeface="Times" panose="02020603050405020304" pitchFamily="18" charset="0"/>
                <a:cs typeface="Times" panose="02020603050405020304" pitchFamily="18" charset="0"/>
              </a:rPr>
              <a:t>CS Taxonomy</a:t>
            </a:r>
          </a:p>
        </p:txBody>
      </p:sp>
      <p:sp>
        <p:nvSpPr>
          <p:cNvPr id="108" name="Freeform: Shape 107">
            <a:extLst>
              <a:ext uri="{FF2B5EF4-FFF2-40B4-BE49-F238E27FC236}">
                <a16:creationId xmlns:a16="http://schemas.microsoft.com/office/drawing/2014/main" id="{4765E1F5-2775-443E-9B40-0859867AB41B}"/>
              </a:ext>
            </a:extLst>
          </p:cNvPr>
          <p:cNvSpPr/>
          <p:nvPr/>
        </p:nvSpPr>
        <p:spPr>
          <a:xfrm>
            <a:off x="6663001" y="4965200"/>
            <a:ext cx="1813164" cy="267992"/>
          </a:xfrm>
          <a:custGeom>
            <a:avLst/>
            <a:gdLst>
              <a:gd name="connsiteX0" fmla="*/ 0 w 5418667"/>
              <a:gd name="connsiteY0" fmla="*/ 0 h 1029546"/>
              <a:gd name="connsiteX1" fmla="*/ 5418667 w 5418667"/>
              <a:gd name="connsiteY1" fmla="*/ 0 h 1029546"/>
              <a:gd name="connsiteX2" fmla="*/ 5418667 w 5418667"/>
              <a:gd name="connsiteY2" fmla="*/ 1029546 h 1029546"/>
              <a:gd name="connsiteX3" fmla="*/ 0 w 5418667"/>
              <a:gd name="connsiteY3" fmla="*/ 1029546 h 1029546"/>
              <a:gd name="connsiteX4" fmla="*/ 0 w 5418667"/>
              <a:gd name="connsiteY4" fmla="*/ 0 h 10295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18667" h="1029546">
                <a:moveTo>
                  <a:pt x="0" y="0"/>
                </a:moveTo>
                <a:lnTo>
                  <a:pt x="5418667" y="0"/>
                </a:lnTo>
                <a:lnTo>
                  <a:pt x="5418667" y="1029546"/>
                </a:lnTo>
                <a:lnTo>
                  <a:pt x="0" y="1029546"/>
                </a:lnTo>
                <a:lnTo>
                  <a:pt x="0" y="0"/>
                </a:lnTo>
                <a:close/>
              </a:path>
            </a:pathLst>
          </a:custGeom>
          <a:solidFill>
            <a:schemeClr val="bg1"/>
          </a:solidFill>
          <a:ln w="31750">
            <a:solidFill>
              <a:srgbClr val="FF0000"/>
            </a:solidFill>
          </a:ln>
          <a:scene3d>
            <a:camera prst="orthographicFront"/>
            <a:lightRig rig="threePt" dir="t"/>
          </a:scene3d>
          <a:sp3d>
            <a:bevelT w="152400" h="50800" prst="softRound"/>
          </a:sp3d>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30956" tIns="30956" rIns="30956" bIns="30956" numCol="1" spcCol="1270" anchor="ctr" anchorCtr="0">
            <a:noAutofit/>
          </a:bodyPr>
          <a:lstStyle/>
          <a:p>
            <a:pPr algn="ctr" defTabSz="2166938">
              <a:lnSpc>
                <a:spcPct val="90000"/>
              </a:lnSpc>
              <a:spcAft>
                <a:spcPct val="35000"/>
              </a:spcAft>
            </a:pPr>
            <a:r>
              <a:rPr lang="en-US" sz="1400" dirty="0">
                <a:solidFill>
                  <a:schemeClr val="tx1"/>
                </a:solidFill>
                <a:latin typeface="Times" panose="02020603050405020304" pitchFamily="18" charset="0"/>
                <a:cs typeface="Times" panose="02020603050405020304" pitchFamily="18" charset="0"/>
              </a:rPr>
              <a:t>Course Design*</a:t>
            </a:r>
          </a:p>
        </p:txBody>
      </p:sp>
      <p:sp>
        <p:nvSpPr>
          <p:cNvPr id="109" name="Freeform: Shape 108">
            <a:extLst>
              <a:ext uri="{FF2B5EF4-FFF2-40B4-BE49-F238E27FC236}">
                <a16:creationId xmlns:a16="http://schemas.microsoft.com/office/drawing/2014/main" id="{9B7B8F57-AAB9-4DEF-8EE3-E1A35240E8DB}"/>
              </a:ext>
            </a:extLst>
          </p:cNvPr>
          <p:cNvSpPr/>
          <p:nvPr/>
        </p:nvSpPr>
        <p:spPr>
          <a:xfrm>
            <a:off x="6663001" y="5298187"/>
            <a:ext cx="1813164" cy="397611"/>
          </a:xfrm>
          <a:custGeom>
            <a:avLst/>
            <a:gdLst>
              <a:gd name="connsiteX0" fmla="*/ 0 w 5418667"/>
              <a:gd name="connsiteY0" fmla="*/ 0 h 1029546"/>
              <a:gd name="connsiteX1" fmla="*/ 5418667 w 5418667"/>
              <a:gd name="connsiteY1" fmla="*/ 0 h 1029546"/>
              <a:gd name="connsiteX2" fmla="*/ 5418667 w 5418667"/>
              <a:gd name="connsiteY2" fmla="*/ 1029546 h 1029546"/>
              <a:gd name="connsiteX3" fmla="*/ 0 w 5418667"/>
              <a:gd name="connsiteY3" fmla="*/ 1029546 h 1029546"/>
              <a:gd name="connsiteX4" fmla="*/ 0 w 5418667"/>
              <a:gd name="connsiteY4" fmla="*/ 0 h 10295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18667" h="1029546">
                <a:moveTo>
                  <a:pt x="0" y="0"/>
                </a:moveTo>
                <a:lnTo>
                  <a:pt x="5418667" y="0"/>
                </a:lnTo>
                <a:lnTo>
                  <a:pt x="5418667" y="1029546"/>
                </a:lnTo>
                <a:lnTo>
                  <a:pt x="0" y="1029546"/>
                </a:lnTo>
                <a:lnTo>
                  <a:pt x="0" y="0"/>
                </a:lnTo>
                <a:close/>
              </a:path>
            </a:pathLst>
          </a:custGeom>
          <a:solidFill>
            <a:schemeClr val="bg1"/>
          </a:solidFill>
          <a:ln w="31750">
            <a:solidFill>
              <a:srgbClr val="FF0000"/>
            </a:solidFill>
          </a:ln>
          <a:scene3d>
            <a:camera prst="orthographicFront"/>
            <a:lightRig rig="threePt" dir="t"/>
          </a:scene3d>
          <a:sp3d>
            <a:bevelT w="152400" h="50800" prst="softRound"/>
          </a:sp3d>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30956" tIns="30956" rIns="30956" bIns="30956" numCol="1" spcCol="1270" anchor="ctr" anchorCtr="0">
            <a:noAutofit/>
          </a:bodyPr>
          <a:lstStyle/>
          <a:p>
            <a:pPr algn="ctr" defTabSz="2166938">
              <a:lnSpc>
                <a:spcPct val="90000"/>
              </a:lnSpc>
              <a:spcAft>
                <a:spcPct val="35000"/>
              </a:spcAft>
            </a:pPr>
            <a:r>
              <a:rPr lang="en-US" sz="1400" dirty="0">
                <a:solidFill>
                  <a:schemeClr val="tx1"/>
                </a:solidFill>
                <a:latin typeface="Times" panose="02020603050405020304" pitchFamily="18" charset="0"/>
                <a:cs typeface="Times" panose="02020603050405020304" pitchFamily="18" charset="0"/>
              </a:rPr>
              <a:t>Teaching Methodology*</a:t>
            </a:r>
          </a:p>
        </p:txBody>
      </p:sp>
      <p:sp>
        <p:nvSpPr>
          <p:cNvPr id="111" name="Freeform: Shape 110">
            <a:extLst>
              <a:ext uri="{FF2B5EF4-FFF2-40B4-BE49-F238E27FC236}">
                <a16:creationId xmlns:a16="http://schemas.microsoft.com/office/drawing/2014/main" id="{73F4D2F1-93C5-4927-9D8B-A42209A6DCFC}"/>
              </a:ext>
            </a:extLst>
          </p:cNvPr>
          <p:cNvSpPr/>
          <p:nvPr/>
        </p:nvSpPr>
        <p:spPr>
          <a:xfrm>
            <a:off x="6663001" y="5758144"/>
            <a:ext cx="1813164" cy="397611"/>
          </a:xfrm>
          <a:custGeom>
            <a:avLst/>
            <a:gdLst>
              <a:gd name="connsiteX0" fmla="*/ 0 w 5418667"/>
              <a:gd name="connsiteY0" fmla="*/ 0 h 1029546"/>
              <a:gd name="connsiteX1" fmla="*/ 5418667 w 5418667"/>
              <a:gd name="connsiteY1" fmla="*/ 0 h 1029546"/>
              <a:gd name="connsiteX2" fmla="*/ 5418667 w 5418667"/>
              <a:gd name="connsiteY2" fmla="*/ 1029546 h 1029546"/>
              <a:gd name="connsiteX3" fmla="*/ 0 w 5418667"/>
              <a:gd name="connsiteY3" fmla="*/ 1029546 h 1029546"/>
              <a:gd name="connsiteX4" fmla="*/ 0 w 5418667"/>
              <a:gd name="connsiteY4" fmla="*/ 0 h 10295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18667" h="1029546">
                <a:moveTo>
                  <a:pt x="0" y="0"/>
                </a:moveTo>
                <a:lnTo>
                  <a:pt x="5418667" y="0"/>
                </a:lnTo>
                <a:lnTo>
                  <a:pt x="5418667" y="1029546"/>
                </a:lnTo>
                <a:lnTo>
                  <a:pt x="0" y="1029546"/>
                </a:lnTo>
                <a:lnTo>
                  <a:pt x="0" y="0"/>
                </a:lnTo>
                <a:close/>
              </a:path>
            </a:pathLst>
          </a:custGeom>
          <a:solidFill>
            <a:schemeClr val="bg1"/>
          </a:solidFill>
          <a:ln w="31750">
            <a:solidFill>
              <a:srgbClr val="FF0000"/>
            </a:solidFill>
          </a:ln>
          <a:scene3d>
            <a:camera prst="orthographicFront"/>
            <a:lightRig rig="threePt" dir="t"/>
          </a:scene3d>
          <a:sp3d>
            <a:bevelT w="152400" h="50800" prst="softRound"/>
          </a:sp3d>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30956" tIns="30956" rIns="30956" bIns="30956" numCol="1" spcCol="1270" anchor="ctr" anchorCtr="0">
            <a:noAutofit/>
          </a:bodyPr>
          <a:lstStyle/>
          <a:p>
            <a:pPr algn="ctr" defTabSz="2166938">
              <a:lnSpc>
                <a:spcPct val="90000"/>
              </a:lnSpc>
              <a:spcAft>
                <a:spcPct val="35000"/>
              </a:spcAft>
            </a:pPr>
            <a:r>
              <a:rPr lang="en-US" altLang="en-US" sz="1400" dirty="0">
                <a:solidFill>
                  <a:schemeClr val="tx1"/>
                </a:solidFill>
                <a:latin typeface="Times" panose="02020603050405020304" pitchFamily="18" charset="0"/>
                <a:cs typeface="Times" panose="02020603050405020304" pitchFamily="18" charset="0"/>
              </a:rPr>
              <a:t>Test Problem Assessment*</a:t>
            </a:r>
            <a:r>
              <a:rPr lang="en-US" sz="1400" dirty="0">
                <a:solidFill>
                  <a:schemeClr val="tx1"/>
                </a:solidFill>
                <a:latin typeface="Times" panose="02020603050405020304" pitchFamily="18" charset="0"/>
                <a:cs typeface="Times" panose="02020603050405020304" pitchFamily="18" charset="0"/>
              </a:rPr>
              <a:t> </a:t>
            </a:r>
          </a:p>
        </p:txBody>
      </p:sp>
      <p:sp>
        <p:nvSpPr>
          <p:cNvPr id="131" name="Freeform: Shape 130">
            <a:extLst>
              <a:ext uri="{FF2B5EF4-FFF2-40B4-BE49-F238E27FC236}">
                <a16:creationId xmlns:a16="http://schemas.microsoft.com/office/drawing/2014/main" id="{B0069063-97A5-4D96-9CDF-93249D0609EC}"/>
              </a:ext>
            </a:extLst>
          </p:cNvPr>
          <p:cNvSpPr/>
          <p:nvPr/>
        </p:nvSpPr>
        <p:spPr>
          <a:xfrm>
            <a:off x="6728175" y="2586044"/>
            <a:ext cx="2092620" cy="460906"/>
          </a:xfrm>
          <a:custGeom>
            <a:avLst/>
            <a:gdLst>
              <a:gd name="connsiteX0" fmla="*/ 0 w 5418667"/>
              <a:gd name="connsiteY0" fmla="*/ 0 h 1029546"/>
              <a:gd name="connsiteX1" fmla="*/ 5418667 w 5418667"/>
              <a:gd name="connsiteY1" fmla="*/ 0 h 1029546"/>
              <a:gd name="connsiteX2" fmla="*/ 5418667 w 5418667"/>
              <a:gd name="connsiteY2" fmla="*/ 1029546 h 1029546"/>
              <a:gd name="connsiteX3" fmla="*/ 0 w 5418667"/>
              <a:gd name="connsiteY3" fmla="*/ 1029546 h 1029546"/>
              <a:gd name="connsiteX4" fmla="*/ 0 w 5418667"/>
              <a:gd name="connsiteY4" fmla="*/ 0 h 10295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18667" h="1029546">
                <a:moveTo>
                  <a:pt x="0" y="0"/>
                </a:moveTo>
                <a:lnTo>
                  <a:pt x="5418667" y="0"/>
                </a:lnTo>
                <a:lnTo>
                  <a:pt x="5418667" y="1029546"/>
                </a:lnTo>
                <a:lnTo>
                  <a:pt x="0" y="1029546"/>
                </a:lnTo>
                <a:lnTo>
                  <a:pt x="0" y="0"/>
                </a:lnTo>
                <a:close/>
              </a:path>
            </a:pathLst>
          </a:custGeom>
          <a:solidFill>
            <a:schemeClr val="bg1"/>
          </a:solidFill>
          <a:ln w="38100">
            <a:solidFill>
              <a:srgbClr val="FF0000"/>
            </a:solidFill>
          </a:ln>
          <a:scene3d>
            <a:camera prst="orthographicFront"/>
            <a:lightRig rig="threePt" dir="t"/>
          </a:scene3d>
          <a:sp3d>
            <a:bevelT w="152400" h="50800" prst="softRound"/>
          </a:sp3d>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30956" tIns="30956" rIns="30956" bIns="30956" numCol="1" spcCol="1270" anchor="ctr" anchorCtr="0">
            <a:noAutofit/>
          </a:bodyPr>
          <a:lstStyle/>
          <a:p>
            <a:pPr algn="ctr"/>
            <a:r>
              <a:rPr lang="en-US" sz="1400" dirty="0">
                <a:solidFill>
                  <a:schemeClr val="tx1"/>
                </a:solidFill>
                <a:latin typeface="Times" panose="02020603050405020304" pitchFamily="18" charset="0"/>
                <a:cs typeface="Times" panose="02020603050405020304" pitchFamily="18" charset="0"/>
              </a:rPr>
              <a:t>Concept Network Growth</a:t>
            </a:r>
          </a:p>
        </p:txBody>
      </p:sp>
      <p:sp>
        <p:nvSpPr>
          <p:cNvPr id="75" name="Freeform: Shape 74">
            <a:extLst>
              <a:ext uri="{FF2B5EF4-FFF2-40B4-BE49-F238E27FC236}">
                <a16:creationId xmlns:a16="http://schemas.microsoft.com/office/drawing/2014/main" id="{043DFAC1-1084-481E-A363-C6DB3F2AC577}"/>
              </a:ext>
            </a:extLst>
          </p:cNvPr>
          <p:cNvSpPr/>
          <p:nvPr/>
        </p:nvSpPr>
        <p:spPr>
          <a:xfrm>
            <a:off x="282066" y="3455938"/>
            <a:ext cx="1346582" cy="471632"/>
          </a:xfrm>
          <a:custGeom>
            <a:avLst/>
            <a:gdLst>
              <a:gd name="connsiteX0" fmla="*/ 0 w 5418667"/>
              <a:gd name="connsiteY0" fmla="*/ 0 h 1029546"/>
              <a:gd name="connsiteX1" fmla="*/ 5418667 w 5418667"/>
              <a:gd name="connsiteY1" fmla="*/ 0 h 1029546"/>
              <a:gd name="connsiteX2" fmla="*/ 5418667 w 5418667"/>
              <a:gd name="connsiteY2" fmla="*/ 1029546 h 1029546"/>
              <a:gd name="connsiteX3" fmla="*/ 0 w 5418667"/>
              <a:gd name="connsiteY3" fmla="*/ 1029546 h 1029546"/>
              <a:gd name="connsiteX4" fmla="*/ 0 w 5418667"/>
              <a:gd name="connsiteY4" fmla="*/ 0 h 10295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18667" h="1029546">
                <a:moveTo>
                  <a:pt x="0" y="0"/>
                </a:moveTo>
                <a:lnTo>
                  <a:pt x="5418667" y="0"/>
                </a:lnTo>
                <a:lnTo>
                  <a:pt x="5418667" y="1029546"/>
                </a:lnTo>
                <a:lnTo>
                  <a:pt x="0" y="1029546"/>
                </a:lnTo>
                <a:lnTo>
                  <a:pt x="0" y="0"/>
                </a:lnTo>
                <a:close/>
              </a:path>
            </a:pathLst>
          </a:custGeom>
          <a:solidFill>
            <a:schemeClr val="bg1"/>
          </a:solidFill>
          <a:ln w="34925">
            <a:solidFill>
              <a:srgbClr val="FF0000"/>
            </a:solidFill>
          </a:ln>
          <a:scene3d>
            <a:camera prst="orthographicFront"/>
            <a:lightRig rig="threePt" dir="t"/>
          </a:scene3d>
          <a:sp3d>
            <a:bevelT w="152400" h="50800" prst="softRound"/>
          </a:sp3d>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30956" tIns="30956" rIns="30956" bIns="30956" numCol="1" spcCol="1270" anchor="ctr" anchorCtr="0">
            <a:noAutofit/>
          </a:bodyPr>
          <a:lstStyle/>
          <a:p>
            <a:pPr algn="ctr" defTabSz="2166938">
              <a:lnSpc>
                <a:spcPct val="90000"/>
              </a:lnSpc>
              <a:spcAft>
                <a:spcPct val="35000"/>
              </a:spcAft>
            </a:pPr>
            <a:r>
              <a:rPr lang="en-US" sz="1400" dirty="0">
                <a:solidFill>
                  <a:schemeClr val="tx1"/>
                </a:solidFill>
                <a:latin typeface="Times" panose="02020603050405020304" pitchFamily="18" charset="0"/>
                <a:cs typeface="Times" panose="02020603050405020304" pitchFamily="18" charset="0"/>
              </a:rPr>
              <a:t>Markov Logic Network(MLN)</a:t>
            </a:r>
            <a:endParaRPr lang="en-US" sz="1100" dirty="0">
              <a:solidFill>
                <a:schemeClr val="tx1"/>
              </a:solidFill>
              <a:latin typeface="Times" panose="02020603050405020304" pitchFamily="18" charset="0"/>
              <a:cs typeface="Times" panose="02020603050405020304" pitchFamily="18" charset="0"/>
            </a:endParaRPr>
          </a:p>
        </p:txBody>
      </p:sp>
      <p:sp>
        <p:nvSpPr>
          <p:cNvPr id="89" name="Freeform: Shape 88">
            <a:extLst>
              <a:ext uri="{FF2B5EF4-FFF2-40B4-BE49-F238E27FC236}">
                <a16:creationId xmlns:a16="http://schemas.microsoft.com/office/drawing/2014/main" id="{5C24D739-E124-4111-AFE9-EFFF3B92700B}"/>
              </a:ext>
            </a:extLst>
          </p:cNvPr>
          <p:cNvSpPr/>
          <p:nvPr/>
        </p:nvSpPr>
        <p:spPr>
          <a:xfrm>
            <a:off x="2352359" y="3460314"/>
            <a:ext cx="1287218" cy="315136"/>
          </a:xfrm>
          <a:custGeom>
            <a:avLst/>
            <a:gdLst>
              <a:gd name="connsiteX0" fmla="*/ 0 w 5418667"/>
              <a:gd name="connsiteY0" fmla="*/ 0 h 1029546"/>
              <a:gd name="connsiteX1" fmla="*/ 5418667 w 5418667"/>
              <a:gd name="connsiteY1" fmla="*/ 0 h 1029546"/>
              <a:gd name="connsiteX2" fmla="*/ 5418667 w 5418667"/>
              <a:gd name="connsiteY2" fmla="*/ 1029546 h 1029546"/>
              <a:gd name="connsiteX3" fmla="*/ 0 w 5418667"/>
              <a:gd name="connsiteY3" fmla="*/ 1029546 h 1029546"/>
              <a:gd name="connsiteX4" fmla="*/ 0 w 5418667"/>
              <a:gd name="connsiteY4" fmla="*/ 0 h 10295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18667" h="1029546">
                <a:moveTo>
                  <a:pt x="0" y="0"/>
                </a:moveTo>
                <a:lnTo>
                  <a:pt x="5418667" y="0"/>
                </a:lnTo>
                <a:lnTo>
                  <a:pt x="5418667" y="1029546"/>
                </a:lnTo>
                <a:lnTo>
                  <a:pt x="0" y="1029546"/>
                </a:lnTo>
                <a:lnTo>
                  <a:pt x="0" y="0"/>
                </a:lnTo>
                <a:close/>
              </a:path>
            </a:pathLst>
          </a:custGeom>
          <a:solidFill>
            <a:schemeClr val="bg1"/>
          </a:solidFill>
          <a:ln w="31750">
            <a:solidFill>
              <a:srgbClr val="FF0000"/>
            </a:solidFill>
          </a:ln>
          <a:scene3d>
            <a:camera prst="orthographicFront"/>
            <a:lightRig rig="threePt" dir="t"/>
          </a:scene3d>
          <a:sp3d>
            <a:bevelT w="152400" h="50800" prst="softRound"/>
          </a:sp3d>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30956" tIns="30956" rIns="30956" bIns="30956" numCol="1" spcCol="1270" anchor="ctr" anchorCtr="0">
            <a:noAutofit/>
          </a:bodyPr>
          <a:lstStyle/>
          <a:p>
            <a:pPr algn="ctr" defTabSz="2166938">
              <a:lnSpc>
                <a:spcPct val="90000"/>
              </a:lnSpc>
              <a:spcAft>
                <a:spcPct val="35000"/>
              </a:spcAft>
            </a:pPr>
            <a:r>
              <a:rPr lang="en-US" sz="1400" b="1" dirty="0">
                <a:solidFill>
                  <a:schemeClr val="tx1"/>
                </a:solidFill>
                <a:latin typeface="Times" panose="02020603050405020304" pitchFamily="18" charset="0"/>
                <a:cs typeface="Times" panose="02020603050405020304" pitchFamily="18" charset="0"/>
              </a:rPr>
              <a:t>WordNet</a:t>
            </a:r>
          </a:p>
        </p:txBody>
      </p:sp>
      <p:sp>
        <p:nvSpPr>
          <p:cNvPr id="90" name="Freeform: Shape 89">
            <a:extLst>
              <a:ext uri="{FF2B5EF4-FFF2-40B4-BE49-F238E27FC236}">
                <a16:creationId xmlns:a16="http://schemas.microsoft.com/office/drawing/2014/main" id="{BA00165C-E08E-4BED-942D-6A8405243170}"/>
              </a:ext>
            </a:extLst>
          </p:cNvPr>
          <p:cNvSpPr/>
          <p:nvPr/>
        </p:nvSpPr>
        <p:spPr>
          <a:xfrm>
            <a:off x="2337557" y="3865405"/>
            <a:ext cx="1287218" cy="315137"/>
          </a:xfrm>
          <a:custGeom>
            <a:avLst/>
            <a:gdLst>
              <a:gd name="connsiteX0" fmla="*/ 0 w 5418667"/>
              <a:gd name="connsiteY0" fmla="*/ 0 h 1029546"/>
              <a:gd name="connsiteX1" fmla="*/ 5418667 w 5418667"/>
              <a:gd name="connsiteY1" fmla="*/ 0 h 1029546"/>
              <a:gd name="connsiteX2" fmla="*/ 5418667 w 5418667"/>
              <a:gd name="connsiteY2" fmla="*/ 1029546 h 1029546"/>
              <a:gd name="connsiteX3" fmla="*/ 0 w 5418667"/>
              <a:gd name="connsiteY3" fmla="*/ 1029546 h 1029546"/>
              <a:gd name="connsiteX4" fmla="*/ 0 w 5418667"/>
              <a:gd name="connsiteY4" fmla="*/ 0 h 10295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18667" h="1029546">
                <a:moveTo>
                  <a:pt x="0" y="0"/>
                </a:moveTo>
                <a:lnTo>
                  <a:pt x="5418667" y="0"/>
                </a:lnTo>
                <a:lnTo>
                  <a:pt x="5418667" y="1029546"/>
                </a:lnTo>
                <a:lnTo>
                  <a:pt x="0" y="1029546"/>
                </a:lnTo>
                <a:lnTo>
                  <a:pt x="0" y="0"/>
                </a:lnTo>
                <a:close/>
              </a:path>
            </a:pathLst>
          </a:custGeom>
          <a:solidFill>
            <a:schemeClr val="bg1"/>
          </a:solidFill>
          <a:ln w="31750">
            <a:solidFill>
              <a:srgbClr val="FF0000"/>
            </a:solidFill>
          </a:ln>
          <a:scene3d>
            <a:camera prst="orthographicFront"/>
            <a:lightRig rig="threePt" dir="t"/>
          </a:scene3d>
          <a:sp3d>
            <a:bevelT w="152400" h="50800" prst="softRound"/>
          </a:sp3d>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30956" tIns="30956" rIns="30956" bIns="30956" numCol="1" spcCol="1270" anchor="ctr" anchorCtr="0">
            <a:noAutofit/>
          </a:bodyPr>
          <a:lstStyle/>
          <a:p>
            <a:pPr algn="ctr" defTabSz="2166938">
              <a:lnSpc>
                <a:spcPct val="90000"/>
              </a:lnSpc>
              <a:spcAft>
                <a:spcPct val="35000"/>
              </a:spcAft>
            </a:pPr>
            <a:r>
              <a:rPr lang="en-US" sz="1400" b="1" dirty="0">
                <a:solidFill>
                  <a:schemeClr val="tx1"/>
                </a:solidFill>
                <a:latin typeface="Times" panose="02020603050405020304" pitchFamily="18" charset="0"/>
                <a:cs typeface="Times" panose="02020603050405020304" pitchFamily="18" charset="0"/>
              </a:rPr>
              <a:t>VerbNet</a:t>
            </a:r>
          </a:p>
        </p:txBody>
      </p:sp>
      <p:sp>
        <p:nvSpPr>
          <p:cNvPr id="91" name="Freeform: Shape 90">
            <a:extLst>
              <a:ext uri="{FF2B5EF4-FFF2-40B4-BE49-F238E27FC236}">
                <a16:creationId xmlns:a16="http://schemas.microsoft.com/office/drawing/2014/main" id="{9DC0214A-151D-464A-8C81-CF12AA02FCAD}"/>
              </a:ext>
            </a:extLst>
          </p:cNvPr>
          <p:cNvSpPr/>
          <p:nvPr/>
        </p:nvSpPr>
        <p:spPr>
          <a:xfrm>
            <a:off x="2324311" y="4281808"/>
            <a:ext cx="1315266" cy="345667"/>
          </a:xfrm>
          <a:custGeom>
            <a:avLst/>
            <a:gdLst>
              <a:gd name="connsiteX0" fmla="*/ 0 w 5418667"/>
              <a:gd name="connsiteY0" fmla="*/ 0 h 1029546"/>
              <a:gd name="connsiteX1" fmla="*/ 5418667 w 5418667"/>
              <a:gd name="connsiteY1" fmla="*/ 0 h 1029546"/>
              <a:gd name="connsiteX2" fmla="*/ 5418667 w 5418667"/>
              <a:gd name="connsiteY2" fmla="*/ 1029546 h 1029546"/>
              <a:gd name="connsiteX3" fmla="*/ 0 w 5418667"/>
              <a:gd name="connsiteY3" fmla="*/ 1029546 h 1029546"/>
              <a:gd name="connsiteX4" fmla="*/ 0 w 5418667"/>
              <a:gd name="connsiteY4" fmla="*/ 0 h 10295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18667" h="1029546">
                <a:moveTo>
                  <a:pt x="0" y="0"/>
                </a:moveTo>
                <a:lnTo>
                  <a:pt x="5418667" y="0"/>
                </a:lnTo>
                <a:lnTo>
                  <a:pt x="5418667" y="1029546"/>
                </a:lnTo>
                <a:lnTo>
                  <a:pt x="0" y="1029546"/>
                </a:lnTo>
                <a:lnTo>
                  <a:pt x="0" y="0"/>
                </a:lnTo>
                <a:close/>
              </a:path>
            </a:pathLst>
          </a:custGeom>
          <a:solidFill>
            <a:schemeClr val="bg1"/>
          </a:solidFill>
          <a:ln w="31750">
            <a:solidFill>
              <a:srgbClr val="FF0000"/>
            </a:solidFill>
          </a:ln>
          <a:scene3d>
            <a:camera prst="orthographicFront"/>
            <a:lightRig rig="threePt" dir="t"/>
          </a:scene3d>
          <a:sp3d>
            <a:bevelT w="152400" h="50800" prst="softRound"/>
          </a:sp3d>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30956" tIns="30956" rIns="30956" bIns="30956" numCol="1" spcCol="1270" anchor="ctr" anchorCtr="0">
            <a:noAutofit/>
          </a:bodyPr>
          <a:lstStyle/>
          <a:p>
            <a:pPr algn="ctr" defTabSz="2166938">
              <a:lnSpc>
                <a:spcPct val="90000"/>
              </a:lnSpc>
              <a:spcAft>
                <a:spcPct val="35000"/>
              </a:spcAft>
            </a:pPr>
            <a:r>
              <a:rPr lang="en-US" sz="1400" b="1" dirty="0">
                <a:solidFill>
                  <a:schemeClr val="tx1"/>
                </a:solidFill>
                <a:latin typeface="Times" panose="02020603050405020304" pitchFamily="18" charset="0"/>
                <a:cs typeface="Times" panose="02020603050405020304" pitchFamily="18" charset="0"/>
              </a:rPr>
              <a:t>SVD</a:t>
            </a:r>
          </a:p>
        </p:txBody>
      </p:sp>
      <p:sp>
        <p:nvSpPr>
          <p:cNvPr id="110" name="Freeform: Shape 109">
            <a:extLst>
              <a:ext uri="{FF2B5EF4-FFF2-40B4-BE49-F238E27FC236}">
                <a16:creationId xmlns:a16="http://schemas.microsoft.com/office/drawing/2014/main" id="{E896DEA6-AF08-44F3-A2F1-B2550FC04174}"/>
              </a:ext>
            </a:extLst>
          </p:cNvPr>
          <p:cNvSpPr/>
          <p:nvPr/>
        </p:nvSpPr>
        <p:spPr>
          <a:xfrm>
            <a:off x="311082" y="4012816"/>
            <a:ext cx="1296178" cy="733924"/>
          </a:xfrm>
          <a:custGeom>
            <a:avLst/>
            <a:gdLst>
              <a:gd name="connsiteX0" fmla="*/ 0 w 5418667"/>
              <a:gd name="connsiteY0" fmla="*/ 0 h 1029546"/>
              <a:gd name="connsiteX1" fmla="*/ 5418667 w 5418667"/>
              <a:gd name="connsiteY1" fmla="*/ 0 h 1029546"/>
              <a:gd name="connsiteX2" fmla="*/ 5418667 w 5418667"/>
              <a:gd name="connsiteY2" fmla="*/ 1029546 h 1029546"/>
              <a:gd name="connsiteX3" fmla="*/ 0 w 5418667"/>
              <a:gd name="connsiteY3" fmla="*/ 1029546 h 1029546"/>
              <a:gd name="connsiteX4" fmla="*/ 0 w 5418667"/>
              <a:gd name="connsiteY4" fmla="*/ 0 h 10295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18667" h="1029546">
                <a:moveTo>
                  <a:pt x="0" y="0"/>
                </a:moveTo>
                <a:lnTo>
                  <a:pt x="5418667" y="0"/>
                </a:lnTo>
                <a:lnTo>
                  <a:pt x="5418667" y="1029546"/>
                </a:lnTo>
                <a:lnTo>
                  <a:pt x="0" y="1029546"/>
                </a:lnTo>
                <a:lnTo>
                  <a:pt x="0" y="0"/>
                </a:lnTo>
                <a:close/>
              </a:path>
            </a:pathLst>
          </a:custGeom>
          <a:solidFill>
            <a:schemeClr val="bg1"/>
          </a:solidFill>
          <a:ln w="31750">
            <a:solidFill>
              <a:srgbClr val="FF0000"/>
            </a:solidFill>
          </a:ln>
          <a:scene3d>
            <a:camera prst="orthographicFront"/>
            <a:lightRig rig="threePt" dir="t"/>
          </a:scene3d>
          <a:sp3d>
            <a:bevelT w="152400" h="50800" prst="softRound"/>
          </a:sp3d>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30956" tIns="30956" rIns="30956" bIns="30956" numCol="1" spcCol="1270" anchor="ctr" anchorCtr="0">
            <a:noAutofit/>
          </a:bodyPr>
          <a:lstStyle/>
          <a:p>
            <a:pPr marL="0" lvl="1" algn="ctr" defTabSz="2166938">
              <a:lnSpc>
                <a:spcPct val="90000"/>
              </a:lnSpc>
              <a:spcAft>
                <a:spcPct val="35000"/>
              </a:spcAft>
            </a:pPr>
            <a:r>
              <a:rPr lang="en-US" sz="1200" dirty="0">
                <a:solidFill>
                  <a:schemeClr val="tx1"/>
                </a:solidFill>
                <a:latin typeface="Times" panose="02020603050405020304" pitchFamily="18" charset="0"/>
                <a:cs typeface="Times" panose="02020603050405020304" pitchFamily="18" charset="0"/>
              </a:rPr>
              <a:t>Markov Cognitive Knowledge Sate Network (</a:t>
            </a:r>
            <a:r>
              <a:rPr lang="en-US" sz="1200" i="1" dirty="0">
                <a:solidFill>
                  <a:schemeClr val="tx1"/>
                </a:solidFill>
                <a:latin typeface="Times" panose="02020603050405020304" pitchFamily="18" charset="0"/>
                <a:cs typeface="Times" panose="02020603050405020304" pitchFamily="18" charset="0"/>
              </a:rPr>
              <a:t>MKNSN</a:t>
            </a:r>
            <a:r>
              <a:rPr lang="en-US" sz="1200" dirty="0">
                <a:solidFill>
                  <a:schemeClr val="tx1"/>
                </a:solidFill>
                <a:latin typeface="Times" panose="02020603050405020304" pitchFamily="18" charset="0"/>
                <a:cs typeface="Times" panose="02020603050405020304" pitchFamily="18" charset="0"/>
              </a:rPr>
              <a:t>)</a:t>
            </a:r>
            <a:endParaRPr lang="en-US" sz="1050" dirty="0">
              <a:solidFill>
                <a:schemeClr val="tx1"/>
              </a:solidFill>
              <a:latin typeface="Times" panose="02020603050405020304" pitchFamily="18" charset="0"/>
              <a:cs typeface="Times" panose="02020603050405020304" pitchFamily="18" charset="0"/>
            </a:endParaRPr>
          </a:p>
        </p:txBody>
      </p:sp>
      <p:sp>
        <p:nvSpPr>
          <p:cNvPr id="8" name="Slide Number Placeholder 7">
            <a:extLst>
              <a:ext uri="{FF2B5EF4-FFF2-40B4-BE49-F238E27FC236}">
                <a16:creationId xmlns:a16="http://schemas.microsoft.com/office/drawing/2014/main" id="{5E3C7C3D-8489-4662-A5C7-14280627A58D}"/>
              </a:ext>
            </a:extLst>
          </p:cNvPr>
          <p:cNvSpPr>
            <a:spLocks noGrp="1"/>
          </p:cNvSpPr>
          <p:nvPr>
            <p:ph type="sldNum" sz="quarter" idx="12"/>
          </p:nvPr>
        </p:nvSpPr>
        <p:spPr/>
        <p:txBody>
          <a:bodyPr/>
          <a:lstStyle/>
          <a:p>
            <a:pPr>
              <a:defRPr/>
            </a:pPr>
            <a:fld id="{46C95EAB-5877-4365-885A-A60EB0348E4F}" type="slidenum">
              <a:rPr lang="en-US" altLang="en-US" smtClean="0"/>
              <a:pPr>
                <a:defRPr/>
              </a:pPr>
              <a:t>8</a:t>
            </a:fld>
            <a:endParaRPr lang="en-US" altLang="en-US"/>
          </a:p>
        </p:txBody>
      </p:sp>
      <p:pic>
        <p:nvPicPr>
          <p:cNvPr id="120" name="Picture 119">
            <a:extLst>
              <a:ext uri="{FF2B5EF4-FFF2-40B4-BE49-F238E27FC236}">
                <a16:creationId xmlns:a16="http://schemas.microsoft.com/office/drawing/2014/main" id="{62EACFC9-8A82-46E5-B4A5-8976113DCEBD}"/>
              </a:ext>
            </a:extLst>
          </p:cNvPr>
          <p:cNvPicPr>
            <a:picLocks noChangeAspect="1"/>
          </p:cNvPicPr>
          <p:nvPr/>
        </p:nvPicPr>
        <p:blipFill>
          <a:blip r:embed="rId2"/>
          <a:stretch>
            <a:fillRect/>
          </a:stretch>
        </p:blipFill>
        <p:spPr>
          <a:xfrm>
            <a:off x="8418" y="530024"/>
            <a:ext cx="709926" cy="503438"/>
          </a:xfrm>
          <a:prstGeom prst="rect">
            <a:avLst/>
          </a:prstGeom>
        </p:spPr>
      </p:pic>
      <p:sp>
        <p:nvSpPr>
          <p:cNvPr id="121" name="Freeform: Shape 120">
            <a:extLst>
              <a:ext uri="{FF2B5EF4-FFF2-40B4-BE49-F238E27FC236}">
                <a16:creationId xmlns:a16="http://schemas.microsoft.com/office/drawing/2014/main" id="{3ED12071-F57B-4D7D-8D29-09C7F6BAB4BD}"/>
              </a:ext>
            </a:extLst>
          </p:cNvPr>
          <p:cNvSpPr/>
          <p:nvPr/>
        </p:nvSpPr>
        <p:spPr>
          <a:xfrm>
            <a:off x="4210458" y="4235505"/>
            <a:ext cx="2064951" cy="742019"/>
          </a:xfrm>
          <a:custGeom>
            <a:avLst/>
            <a:gdLst>
              <a:gd name="connsiteX0" fmla="*/ 0 w 5418667"/>
              <a:gd name="connsiteY0" fmla="*/ 0 h 1029546"/>
              <a:gd name="connsiteX1" fmla="*/ 5418667 w 5418667"/>
              <a:gd name="connsiteY1" fmla="*/ 0 h 1029546"/>
              <a:gd name="connsiteX2" fmla="*/ 5418667 w 5418667"/>
              <a:gd name="connsiteY2" fmla="*/ 1029546 h 1029546"/>
              <a:gd name="connsiteX3" fmla="*/ 0 w 5418667"/>
              <a:gd name="connsiteY3" fmla="*/ 1029546 h 1029546"/>
              <a:gd name="connsiteX4" fmla="*/ 0 w 5418667"/>
              <a:gd name="connsiteY4" fmla="*/ 0 h 10295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18667" h="1029546">
                <a:moveTo>
                  <a:pt x="0" y="0"/>
                </a:moveTo>
                <a:lnTo>
                  <a:pt x="5418667" y="0"/>
                </a:lnTo>
                <a:lnTo>
                  <a:pt x="5418667" y="1029546"/>
                </a:lnTo>
                <a:lnTo>
                  <a:pt x="0" y="1029546"/>
                </a:lnTo>
                <a:lnTo>
                  <a:pt x="0" y="0"/>
                </a:lnTo>
                <a:close/>
              </a:path>
            </a:pathLst>
          </a:custGeom>
          <a:solidFill>
            <a:schemeClr val="bg1"/>
          </a:solidFill>
          <a:ln w="34925">
            <a:solidFill>
              <a:srgbClr val="FF0000"/>
            </a:solidFill>
          </a:ln>
          <a:scene3d>
            <a:camera prst="orthographicFront"/>
            <a:lightRig rig="threePt" dir="t"/>
          </a:scene3d>
          <a:sp3d>
            <a:bevelT w="152400" h="50800" prst="softRound"/>
          </a:sp3d>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30956" tIns="30956" rIns="30956" bIns="30956" numCol="1" spcCol="1270" anchor="ctr" anchorCtr="0">
            <a:noAutofit/>
          </a:bodyPr>
          <a:lstStyle/>
          <a:p>
            <a:pPr algn="ctr" defTabSz="2166938">
              <a:lnSpc>
                <a:spcPct val="90000"/>
              </a:lnSpc>
              <a:spcAft>
                <a:spcPct val="35000"/>
              </a:spcAft>
            </a:pPr>
            <a:r>
              <a:rPr lang="en-US" sz="1400" b="1" dirty="0">
                <a:solidFill>
                  <a:schemeClr val="tx1"/>
                </a:solidFill>
                <a:latin typeface="Times" panose="02020603050405020304" pitchFamily="18" charset="0"/>
                <a:cs typeface="Times" panose="02020603050405020304" pitchFamily="18" charset="0"/>
              </a:rPr>
              <a:t>Automatic CD Relation Identification</a:t>
            </a:r>
          </a:p>
        </p:txBody>
      </p:sp>
      <p:sp>
        <p:nvSpPr>
          <p:cNvPr id="122" name="Freeform: Shape 121">
            <a:extLst>
              <a:ext uri="{FF2B5EF4-FFF2-40B4-BE49-F238E27FC236}">
                <a16:creationId xmlns:a16="http://schemas.microsoft.com/office/drawing/2014/main" id="{72265D72-6DA6-4694-B18A-7D57C26FC999}"/>
              </a:ext>
            </a:extLst>
          </p:cNvPr>
          <p:cNvSpPr/>
          <p:nvPr/>
        </p:nvSpPr>
        <p:spPr>
          <a:xfrm>
            <a:off x="4233480" y="5085788"/>
            <a:ext cx="2064951" cy="647512"/>
          </a:xfrm>
          <a:custGeom>
            <a:avLst/>
            <a:gdLst>
              <a:gd name="connsiteX0" fmla="*/ 0 w 5418667"/>
              <a:gd name="connsiteY0" fmla="*/ 0 h 1029546"/>
              <a:gd name="connsiteX1" fmla="*/ 5418667 w 5418667"/>
              <a:gd name="connsiteY1" fmla="*/ 0 h 1029546"/>
              <a:gd name="connsiteX2" fmla="*/ 5418667 w 5418667"/>
              <a:gd name="connsiteY2" fmla="*/ 1029546 h 1029546"/>
              <a:gd name="connsiteX3" fmla="*/ 0 w 5418667"/>
              <a:gd name="connsiteY3" fmla="*/ 1029546 h 1029546"/>
              <a:gd name="connsiteX4" fmla="*/ 0 w 5418667"/>
              <a:gd name="connsiteY4" fmla="*/ 0 h 10295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18667" h="1029546">
                <a:moveTo>
                  <a:pt x="0" y="0"/>
                </a:moveTo>
                <a:lnTo>
                  <a:pt x="5418667" y="0"/>
                </a:lnTo>
                <a:lnTo>
                  <a:pt x="5418667" y="1029546"/>
                </a:lnTo>
                <a:lnTo>
                  <a:pt x="0" y="1029546"/>
                </a:lnTo>
                <a:lnTo>
                  <a:pt x="0" y="0"/>
                </a:lnTo>
                <a:close/>
              </a:path>
            </a:pathLst>
          </a:custGeom>
          <a:solidFill>
            <a:schemeClr val="bg1"/>
          </a:solidFill>
          <a:ln w="34925">
            <a:solidFill>
              <a:srgbClr val="FF0000"/>
            </a:solidFill>
          </a:ln>
          <a:scene3d>
            <a:camera prst="orthographicFront"/>
            <a:lightRig rig="threePt" dir="t"/>
          </a:scene3d>
          <a:sp3d>
            <a:bevelT w="152400" h="50800" prst="softRound"/>
          </a:sp3d>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30956" tIns="30956" rIns="30956" bIns="30956" numCol="1" spcCol="1270" anchor="ctr" anchorCtr="0">
            <a:noAutofit/>
          </a:bodyPr>
          <a:lstStyle/>
          <a:p>
            <a:pPr algn="ctr" defTabSz="2166938">
              <a:lnSpc>
                <a:spcPct val="90000"/>
              </a:lnSpc>
              <a:spcAft>
                <a:spcPct val="35000"/>
              </a:spcAft>
            </a:pPr>
            <a:r>
              <a:rPr lang="en-US" sz="1400" b="1" dirty="0">
                <a:solidFill>
                  <a:schemeClr val="tx1"/>
                </a:solidFill>
                <a:latin typeface="Times" panose="02020603050405020304" pitchFamily="18" charset="0"/>
                <a:cs typeface="Times" panose="02020603050405020304" pitchFamily="18" charset="0"/>
              </a:rPr>
              <a:t>Enhanced Applications</a:t>
            </a:r>
          </a:p>
        </p:txBody>
      </p:sp>
      <p:sp>
        <p:nvSpPr>
          <p:cNvPr id="28" name="Left Brace 27">
            <a:extLst>
              <a:ext uri="{FF2B5EF4-FFF2-40B4-BE49-F238E27FC236}">
                <a16:creationId xmlns:a16="http://schemas.microsoft.com/office/drawing/2014/main" id="{ED6887F4-4A0A-43DC-8705-8E11EF71956E}"/>
              </a:ext>
            </a:extLst>
          </p:cNvPr>
          <p:cNvSpPr/>
          <p:nvPr/>
        </p:nvSpPr>
        <p:spPr bwMode="auto">
          <a:xfrm>
            <a:off x="6289152" y="3455938"/>
            <a:ext cx="239975" cy="1171535"/>
          </a:xfrm>
          <a:prstGeom prst="leftBrace">
            <a:avLst/>
          </a:prstGeom>
          <a:solidFill>
            <a:schemeClr val="bg1"/>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anose="02020603050405020304" pitchFamily="18" charset="0"/>
            </a:endParaRPr>
          </a:p>
        </p:txBody>
      </p:sp>
      <p:cxnSp>
        <p:nvCxnSpPr>
          <p:cNvPr id="35" name="Connector: Elbow 34">
            <a:extLst>
              <a:ext uri="{FF2B5EF4-FFF2-40B4-BE49-F238E27FC236}">
                <a16:creationId xmlns:a16="http://schemas.microsoft.com/office/drawing/2014/main" id="{B49945EE-AB05-46D7-80B2-9A4011C5862A}"/>
              </a:ext>
            </a:extLst>
          </p:cNvPr>
          <p:cNvCxnSpPr>
            <a:cxnSpLocks/>
          </p:cNvCxnSpPr>
          <p:nvPr/>
        </p:nvCxnSpPr>
        <p:spPr bwMode="auto">
          <a:xfrm>
            <a:off x="6363041" y="2526002"/>
            <a:ext cx="373849" cy="278539"/>
          </a:xfrm>
          <a:prstGeom prst="bentConnector3">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36" name="Left Brace 35">
            <a:extLst>
              <a:ext uri="{FF2B5EF4-FFF2-40B4-BE49-F238E27FC236}">
                <a16:creationId xmlns:a16="http://schemas.microsoft.com/office/drawing/2014/main" id="{A7F3BD16-7BAA-446B-8856-E1222A1DFF9C}"/>
              </a:ext>
            </a:extLst>
          </p:cNvPr>
          <p:cNvSpPr/>
          <p:nvPr/>
        </p:nvSpPr>
        <p:spPr bwMode="auto">
          <a:xfrm>
            <a:off x="6337706" y="4965200"/>
            <a:ext cx="239975" cy="1171535"/>
          </a:xfrm>
          <a:prstGeom prst="leftBrace">
            <a:avLst/>
          </a:prstGeom>
          <a:solidFill>
            <a:schemeClr val="bg1"/>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anose="02020603050405020304" pitchFamily="18" charset="0"/>
            </a:endParaRPr>
          </a:p>
        </p:txBody>
      </p:sp>
    </p:spTree>
    <p:extLst>
      <p:ext uri="{BB962C8B-B14F-4D97-AF65-F5344CB8AC3E}">
        <p14:creationId xmlns:p14="http://schemas.microsoft.com/office/powerpoint/2010/main" val="4032456439"/>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Chart 6">
            <a:extLst>
              <a:ext uri="{FF2B5EF4-FFF2-40B4-BE49-F238E27FC236}">
                <a16:creationId xmlns:a16="http://schemas.microsoft.com/office/drawing/2014/main" id="{5F19EC80-B757-4316-92D3-BCE89B69B77C}"/>
              </a:ext>
            </a:extLst>
          </p:cNvPr>
          <p:cNvGraphicFramePr/>
          <p:nvPr>
            <p:extLst>
              <p:ext uri="{D42A27DB-BD31-4B8C-83A1-F6EECF244321}">
                <p14:modId xmlns:p14="http://schemas.microsoft.com/office/powerpoint/2010/main" val="2906189330"/>
              </p:ext>
            </p:extLst>
          </p:nvPr>
        </p:nvGraphicFramePr>
        <p:xfrm>
          <a:off x="846715" y="1854396"/>
          <a:ext cx="7292975" cy="3529600"/>
        </p:xfrm>
        <a:graphic>
          <a:graphicData uri="http://schemas.openxmlformats.org/drawingml/2006/chart">
            <c:chart xmlns:c="http://schemas.openxmlformats.org/drawingml/2006/chart" xmlns:r="http://schemas.openxmlformats.org/officeDocument/2006/relationships" r:id="rId2"/>
          </a:graphicData>
        </a:graphic>
      </p:graphicFrame>
      <p:sp>
        <p:nvSpPr>
          <p:cNvPr id="10" name="Slide Number Placeholder 9">
            <a:extLst>
              <a:ext uri="{FF2B5EF4-FFF2-40B4-BE49-F238E27FC236}">
                <a16:creationId xmlns:a16="http://schemas.microsoft.com/office/drawing/2014/main" id="{2A98FD70-F124-4CC7-988B-574E6D0FD131}"/>
              </a:ext>
            </a:extLst>
          </p:cNvPr>
          <p:cNvSpPr>
            <a:spLocks noGrp="1"/>
          </p:cNvSpPr>
          <p:nvPr>
            <p:ph type="sldNum" sz="quarter" idx="12"/>
          </p:nvPr>
        </p:nvSpPr>
        <p:spPr/>
        <p:txBody>
          <a:bodyPr/>
          <a:lstStyle/>
          <a:p>
            <a:pPr>
              <a:defRPr/>
            </a:pPr>
            <a:fld id="{46C95EAB-5877-4365-885A-A60EB0348E4F}" type="slidenum">
              <a:rPr lang="en-US" altLang="en-US" smtClean="0"/>
              <a:pPr>
                <a:defRPr/>
              </a:pPr>
              <a:t>80</a:t>
            </a:fld>
            <a:endParaRPr lang="en-US" altLang="en-US"/>
          </a:p>
        </p:txBody>
      </p:sp>
      <p:pic>
        <p:nvPicPr>
          <p:cNvPr id="13" name="Picture 12">
            <a:extLst>
              <a:ext uri="{FF2B5EF4-FFF2-40B4-BE49-F238E27FC236}">
                <a16:creationId xmlns:a16="http://schemas.microsoft.com/office/drawing/2014/main" id="{7707DEE7-BB0C-41CF-BD54-F3116B943C40}"/>
              </a:ext>
            </a:extLst>
          </p:cNvPr>
          <p:cNvPicPr>
            <a:picLocks noChangeAspect="1"/>
          </p:cNvPicPr>
          <p:nvPr/>
        </p:nvPicPr>
        <p:blipFill>
          <a:blip r:embed="rId3"/>
          <a:stretch>
            <a:fillRect/>
          </a:stretch>
        </p:blipFill>
        <p:spPr>
          <a:xfrm>
            <a:off x="8418" y="530024"/>
            <a:ext cx="709926" cy="503438"/>
          </a:xfrm>
          <a:prstGeom prst="rect">
            <a:avLst/>
          </a:prstGeom>
        </p:spPr>
      </p:pic>
      <p:sp>
        <p:nvSpPr>
          <p:cNvPr id="14" name="Title 1">
            <a:extLst>
              <a:ext uri="{FF2B5EF4-FFF2-40B4-BE49-F238E27FC236}">
                <a16:creationId xmlns:a16="http://schemas.microsoft.com/office/drawing/2014/main" id="{00299372-C0C3-4C0E-B6C5-02E57E6C56BA}"/>
              </a:ext>
            </a:extLst>
          </p:cNvPr>
          <p:cNvSpPr>
            <a:spLocks noGrp="1" noChangeArrowheads="1"/>
          </p:cNvSpPr>
          <p:nvPr>
            <p:ph type="title"/>
          </p:nvPr>
        </p:nvSpPr>
        <p:spPr>
          <a:xfrm>
            <a:off x="1379287" y="457200"/>
            <a:ext cx="7292975" cy="457200"/>
          </a:xfrm>
        </p:spPr>
        <p:txBody>
          <a:bodyPr/>
          <a:lstStyle/>
          <a:p>
            <a:pPr algn="ctr" eaLnBrk="1" hangingPunct="1">
              <a:lnSpc>
                <a:spcPct val="93000"/>
              </a:lnSpc>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altLang="en-US" sz="2400" dirty="0">
                <a:latin typeface="Times New Roman" panose="02020603050405020304" pitchFamily="18" charset="0"/>
                <a:cs typeface="Times New Roman" panose="02020603050405020304" pitchFamily="18" charset="0"/>
              </a:rPr>
              <a:t>Experiment Results and Evaluation</a:t>
            </a:r>
          </a:p>
        </p:txBody>
      </p:sp>
      <p:sp>
        <p:nvSpPr>
          <p:cNvPr id="9" name="Speech Bubble: Rectangle 8">
            <a:extLst>
              <a:ext uri="{FF2B5EF4-FFF2-40B4-BE49-F238E27FC236}">
                <a16:creationId xmlns:a16="http://schemas.microsoft.com/office/drawing/2014/main" id="{67B37C1A-3C49-4A39-8C80-256280309FC1}"/>
              </a:ext>
            </a:extLst>
          </p:cNvPr>
          <p:cNvSpPr/>
          <p:nvPr/>
        </p:nvSpPr>
        <p:spPr>
          <a:xfrm>
            <a:off x="3035800" y="2392065"/>
            <a:ext cx="3974600" cy="1273110"/>
          </a:xfrm>
          <a:prstGeom prst="wedgeRectCallout">
            <a:avLst>
              <a:gd name="adj1" fmla="val -54985"/>
              <a:gd name="adj2" fmla="val 98883"/>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1800" dirty="0">
                <a:solidFill>
                  <a:schemeClr val="tx1"/>
                </a:solidFill>
                <a:latin typeface="Times" panose="02020603050405020304" pitchFamily="18" charset="0"/>
                <a:cs typeface="Times" panose="02020603050405020304" pitchFamily="18" charset="0"/>
              </a:rPr>
              <a:t>True Positive (</a:t>
            </a:r>
            <a:r>
              <a:rPr lang="en-US" sz="1800" i="1" dirty="0">
                <a:solidFill>
                  <a:schemeClr val="tx1"/>
                </a:solidFill>
                <a:latin typeface="Times" panose="02020603050405020304" pitchFamily="18" charset="0"/>
                <a:cs typeface="Times" panose="02020603050405020304" pitchFamily="18" charset="0"/>
              </a:rPr>
              <a:t>TP</a:t>
            </a:r>
            <a:r>
              <a:rPr lang="en-US" sz="1800" dirty="0">
                <a:solidFill>
                  <a:schemeClr val="tx1"/>
                </a:solidFill>
                <a:latin typeface="Times" panose="02020603050405020304" pitchFamily="18" charset="0"/>
                <a:cs typeface="Times" panose="02020603050405020304" pitchFamily="18" charset="0"/>
              </a:rPr>
              <a:t>) rate measures the fraction of positive cognitive skill dependencies that are correctly labeled as positive by both human and </a:t>
            </a:r>
            <a:r>
              <a:rPr lang="en-US" sz="1800" i="1" dirty="0">
                <a:solidFill>
                  <a:schemeClr val="tx1"/>
                </a:solidFill>
                <a:latin typeface="Times" panose="02020603050405020304" pitchFamily="18" charset="0"/>
                <a:cs typeface="Times" panose="02020603050405020304" pitchFamily="18" charset="0"/>
              </a:rPr>
              <a:t>MKNSK</a:t>
            </a:r>
          </a:p>
        </p:txBody>
      </p:sp>
    </p:spTree>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Chart 6">
            <a:extLst>
              <a:ext uri="{FF2B5EF4-FFF2-40B4-BE49-F238E27FC236}">
                <a16:creationId xmlns:a16="http://schemas.microsoft.com/office/drawing/2014/main" id="{5F19EC80-B757-4316-92D3-BCE89B69B77C}"/>
              </a:ext>
            </a:extLst>
          </p:cNvPr>
          <p:cNvGraphicFramePr/>
          <p:nvPr>
            <p:extLst>
              <p:ext uri="{D42A27DB-BD31-4B8C-83A1-F6EECF244321}">
                <p14:modId xmlns:p14="http://schemas.microsoft.com/office/powerpoint/2010/main" val="1269376686"/>
              </p:ext>
            </p:extLst>
          </p:nvPr>
        </p:nvGraphicFramePr>
        <p:xfrm>
          <a:off x="846715" y="1892800"/>
          <a:ext cx="7223621" cy="3491195"/>
        </p:xfrm>
        <a:graphic>
          <a:graphicData uri="http://schemas.openxmlformats.org/drawingml/2006/chart">
            <c:chart xmlns:c="http://schemas.openxmlformats.org/drawingml/2006/chart" xmlns:r="http://schemas.openxmlformats.org/officeDocument/2006/relationships" r:id="rId2"/>
          </a:graphicData>
        </a:graphic>
      </p:graphicFrame>
      <p:sp>
        <p:nvSpPr>
          <p:cNvPr id="10" name="Slide Number Placeholder 9">
            <a:extLst>
              <a:ext uri="{FF2B5EF4-FFF2-40B4-BE49-F238E27FC236}">
                <a16:creationId xmlns:a16="http://schemas.microsoft.com/office/drawing/2014/main" id="{2A98FD70-F124-4CC7-988B-574E6D0FD131}"/>
              </a:ext>
            </a:extLst>
          </p:cNvPr>
          <p:cNvSpPr>
            <a:spLocks noGrp="1"/>
          </p:cNvSpPr>
          <p:nvPr>
            <p:ph type="sldNum" sz="quarter" idx="12"/>
          </p:nvPr>
        </p:nvSpPr>
        <p:spPr/>
        <p:txBody>
          <a:bodyPr/>
          <a:lstStyle/>
          <a:p>
            <a:pPr>
              <a:defRPr/>
            </a:pPr>
            <a:fld id="{46C95EAB-5877-4365-885A-A60EB0348E4F}" type="slidenum">
              <a:rPr lang="en-US" altLang="en-US" smtClean="0"/>
              <a:pPr>
                <a:defRPr/>
              </a:pPr>
              <a:t>81</a:t>
            </a:fld>
            <a:endParaRPr lang="en-US" altLang="en-US"/>
          </a:p>
        </p:txBody>
      </p:sp>
      <p:pic>
        <p:nvPicPr>
          <p:cNvPr id="13" name="Picture 12">
            <a:extLst>
              <a:ext uri="{FF2B5EF4-FFF2-40B4-BE49-F238E27FC236}">
                <a16:creationId xmlns:a16="http://schemas.microsoft.com/office/drawing/2014/main" id="{7707DEE7-BB0C-41CF-BD54-F3116B943C40}"/>
              </a:ext>
            </a:extLst>
          </p:cNvPr>
          <p:cNvPicPr>
            <a:picLocks noChangeAspect="1"/>
          </p:cNvPicPr>
          <p:nvPr/>
        </p:nvPicPr>
        <p:blipFill>
          <a:blip r:embed="rId3"/>
          <a:stretch>
            <a:fillRect/>
          </a:stretch>
        </p:blipFill>
        <p:spPr>
          <a:xfrm>
            <a:off x="8418" y="530024"/>
            <a:ext cx="709926" cy="503438"/>
          </a:xfrm>
          <a:prstGeom prst="rect">
            <a:avLst/>
          </a:prstGeom>
        </p:spPr>
      </p:pic>
      <p:sp>
        <p:nvSpPr>
          <p:cNvPr id="14" name="Title 1">
            <a:extLst>
              <a:ext uri="{FF2B5EF4-FFF2-40B4-BE49-F238E27FC236}">
                <a16:creationId xmlns:a16="http://schemas.microsoft.com/office/drawing/2014/main" id="{00299372-C0C3-4C0E-B6C5-02E57E6C56BA}"/>
              </a:ext>
            </a:extLst>
          </p:cNvPr>
          <p:cNvSpPr>
            <a:spLocks noGrp="1" noChangeArrowheads="1"/>
          </p:cNvSpPr>
          <p:nvPr>
            <p:ph type="title"/>
          </p:nvPr>
        </p:nvSpPr>
        <p:spPr>
          <a:xfrm>
            <a:off x="1379287" y="457200"/>
            <a:ext cx="7292975" cy="457200"/>
          </a:xfrm>
        </p:spPr>
        <p:txBody>
          <a:bodyPr/>
          <a:lstStyle/>
          <a:p>
            <a:pPr algn="ctr" eaLnBrk="1" hangingPunct="1">
              <a:lnSpc>
                <a:spcPct val="93000"/>
              </a:lnSpc>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altLang="en-US" sz="2400" dirty="0">
                <a:latin typeface="Times New Roman" panose="02020603050405020304" pitchFamily="18" charset="0"/>
                <a:cs typeface="Times New Roman" panose="02020603050405020304" pitchFamily="18" charset="0"/>
              </a:rPr>
              <a:t>Experiment Results and Evaluation</a:t>
            </a:r>
          </a:p>
        </p:txBody>
      </p:sp>
      <p:sp>
        <p:nvSpPr>
          <p:cNvPr id="9" name="Speech Bubble: Rectangle 8">
            <a:extLst>
              <a:ext uri="{FF2B5EF4-FFF2-40B4-BE49-F238E27FC236}">
                <a16:creationId xmlns:a16="http://schemas.microsoft.com/office/drawing/2014/main" id="{67B37C1A-3C49-4A39-8C80-256280309FC1}"/>
              </a:ext>
            </a:extLst>
          </p:cNvPr>
          <p:cNvSpPr/>
          <p:nvPr/>
        </p:nvSpPr>
        <p:spPr>
          <a:xfrm>
            <a:off x="4095736" y="2468875"/>
            <a:ext cx="3974600" cy="1119490"/>
          </a:xfrm>
          <a:prstGeom prst="wedgeRectCallout">
            <a:avLst>
              <a:gd name="adj1" fmla="val -54985"/>
              <a:gd name="adj2" fmla="val 98883"/>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1800" dirty="0">
                <a:solidFill>
                  <a:schemeClr val="tx1"/>
                </a:solidFill>
                <a:latin typeface="Times" panose="02020603050405020304" pitchFamily="18" charset="0"/>
                <a:cs typeface="Times" panose="02020603050405020304" pitchFamily="18" charset="0"/>
              </a:rPr>
              <a:t>False Negative (</a:t>
            </a:r>
            <a:r>
              <a:rPr lang="en-US" sz="1800" i="1" dirty="0">
                <a:solidFill>
                  <a:schemeClr val="tx1"/>
                </a:solidFill>
                <a:latin typeface="Times" panose="02020603050405020304" pitchFamily="18" charset="0"/>
                <a:cs typeface="Times" panose="02020603050405020304" pitchFamily="18" charset="0"/>
              </a:rPr>
              <a:t>FN</a:t>
            </a:r>
            <a:r>
              <a:rPr lang="en-US" sz="1800" dirty="0">
                <a:solidFill>
                  <a:schemeClr val="tx1"/>
                </a:solidFill>
                <a:latin typeface="Times" panose="02020603050405020304" pitchFamily="18" charset="0"/>
                <a:cs typeface="Times" panose="02020603050405020304" pitchFamily="18" charset="0"/>
              </a:rPr>
              <a:t>) measures the fraction of cases that are misclassified of cognitive skill dependencies by </a:t>
            </a:r>
            <a:r>
              <a:rPr lang="en-US" sz="1800" i="1" dirty="0">
                <a:solidFill>
                  <a:schemeClr val="tx1"/>
                </a:solidFill>
                <a:latin typeface="Times" panose="02020603050405020304" pitchFamily="18" charset="0"/>
                <a:cs typeface="Times" panose="02020603050405020304" pitchFamily="18" charset="0"/>
              </a:rPr>
              <a:t>MCKSN</a:t>
            </a:r>
            <a:r>
              <a:rPr lang="en-US" sz="1800" dirty="0">
                <a:solidFill>
                  <a:schemeClr val="tx1"/>
                </a:solidFill>
                <a:latin typeface="Times" panose="02020603050405020304" pitchFamily="18" charset="0"/>
                <a:cs typeface="Times" panose="02020603050405020304" pitchFamily="18" charset="0"/>
              </a:rPr>
              <a:t> </a:t>
            </a:r>
            <a:endParaRPr lang="en-US" sz="1400" i="1" dirty="0">
              <a:solidFill>
                <a:schemeClr val="tx1"/>
              </a:solidFill>
              <a:latin typeface="Times" panose="02020603050405020304" pitchFamily="18" charset="0"/>
              <a:cs typeface="Times" panose="02020603050405020304" pitchFamily="18" charset="0"/>
            </a:endParaRPr>
          </a:p>
        </p:txBody>
      </p:sp>
    </p:spTree>
    <p:extLst>
      <p:ext uri="{BB962C8B-B14F-4D97-AF65-F5344CB8AC3E}">
        <p14:creationId xmlns:p14="http://schemas.microsoft.com/office/powerpoint/2010/main" val="4200301724"/>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Chart 6">
            <a:extLst>
              <a:ext uri="{FF2B5EF4-FFF2-40B4-BE49-F238E27FC236}">
                <a16:creationId xmlns:a16="http://schemas.microsoft.com/office/drawing/2014/main" id="{5F19EC80-B757-4316-92D3-BCE89B69B77C}"/>
              </a:ext>
            </a:extLst>
          </p:cNvPr>
          <p:cNvGraphicFramePr/>
          <p:nvPr>
            <p:extLst>
              <p:ext uri="{D42A27DB-BD31-4B8C-83A1-F6EECF244321}">
                <p14:modId xmlns:p14="http://schemas.microsoft.com/office/powerpoint/2010/main" val="1547904214"/>
              </p:ext>
            </p:extLst>
          </p:nvPr>
        </p:nvGraphicFramePr>
        <p:xfrm>
          <a:off x="846715" y="2123230"/>
          <a:ext cx="7292975" cy="3260765"/>
        </p:xfrm>
        <a:graphic>
          <a:graphicData uri="http://schemas.openxmlformats.org/drawingml/2006/chart">
            <c:chart xmlns:c="http://schemas.openxmlformats.org/drawingml/2006/chart" xmlns:r="http://schemas.openxmlformats.org/officeDocument/2006/relationships" r:id="rId2"/>
          </a:graphicData>
        </a:graphic>
      </p:graphicFrame>
      <p:sp>
        <p:nvSpPr>
          <p:cNvPr id="10" name="Slide Number Placeholder 9">
            <a:extLst>
              <a:ext uri="{FF2B5EF4-FFF2-40B4-BE49-F238E27FC236}">
                <a16:creationId xmlns:a16="http://schemas.microsoft.com/office/drawing/2014/main" id="{2A98FD70-F124-4CC7-988B-574E6D0FD131}"/>
              </a:ext>
            </a:extLst>
          </p:cNvPr>
          <p:cNvSpPr>
            <a:spLocks noGrp="1"/>
          </p:cNvSpPr>
          <p:nvPr>
            <p:ph type="sldNum" sz="quarter" idx="12"/>
          </p:nvPr>
        </p:nvSpPr>
        <p:spPr/>
        <p:txBody>
          <a:bodyPr/>
          <a:lstStyle/>
          <a:p>
            <a:pPr>
              <a:defRPr/>
            </a:pPr>
            <a:fld id="{46C95EAB-5877-4365-885A-A60EB0348E4F}" type="slidenum">
              <a:rPr lang="en-US" altLang="en-US" smtClean="0"/>
              <a:pPr>
                <a:defRPr/>
              </a:pPr>
              <a:t>82</a:t>
            </a:fld>
            <a:endParaRPr lang="en-US" altLang="en-US"/>
          </a:p>
        </p:txBody>
      </p:sp>
      <p:pic>
        <p:nvPicPr>
          <p:cNvPr id="13" name="Picture 12">
            <a:extLst>
              <a:ext uri="{FF2B5EF4-FFF2-40B4-BE49-F238E27FC236}">
                <a16:creationId xmlns:a16="http://schemas.microsoft.com/office/drawing/2014/main" id="{7707DEE7-BB0C-41CF-BD54-F3116B943C40}"/>
              </a:ext>
            </a:extLst>
          </p:cNvPr>
          <p:cNvPicPr>
            <a:picLocks noChangeAspect="1"/>
          </p:cNvPicPr>
          <p:nvPr/>
        </p:nvPicPr>
        <p:blipFill>
          <a:blip r:embed="rId3"/>
          <a:stretch>
            <a:fillRect/>
          </a:stretch>
        </p:blipFill>
        <p:spPr>
          <a:xfrm>
            <a:off x="8418" y="530024"/>
            <a:ext cx="709926" cy="503438"/>
          </a:xfrm>
          <a:prstGeom prst="rect">
            <a:avLst/>
          </a:prstGeom>
        </p:spPr>
      </p:pic>
      <p:sp>
        <p:nvSpPr>
          <p:cNvPr id="14" name="Title 1">
            <a:extLst>
              <a:ext uri="{FF2B5EF4-FFF2-40B4-BE49-F238E27FC236}">
                <a16:creationId xmlns:a16="http://schemas.microsoft.com/office/drawing/2014/main" id="{00299372-C0C3-4C0E-B6C5-02E57E6C56BA}"/>
              </a:ext>
            </a:extLst>
          </p:cNvPr>
          <p:cNvSpPr>
            <a:spLocks noGrp="1" noChangeArrowheads="1"/>
          </p:cNvSpPr>
          <p:nvPr>
            <p:ph type="title"/>
          </p:nvPr>
        </p:nvSpPr>
        <p:spPr>
          <a:xfrm>
            <a:off x="1379287" y="457200"/>
            <a:ext cx="7292975" cy="457200"/>
          </a:xfrm>
        </p:spPr>
        <p:txBody>
          <a:bodyPr/>
          <a:lstStyle/>
          <a:p>
            <a:pPr algn="ctr" eaLnBrk="1" hangingPunct="1">
              <a:lnSpc>
                <a:spcPct val="93000"/>
              </a:lnSpc>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altLang="en-US" sz="2400" dirty="0">
                <a:latin typeface="Times New Roman" panose="02020603050405020304" pitchFamily="18" charset="0"/>
                <a:cs typeface="Times New Roman" panose="02020603050405020304" pitchFamily="18" charset="0"/>
              </a:rPr>
              <a:t>Experiment Results and Evaluation</a:t>
            </a:r>
          </a:p>
        </p:txBody>
      </p:sp>
      <p:sp>
        <p:nvSpPr>
          <p:cNvPr id="9" name="Speech Bubble: Rectangle 8">
            <a:extLst>
              <a:ext uri="{FF2B5EF4-FFF2-40B4-BE49-F238E27FC236}">
                <a16:creationId xmlns:a16="http://schemas.microsoft.com/office/drawing/2014/main" id="{67B37C1A-3C49-4A39-8C80-256280309FC1}"/>
              </a:ext>
            </a:extLst>
          </p:cNvPr>
          <p:cNvSpPr/>
          <p:nvPr/>
        </p:nvSpPr>
        <p:spPr>
          <a:xfrm>
            <a:off x="5169400" y="2608153"/>
            <a:ext cx="3780770" cy="1119490"/>
          </a:xfrm>
          <a:prstGeom prst="wedgeRectCallout">
            <a:avLst>
              <a:gd name="adj1" fmla="val -46748"/>
              <a:gd name="adj2" fmla="val 102917"/>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1800" dirty="0">
                <a:solidFill>
                  <a:schemeClr val="tx1"/>
                </a:solidFill>
                <a:latin typeface="Times" panose="02020603050405020304" pitchFamily="18" charset="0"/>
                <a:cs typeface="Times" panose="02020603050405020304" pitchFamily="18" charset="0"/>
              </a:rPr>
              <a:t>False Positive (</a:t>
            </a:r>
            <a:r>
              <a:rPr lang="en-US" sz="1800" i="1" dirty="0">
                <a:solidFill>
                  <a:schemeClr val="tx1"/>
                </a:solidFill>
                <a:latin typeface="Times" panose="02020603050405020304" pitchFamily="18" charset="0"/>
                <a:cs typeface="Times" panose="02020603050405020304" pitchFamily="18" charset="0"/>
              </a:rPr>
              <a:t>FP</a:t>
            </a:r>
            <a:r>
              <a:rPr lang="en-US" sz="1800" dirty="0">
                <a:solidFill>
                  <a:schemeClr val="tx1"/>
                </a:solidFill>
                <a:latin typeface="Times" panose="02020603050405020304" pitchFamily="18" charset="0"/>
                <a:cs typeface="Times" panose="02020603050405020304" pitchFamily="18" charset="0"/>
              </a:rPr>
              <a:t>) measures the fraction of cases that are misclassified of cognitive skill dependencies</a:t>
            </a:r>
            <a:endParaRPr lang="en-US" sz="1100" i="1" dirty="0">
              <a:solidFill>
                <a:schemeClr val="tx1"/>
              </a:solidFill>
              <a:latin typeface="Times" panose="02020603050405020304" pitchFamily="18" charset="0"/>
              <a:cs typeface="Times" panose="02020603050405020304" pitchFamily="18" charset="0"/>
            </a:endParaRPr>
          </a:p>
        </p:txBody>
      </p:sp>
    </p:spTree>
    <p:extLst>
      <p:ext uri="{BB962C8B-B14F-4D97-AF65-F5344CB8AC3E}">
        <p14:creationId xmlns:p14="http://schemas.microsoft.com/office/powerpoint/2010/main" val="4260277335"/>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Chart 6">
            <a:extLst>
              <a:ext uri="{FF2B5EF4-FFF2-40B4-BE49-F238E27FC236}">
                <a16:creationId xmlns:a16="http://schemas.microsoft.com/office/drawing/2014/main" id="{5F19EC80-B757-4316-92D3-BCE89B69B77C}"/>
              </a:ext>
            </a:extLst>
          </p:cNvPr>
          <p:cNvGraphicFramePr/>
          <p:nvPr>
            <p:extLst>
              <p:ext uri="{D42A27DB-BD31-4B8C-83A1-F6EECF244321}">
                <p14:modId xmlns:p14="http://schemas.microsoft.com/office/powerpoint/2010/main" val="730255843"/>
              </p:ext>
            </p:extLst>
          </p:nvPr>
        </p:nvGraphicFramePr>
        <p:xfrm>
          <a:off x="846715" y="1892800"/>
          <a:ext cx="7527380" cy="3491195"/>
        </p:xfrm>
        <a:graphic>
          <a:graphicData uri="http://schemas.openxmlformats.org/drawingml/2006/chart">
            <c:chart xmlns:c="http://schemas.openxmlformats.org/drawingml/2006/chart" xmlns:r="http://schemas.openxmlformats.org/officeDocument/2006/relationships" r:id="rId3"/>
          </a:graphicData>
        </a:graphic>
      </p:graphicFrame>
      <p:sp>
        <p:nvSpPr>
          <p:cNvPr id="10" name="Slide Number Placeholder 9">
            <a:extLst>
              <a:ext uri="{FF2B5EF4-FFF2-40B4-BE49-F238E27FC236}">
                <a16:creationId xmlns:a16="http://schemas.microsoft.com/office/drawing/2014/main" id="{2A98FD70-F124-4CC7-988B-574E6D0FD131}"/>
              </a:ext>
            </a:extLst>
          </p:cNvPr>
          <p:cNvSpPr>
            <a:spLocks noGrp="1"/>
          </p:cNvSpPr>
          <p:nvPr>
            <p:ph type="sldNum" sz="quarter" idx="12"/>
          </p:nvPr>
        </p:nvSpPr>
        <p:spPr/>
        <p:txBody>
          <a:bodyPr/>
          <a:lstStyle/>
          <a:p>
            <a:pPr>
              <a:defRPr/>
            </a:pPr>
            <a:fld id="{46C95EAB-5877-4365-885A-A60EB0348E4F}" type="slidenum">
              <a:rPr lang="en-US" altLang="en-US" smtClean="0"/>
              <a:pPr>
                <a:defRPr/>
              </a:pPr>
              <a:t>83</a:t>
            </a:fld>
            <a:endParaRPr lang="en-US" altLang="en-US"/>
          </a:p>
        </p:txBody>
      </p:sp>
      <p:pic>
        <p:nvPicPr>
          <p:cNvPr id="13" name="Picture 12">
            <a:extLst>
              <a:ext uri="{FF2B5EF4-FFF2-40B4-BE49-F238E27FC236}">
                <a16:creationId xmlns:a16="http://schemas.microsoft.com/office/drawing/2014/main" id="{7707DEE7-BB0C-41CF-BD54-F3116B943C40}"/>
              </a:ext>
            </a:extLst>
          </p:cNvPr>
          <p:cNvPicPr>
            <a:picLocks noChangeAspect="1"/>
          </p:cNvPicPr>
          <p:nvPr/>
        </p:nvPicPr>
        <p:blipFill>
          <a:blip r:embed="rId4"/>
          <a:stretch>
            <a:fillRect/>
          </a:stretch>
        </p:blipFill>
        <p:spPr>
          <a:xfrm>
            <a:off x="8418" y="530024"/>
            <a:ext cx="709926" cy="503438"/>
          </a:xfrm>
          <a:prstGeom prst="rect">
            <a:avLst/>
          </a:prstGeom>
        </p:spPr>
      </p:pic>
      <p:sp>
        <p:nvSpPr>
          <p:cNvPr id="14" name="Title 1">
            <a:extLst>
              <a:ext uri="{FF2B5EF4-FFF2-40B4-BE49-F238E27FC236}">
                <a16:creationId xmlns:a16="http://schemas.microsoft.com/office/drawing/2014/main" id="{00299372-C0C3-4C0E-B6C5-02E57E6C56BA}"/>
              </a:ext>
            </a:extLst>
          </p:cNvPr>
          <p:cNvSpPr>
            <a:spLocks noGrp="1" noChangeArrowheads="1"/>
          </p:cNvSpPr>
          <p:nvPr>
            <p:ph type="title"/>
          </p:nvPr>
        </p:nvSpPr>
        <p:spPr>
          <a:xfrm>
            <a:off x="1379287" y="457200"/>
            <a:ext cx="7292975" cy="457200"/>
          </a:xfrm>
        </p:spPr>
        <p:txBody>
          <a:bodyPr/>
          <a:lstStyle/>
          <a:p>
            <a:pPr algn="ctr" eaLnBrk="1" hangingPunct="1">
              <a:lnSpc>
                <a:spcPct val="93000"/>
              </a:lnSpc>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altLang="en-US" sz="2400" dirty="0">
                <a:latin typeface="Times New Roman" panose="02020603050405020304" pitchFamily="18" charset="0"/>
                <a:cs typeface="Times New Roman" panose="02020603050405020304" pitchFamily="18" charset="0"/>
              </a:rPr>
              <a:t>Experiment Results and Evaluation</a:t>
            </a:r>
          </a:p>
        </p:txBody>
      </p:sp>
      <p:sp>
        <p:nvSpPr>
          <p:cNvPr id="9" name="Speech Bubble: Rectangle 8">
            <a:extLst>
              <a:ext uri="{FF2B5EF4-FFF2-40B4-BE49-F238E27FC236}">
                <a16:creationId xmlns:a16="http://schemas.microsoft.com/office/drawing/2014/main" id="{67B37C1A-3C49-4A39-8C80-256280309FC1}"/>
              </a:ext>
            </a:extLst>
          </p:cNvPr>
          <p:cNvSpPr/>
          <p:nvPr/>
        </p:nvSpPr>
        <p:spPr>
          <a:xfrm>
            <a:off x="3038474" y="2309510"/>
            <a:ext cx="3974600" cy="1119490"/>
          </a:xfrm>
          <a:prstGeom prst="wedgeRectCallout">
            <a:avLst>
              <a:gd name="adj1" fmla="val 45560"/>
              <a:gd name="adj2" fmla="val 86783"/>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1800" dirty="0">
                <a:solidFill>
                  <a:schemeClr val="tx1"/>
                </a:solidFill>
                <a:latin typeface="Times" panose="02020603050405020304" pitchFamily="18" charset="0"/>
                <a:cs typeface="Times" panose="02020603050405020304" pitchFamily="18" charset="0"/>
              </a:rPr>
              <a:t>True Negative (</a:t>
            </a:r>
            <a:r>
              <a:rPr lang="en-US" sz="1800" i="1" dirty="0">
                <a:solidFill>
                  <a:schemeClr val="tx1"/>
                </a:solidFill>
                <a:latin typeface="Times" panose="02020603050405020304" pitchFamily="18" charset="0"/>
                <a:cs typeface="Times" panose="02020603050405020304" pitchFamily="18" charset="0"/>
              </a:rPr>
              <a:t>TN</a:t>
            </a:r>
            <a:r>
              <a:rPr lang="en-US" sz="1800" dirty="0">
                <a:solidFill>
                  <a:schemeClr val="tx1"/>
                </a:solidFill>
                <a:latin typeface="Times" panose="02020603050405020304" pitchFamily="18" charset="0"/>
                <a:cs typeface="Times" panose="02020603050405020304" pitchFamily="18" charset="0"/>
              </a:rPr>
              <a:t>) rate measures the fraction of positive cognitive skill dependencies that are labeled as negative. </a:t>
            </a:r>
            <a:endParaRPr lang="en-US" sz="1000" i="1" dirty="0">
              <a:solidFill>
                <a:schemeClr val="tx1"/>
              </a:solidFill>
              <a:latin typeface="Times" panose="02020603050405020304" pitchFamily="18" charset="0"/>
              <a:cs typeface="Times" panose="02020603050405020304" pitchFamily="18" charset="0"/>
            </a:endParaRPr>
          </a:p>
        </p:txBody>
      </p:sp>
    </p:spTree>
    <p:extLst>
      <p:ext uri="{BB962C8B-B14F-4D97-AF65-F5344CB8AC3E}">
        <p14:creationId xmlns:p14="http://schemas.microsoft.com/office/powerpoint/2010/main" val="3835074938"/>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Chart 6">
            <a:extLst>
              <a:ext uri="{FF2B5EF4-FFF2-40B4-BE49-F238E27FC236}">
                <a16:creationId xmlns:a16="http://schemas.microsoft.com/office/drawing/2014/main" id="{5F19EC80-B757-4316-92D3-BCE89B69B77C}"/>
              </a:ext>
            </a:extLst>
          </p:cNvPr>
          <p:cNvGraphicFramePr/>
          <p:nvPr>
            <p:extLst>
              <p:ext uri="{D42A27DB-BD31-4B8C-83A1-F6EECF244321}">
                <p14:modId xmlns:p14="http://schemas.microsoft.com/office/powerpoint/2010/main" val="3717324370"/>
              </p:ext>
            </p:extLst>
          </p:nvPr>
        </p:nvGraphicFramePr>
        <p:xfrm>
          <a:off x="1249967" y="1371600"/>
          <a:ext cx="7008913" cy="3260765"/>
        </p:xfrm>
        <a:graphic>
          <a:graphicData uri="http://schemas.openxmlformats.org/drawingml/2006/chart">
            <c:chart xmlns:c="http://schemas.openxmlformats.org/drawingml/2006/chart" xmlns:r="http://schemas.openxmlformats.org/officeDocument/2006/relationships" r:id="rId3"/>
          </a:graphicData>
        </a:graphic>
      </p:graphicFrame>
      <p:sp>
        <p:nvSpPr>
          <p:cNvPr id="10" name="Slide Number Placeholder 9">
            <a:extLst>
              <a:ext uri="{FF2B5EF4-FFF2-40B4-BE49-F238E27FC236}">
                <a16:creationId xmlns:a16="http://schemas.microsoft.com/office/drawing/2014/main" id="{2A98FD70-F124-4CC7-988B-574E6D0FD131}"/>
              </a:ext>
            </a:extLst>
          </p:cNvPr>
          <p:cNvSpPr>
            <a:spLocks noGrp="1"/>
          </p:cNvSpPr>
          <p:nvPr>
            <p:ph type="sldNum" sz="quarter" idx="12"/>
          </p:nvPr>
        </p:nvSpPr>
        <p:spPr/>
        <p:txBody>
          <a:bodyPr/>
          <a:lstStyle/>
          <a:p>
            <a:pPr>
              <a:defRPr/>
            </a:pPr>
            <a:fld id="{46C95EAB-5877-4365-885A-A60EB0348E4F}" type="slidenum">
              <a:rPr lang="en-US" altLang="en-US" smtClean="0"/>
              <a:pPr>
                <a:defRPr/>
              </a:pPr>
              <a:t>84</a:t>
            </a:fld>
            <a:endParaRPr lang="en-US" altLang="en-US"/>
          </a:p>
        </p:txBody>
      </p:sp>
      <p:pic>
        <p:nvPicPr>
          <p:cNvPr id="13" name="Picture 12">
            <a:extLst>
              <a:ext uri="{FF2B5EF4-FFF2-40B4-BE49-F238E27FC236}">
                <a16:creationId xmlns:a16="http://schemas.microsoft.com/office/drawing/2014/main" id="{7707DEE7-BB0C-41CF-BD54-F3116B943C40}"/>
              </a:ext>
            </a:extLst>
          </p:cNvPr>
          <p:cNvPicPr>
            <a:picLocks noChangeAspect="1"/>
          </p:cNvPicPr>
          <p:nvPr/>
        </p:nvPicPr>
        <p:blipFill>
          <a:blip r:embed="rId4"/>
          <a:stretch>
            <a:fillRect/>
          </a:stretch>
        </p:blipFill>
        <p:spPr>
          <a:xfrm>
            <a:off x="8418" y="530024"/>
            <a:ext cx="709926" cy="503438"/>
          </a:xfrm>
          <a:prstGeom prst="rect">
            <a:avLst/>
          </a:prstGeom>
        </p:spPr>
      </p:pic>
      <p:sp>
        <p:nvSpPr>
          <p:cNvPr id="14" name="Title 1">
            <a:extLst>
              <a:ext uri="{FF2B5EF4-FFF2-40B4-BE49-F238E27FC236}">
                <a16:creationId xmlns:a16="http://schemas.microsoft.com/office/drawing/2014/main" id="{00299372-C0C3-4C0E-B6C5-02E57E6C56BA}"/>
              </a:ext>
            </a:extLst>
          </p:cNvPr>
          <p:cNvSpPr>
            <a:spLocks noGrp="1" noChangeArrowheads="1"/>
          </p:cNvSpPr>
          <p:nvPr>
            <p:ph type="title"/>
          </p:nvPr>
        </p:nvSpPr>
        <p:spPr>
          <a:xfrm>
            <a:off x="1379287" y="457200"/>
            <a:ext cx="7292975" cy="457200"/>
          </a:xfrm>
        </p:spPr>
        <p:txBody>
          <a:bodyPr/>
          <a:lstStyle/>
          <a:p>
            <a:pPr algn="ctr" eaLnBrk="1" hangingPunct="1">
              <a:lnSpc>
                <a:spcPct val="93000"/>
              </a:lnSpc>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altLang="en-US" sz="2400" dirty="0">
                <a:latin typeface="Times New Roman" panose="02020603050405020304" pitchFamily="18" charset="0"/>
                <a:cs typeface="Times New Roman" panose="02020603050405020304" pitchFamily="18" charset="0"/>
              </a:rPr>
              <a:t>Experiment Results and Evaluation</a:t>
            </a:r>
          </a:p>
        </p:txBody>
      </p:sp>
      <p:sp>
        <p:nvSpPr>
          <p:cNvPr id="3" name="Rectangle 2">
            <a:extLst>
              <a:ext uri="{FF2B5EF4-FFF2-40B4-BE49-F238E27FC236}">
                <a16:creationId xmlns:a16="http://schemas.microsoft.com/office/drawing/2014/main" id="{73E66E30-BC85-47F0-8CB5-2109DED61DCE}"/>
              </a:ext>
            </a:extLst>
          </p:cNvPr>
          <p:cNvSpPr/>
          <p:nvPr/>
        </p:nvSpPr>
        <p:spPr>
          <a:xfrm>
            <a:off x="1246502" y="4947791"/>
            <a:ext cx="7008913" cy="1077218"/>
          </a:xfrm>
          <a:prstGeom prst="rect">
            <a:avLst/>
          </a:prstGeom>
        </p:spPr>
        <p:txBody>
          <a:bodyPr wrap="square">
            <a:spAutoFit/>
          </a:bodyPr>
          <a:lstStyle/>
          <a:p>
            <a:pPr marL="285750" indent="-285750" algn="just">
              <a:buFont typeface="Wingdings" panose="05000000000000000000" pitchFamily="2" charset="2"/>
              <a:buChar char="q"/>
            </a:pPr>
            <a:r>
              <a:rPr lang="en-US" sz="1600" dirty="0">
                <a:latin typeface="Times" panose="02020603050405020304" pitchFamily="18" charset="0"/>
                <a:cs typeface="Times" panose="02020603050405020304" pitchFamily="18" charset="0"/>
              </a:rPr>
              <a:t>The MCKSN model is suitable for the research problem and makes well behavior to estimate the cognitive skill dependency (understanding). </a:t>
            </a:r>
          </a:p>
          <a:p>
            <a:pPr marL="285750" indent="-285750" algn="just">
              <a:buFont typeface="Wingdings" panose="05000000000000000000" pitchFamily="2" charset="2"/>
              <a:buChar char="q"/>
            </a:pPr>
            <a:r>
              <a:rPr lang="en-US" sz="1600" dirty="0">
                <a:latin typeface="Times" panose="02020603050405020304" pitchFamily="18" charset="0"/>
                <a:cs typeface="Times" panose="02020603050405020304" pitchFamily="18" charset="0"/>
              </a:rPr>
              <a:t>Meanwhile, the pattern of the misclassification rates in the False Positive (FP) and False Negative (FN) were low. </a:t>
            </a:r>
            <a:endParaRPr lang="en-US" sz="1600" dirty="0"/>
          </a:p>
        </p:txBody>
      </p:sp>
    </p:spTree>
    <p:extLst>
      <p:ext uri="{BB962C8B-B14F-4D97-AF65-F5344CB8AC3E}">
        <p14:creationId xmlns:p14="http://schemas.microsoft.com/office/powerpoint/2010/main" val="861551309"/>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Chart 7">
            <a:extLst>
              <a:ext uri="{FF2B5EF4-FFF2-40B4-BE49-F238E27FC236}">
                <a16:creationId xmlns:a16="http://schemas.microsoft.com/office/drawing/2014/main" id="{9B4AFE51-EFC0-4F27-9CF9-C7ACAA53F3F3}"/>
              </a:ext>
            </a:extLst>
          </p:cNvPr>
          <p:cNvGraphicFramePr/>
          <p:nvPr>
            <p:extLst>
              <p:ext uri="{D42A27DB-BD31-4B8C-83A1-F6EECF244321}">
                <p14:modId xmlns:p14="http://schemas.microsoft.com/office/powerpoint/2010/main" val="1682256473"/>
              </p:ext>
            </p:extLst>
          </p:nvPr>
        </p:nvGraphicFramePr>
        <p:xfrm>
          <a:off x="922809" y="1892800"/>
          <a:ext cx="7143330" cy="3260767"/>
        </p:xfrm>
        <a:graphic>
          <a:graphicData uri="http://schemas.openxmlformats.org/drawingml/2006/chart">
            <c:chart xmlns:c="http://schemas.openxmlformats.org/drawingml/2006/chart" xmlns:r="http://schemas.openxmlformats.org/officeDocument/2006/relationships" r:id="rId2"/>
          </a:graphicData>
        </a:graphic>
      </p:graphicFrame>
      <p:sp>
        <p:nvSpPr>
          <p:cNvPr id="10" name="Slide Number Placeholder 9">
            <a:extLst>
              <a:ext uri="{FF2B5EF4-FFF2-40B4-BE49-F238E27FC236}">
                <a16:creationId xmlns:a16="http://schemas.microsoft.com/office/drawing/2014/main" id="{2A98FD70-F124-4CC7-988B-574E6D0FD131}"/>
              </a:ext>
            </a:extLst>
          </p:cNvPr>
          <p:cNvSpPr>
            <a:spLocks noGrp="1"/>
          </p:cNvSpPr>
          <p:nvPr>
            <p:ph type="sldNum" sz="quarter" idx="12"/>
          </p:nvPr>
        </p:nvSpPr>
        <p:spPr/>
        <p:txBody>
          <a:bodyPr/>
          <a:lstStyle/>
          <a:p>
            <a:pPr>
              <a:defRPr/>
            </a:pPr>
            <a:fld id="{46C95EAB-5877-4365-885A-A60EB0348E4F}" type="slidenum">
              <a:rPr lang="en-US" altLang="en-US" smtClean="0"/>
              <a:pPr>
                <a:defRPr/>
              </a:pPr>
              <a:t>85</a:t>
            </a:fld>
            <a:endParaRPr lang="en-US" altLang="en-US"/>
          </a:p>
        </p:txBody>
      </p:sp>
      <p:pic>
        <p:nvPicPr>
          <p:cNvPr id="13" name="Picture 12">
            <a:extLst>
              <a:ext uri="{FF2B5EF4-FFF2-40B4-BE49-F238E27FC236}">
                <a16:creationId xmlns:a16="http://schemas.microsoft.com/office/drawing/2014/main" id="{7707DEE7-BB0C-41CF-BD54-F3116B943C40}"/>
              </a:ext>
            </a:extLst>
          </p:cNvPr>
          <p:cNvPicPr>
            <a:picLocks noChangeAspect="1"/>
          </p:cNvPicPr>
          <p:nvPr/>
        </p:nvPicPr>
        <p:blipFill>
          <a:blip r:embed="rId3"/>
          <a:stretch>
            <a:fillRect/>
          </a:stretch>
        </p:blipFill>
        <p:spPr>
          <a:xfrm>
            <a:off x="8418" y="530024"/>
            <a:ext cx="709926" cy="503438"/>
          </a:xfrm>
          <a:prstGeom prst="rect">
            <a:avLst/>
          </a:prstGeom>
        </p:spPr>
      </p:pic>
      <p:sp>
        <p:nvSpPr>
          <p:cNvPr id="14" name="Title 1">
            <a:extLst>
              <a:ext uri="{FF2B5EF4-FFF2-40B4-BE49-F238E27FC236}">
                <a16:creationId xmlns:a16="http://schemas.microsoft.com/office/drawing/2014/main" id="{00299372-C0C3-4C0E-B6C5-02E57E6C56BA}"/>
              </a:ext>
            </a:extLst>
          </p:cNvPr>
          <p:cNvSpPr>
            <a:spLocks noGrp="1" noChangeArrowheads="1"/>
          </p:cNvSpPr>
          <p:nvPr>
            <p:ph type="title"/>
          </p:nvPr>
        </p:nvSpPr>
        <p:spPr>
          <a:xfrm>
            <a:off x="1379287" y="457200"/>
            <a:ext cx="7292975" cy="457200"/>
          </a:xfrm>
        </p:spPr>
        <p:txBody>
          <a:bodyPr/>
          <a:lstStyle/>
          <a:p>
            <a:pPr algn="ctr" eaLnBrk="1" hangingPunct="1">
              <a:lnSpc>
                <a:spcPct val="93000"/>
              </a:lnSpc>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altLang="en-US" sz="2400" dirty="0">
                <a:latin typeface="Times New Roman" panose="02020603050405020304" pitchFamily="18" charset="0"/>
                <a:cs typeface="Times New Roman" panose="02020603050405020304" pitchFamily="18" charset="0"/>
              </a:rPr>
              <a:t>Experiment Results and Evaluation</a:t>
            </a:r>
          </a:p>
        </p:txBody>
      </p:sp>
    </p:spTree>
    <p:extLst>
      <p:ext uri="{BB962C8B-B14F-4D97-AF65-F5344CB8AC3E}">
        <p14:creationId xmlns:p14="http://schemas.microsoft.com/office/powerpoint/2010/main" val="4261697930"/>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Chart 8">
            <a:extLst>
              <a:ext uri="{FF2B5EF4-FFF2-40B4-BE49-F238E27FC236}">
                <a16:creationId xmlns:a16="http://schemas.microsoft.com/office/drawing/2014/main" id="{B7B1605A-1E2E-46A3-B7B5-DC5EF958E07A}"/>
              </a:ext>
            </a:extLst>
          </p:cNvPr>
          <p:cNvGraphicFramePr/>
          <p:nvPr>
            <p:extLst>
              <p:ext uri="{D42A27DB-BD31-4B8C-83A1-F6EECF244321}">
                <p14:modId xmlns:p14="http://schemas.microsoft.com/office/powerpoint/2010/main" val="1014938570"/>
              </p:ext>
            </p:extLst>
          </p:nvPr>
        </p:nvGraphicFramePr>
        <p:xfrm>
          <a:off x="718344" y="1969610"/>
          <a:ext cx="7386916" cy="3302829"/>
        </p:xfrm>
        <a:graphic>
          <a:graphicData uri="http://schemas.openxmlformats.org/drawingml/2006/chart">
            <c:chart xmlns:c="http://schemas.openxmlformats.org/drawingml/2006/chart" xmlns:r="http://schemas.openxmlformats.org/officeDocument/2006/relationships" r:id="rId2"/>
          </a:graphicData>
        </a:graphic>
      </p:graphicFrame>
      <p:sp>
        <p:nvSpPr>
          <p:cNvPr id="11" name="Slide Number Placeholder 10">
            <a:extLst>
              <a:ext uri="{FF2B5EF4-FFF2-40B4-BE49-F238E27FC236}">
                <a16:creationId xmlns:a16="http://schemas.microsoft.com/office/drawing/2014/main" id="{2D520CF6-53E6-42E9-9F69-D7AA1F63E511}"/>
              </a:ext>
            </a:extLst>
          </p:cNvPr>
          <p:cNvSpPr>
            <a:spLocks noGrp="1"/>
          </p:cNvSpPr>
          <p:nvPr>
            <p:ph type="sldNum" sz="quarter" idx="12"/>
          </p:nvPr>
        </p:nvSpPr>
        <p:spPr/>
        <p:txBody>
          <a:bodyPr/>
          <a:lstStyle/>
          <a:p>
            <a:pPr>
              <a:defRPr/>
            </a:pPr>
            <a:fld id="{46C95EAB-5877-4365-885A-A60EB0348E4F}" type="slidenum">
              <a:rPr lang="en-US" altLang="en-US" smtClean="0"/>
              <a:pPr>
                <a:defRPr/>
              </a:pPr>
              <a:t>86</a:t>
            </a:fld>
            <a:endParaRPr lang="en-US" altLang="en-US"/>
          </a:p>
        </p:txBody>
      </p:sp>
      <p:pic>
        <p:nvPicPr>
          <p:cNvPr id="13" name="Picture 12">
            <a:extLst>
              <a:ext uri="{FF2B5EF4-FFF2-40B4-BE49-F238E27FC236}">
                <a16:creationId xmlns:a16="http://schemas.microsoft.com/office/drawing/2014/main" id="{8BE04C2C-46EC-458F-AC7B-B53430DE0380}"/>
              </a:ext>
            </a:extLst>
          </p:cNvPr>
          <p:cNvPicPr>
            <a:picLocks noChangeAspect="1"/>
          </p:cNvPicPr>
          <p:nvPr/>
        </p:nvPicPr>
        <p:blipFill>
          <a:blip r:embed="rId3"/>
          <a:stretch>
            <a:fillRect/>
          </a:stretch>
        </p:blipFill>
        <p:spPr>
          <a:xfrm>
            <a:off x="8418" y="530024"/>
            <a:ext cx="709926" cy="503438"/>
          </a:xfrm>
          <a:prstGeom prst="rect">
            <a:avLst/>
          </a:prstGeom>
        </p:spPr>
      </p:pic>
      <p:sp>
        <p:nvSpPr>
          <p:cNvPr id="14" name="Title 1">
            <a:extLst>
              <a:ext uri="{FF2B5EF4-FFF2-40B4-BE49-F238E27FC236}">
                <a16:creationId xmlns:a16="http://schemas.microsoft.com/office/drawing/2014/main" id="{7784B5EC-9BCB-4A4C-A0A0-2D8260AF57D9}"/>
              </a:ext>
            </a:extLst>
          </p:cNvPr>
          <p:cNvSpPr>
            <a:spLocks noGrp="1" noChangeArrowheads="1"/>
          </p:cNvSpPr>
          <p:nvPr>
            <p:ph type="title"/>
          </p:nvPr>
        </p:nvSpPr>
        <p:spPr>
          <a:xfrm>
            <a:off x="1379287" y="457200"/>
            <a:ext cx="7292975" cy="457200"/>
          </a:xfrm>
        </p:spPr>
        <p:txBody>
          <a:bodyPr/>
          <a:lstStyle/>
          <a:p>
            <a:pPr algn="ctr" eaLnBrk="1" hangingPunct="1">
              <a:lnSpc>
                <a:spcPct val="93000"/>
              </a:lnSpc>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altLang="en-US" sz="2400" dirty="0">
                <a:latin typeface="Times New Roman" panose="02020603050405020304" pitchFamily="18" charset="0"/>
                <a:cs typeface="Times New Roman" panose="02020603050405020304" pitchFamily="18" charset="0"/>
              </a:rPr>
              <a:t>Experiment Results and Evaluation</a:t>
            </a:r>
          </a:p>
        </p:txBody>
      </p:sp>
    </p:spTree>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Chart 9">
            <a:extLst>
              <a:ext uri="{FF2B5EF4-FFF2-40B4-BE49-F238E27FC236}">
                <a16:creationId xmlns:a16="http://schemas.microsoft.com/office/drawing/2014/main" id="{FEDD2124-EAB3-49E5-BFB0-6060058B41CD}"/>
              </a:ext>
            </a:extLst>
          </p:cNvPr>
          <p:cNvGraphicFramePr/>
          <p:nvPr>
            <p:extLst>
              <p:ext uri="{D42A27DB-BD31-4B8C-83A1-F6EECF244321}">
                <p14:modId xmlns:p14="http://schemas.microsoft.com/office/powerpoint/2010/main" val="1130256253"/>
              </p:ext>
            </p:extLst>
          </p:nvPr>
        </p:nvGraphicFramePr>
        <p:xfrm>
          <a:off x="739767" y="1892800"/>
          <a:ext cx="7932495" cy="3302831"/>
        </p:xfrm>
        <a:graphic>
          <a:graphicData uri="http://schemas.openxmlformats.org/drawingml/2006/chart">
            <c:chart xmlns:c="http://schemas.openxmlformats.org/drawingml/2006/chart" xmlns:r="http://schemas.openxmlformats.org/officeDocument/2006/relationships" r:id="rId2"/>
          </a:graphicData>
        </a:graphic>
      </p:graphicFrame>
      <p:sp>
        <p:nvSpPr>
          <p:cNvPr id="11" name="Slide Number Placeholder 10">
            <a:extLst>
              <a:ext uri="{FF2B5EF4-FFF2-40B4-BE49-F238E27FC236}">
                <a16:creationId xmlns:a16="http://schemas.microsoft.com/office/drawing/2014/main" id="{2D520CF6-53E6-42E9-9F69-D7AA1F63E511}"/>
              </a:ext>
            </a:extLst>
          </p:cNvPr>
          <p:cNvSpPr>
            <a:spLocks noGrp="1"/>
          </p:cNvSpPr>
          <p:nvPr>
            <p:ph type="sldNum" sz="quarter" idx="12"/>
          </p:nvPr>
        </p:nvSpPr>
        <p:spPr/>
        <p:txBody>
          <a:bodyPr/>
          <a:lstStyle/>
          <a:p>
            <a:pPr>
              <a:defRPr/>
            </a:pPr>
            <a:fld id="{46C95EAB-5877-4365-885A-A60EB0348E4F}" type="slidenum">
              <a:rPr lang="en-US" altLang="en-US" smtClean="0"/>
              <a:pPr>
                <a:defRPr/>
              </a:pPr>
              <a:t>87</a:t>
            </a:fld>
            <a:endParaRPr lang="en-US" altLang="en-US"/>
          </a:p>
        </p:txBody>
      </p:sp>
      <p:pic>
        <p:nvPicPr>
          <p:cNvPr id="13" name="Picture 12">
            <a:extLst>
              <a:ext uri="{FF2B5EF4-FFF2-40B4-BE49-F238E27FC236}">
                <a16:creationId xmlns:a16="http://schemas.microsoft.com/office/drawing/2014/main" id="{8BE04C2C-46EC-458F-AC7B-B53430DE0380}"/>
              </a:ext>
            </a:extLst>
          </p:cNvPr>
          <p:cNvPicPr>
            <a:picLocks noChangeAspect="1"/>
          </p:cNvPicPr>
          <p:nvPr/>
        </p:nvPicPr>
        <p:blipFill>
          <a:blip r:embed="rId3"/>
          <a:stretch>
            <a:fillRect/>
          </a:stretch>
        </p:blipFill>
        <p:spPr>
          <a:xfrm>
            <a:off x="8418" y="530024"/>
            <a:ext cx="709926" cy="503438"/>
          </a:xfrm>
          <a:prstGeom prst="rect">
            <a:avLst/>
          </a:prstGeom>
        </p:spPr>
      </p:pic>
      <p:sp>
        <p:nvSpPr>
          <p:cNvPr id="14" name="Title 1">
            <a:extLst>
              <a:ext uri="{FF2B5EF4-FFF2-40B4-BE49-F238E27FC236}">
                <a16:creationId xmlns:a16="http://schemas.microsoft.com/office/drawing/2014/main" id="{7784B5EC-9BCB-4A4C-A0A0-2D8260AF57D9}"/>
              </a:ext>
            </a:extLst>
          </p:cNvPr>
          <p:cNvSpPr>
            <a:spLocks noGrp="1" noChangeArrowheads="1"/>
          </p:cNvSpPr>
          <p:nvPr>
            <p:ph type="title"/>
          </p:nvPr>
        </p:nvSpPr>
        <p:spPr>
          <a:xfrm>
            <a:off x="1379287" y="457200"/>
            <a:ext cx="7292975" cy="457200"/>
          </a:xfrm>
        </p:spPr>
        <p:txBody>
          <a:bodyPr/>
          <a:lstStyle/>
          <a:p>
            <a:pPr algn="ctr" eaLnBrk="1" hangingPunct="1">
              <a:lnSpc>
                <a:spcPct val="93000"/>
              </a:lnSpc>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altLang="en-US" sz="2400" dirty="0">
                <a:latin typeface="Times New Roman" panose="02020603050405020304" pitchFamily="18" charset="0"/>
                <a:cs typeface="Times New Roman" panose="02020603050405020304" pitchFamily="18" charset="0"/>
              </a:rPr>
              <a:t>Experiment Results and Evaluation</a:t>
            </a:r>
          </a:p>
        </p:txBody>
      </p:sp>
    </p:spTree>
    <p:extLst>
      <p:ext uri="{BB962C8B-B14F-4D97-AF65-F5344CB8AC3E}">
        <p14:creationId xmlns:p14="http://schemas.microsoft.com/office/powerpoint/2010/main" val="43395998"/>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AE2778C8-BF71-4DB1-A733-22D0CFD5E085}"/>
              </a:ext>
            </a:extLst>
          </p:cNvPr>
          <p:cNvSpPr>
            <a:spLocks noGrp="1"/>
          </p:cNvSpPr>
          <p:nvPr>
            <p:ph type="sldNum" sz="quarter" idx="12"/>
          </p:nvPr>
        </p:nvSpPr>
        <p:spPr/>
        <p:txBody>
          <a:bodyPr/>
          <a:lstStyle/>
          <a:p>
            <a:pPr>
              <a:defRPr/>
            </a:pPr>
            <a:fld id="{46C95EAB-5877-4365-885A-A60EB0348E4F}" type="slidenum">
              <a:rPr lang="en-US" altLang="en-US" smtClean="0"/>
              <a:pPr>
                <a:defRPr/>
              </a:pPr>
              <a:t>88</a:t>
            </a:fld>
            <a:endParaRPr lang="en-US" altLang="en-US"/>
          </a:p>
        </p:txBody>
      </p:sp>
      <p:sp>
        <p:nvSpPr>
          <p:cNvPr id="5" name="Title 1">
            <a:extLst>
              <a:ext uri="{FF2B5EF4-FFF2-40B4-BE49-F238E27FC236}">
                <a16:creationId xmlns:a16="http://schemas.microsoft.com/office/drawing/2014/main" id="{E65768C5-4382-4CE0-9B96-C5C931F4C50D}"/>
              </a:ext>
            </a:extLst>
          </p:cNvPr>
          <p:cNvSpPr>
            <a:spLocks noGrp="1" noChangeArrowheads="1"/>
          </p:cNvSpPr>
          <p:nvPr>
            <p:ph type="title"/>
          </p:nvPr>
        </p:nvSpPr>
        <p:spPr>
          <a:xfrm>
            <a:off x="1379287" y="457200"/>
            <a:ext cx="7292975" cy="457200"/>
          </a:xfrm>
        </p:spPr>
        <p:txBody>
          <a:bodyPr/>
          <a:lstStyle/>
          <a:p>
            <a:pPr algn="ctr" eaLnBrk="1" hangingPunct="1">
              <a:lnSpc>
                <a:spcPct val="93000"/>
              </a:lnSpc>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altLang="en-US" sz="2400" dirty="0">
                <a:latin typeface="Times New Roman" panose="02020603050405020304" pitchFamily="18" charset="0"/>
                <a:cs typeface="Times New Roman" panose="02020603050405020304" pitchFamily="18" charset="0"/>
              </a:rPr>
              <a:t>Experiment Results and Evaluation</a:t>
            </a:r>
          </a:p>
        </p:txBody>
      </p:sp>
      <p:sp>
        <p:nvSpPr>
          <p:cNvPr id="7" name="Rectangle 1">
            <a:extLst>
              <a:ext uri="{FF2B5EF4-FFF2-40B4-BE49-F238E27FC236}">
                <a16:creationId xmlns:a16="http://schemas.microsoft.com/office/drawing/2014/main" id="{A5F75632-7AF8-4AFF-AEFE-CA25146EB396}"/>
              </a:ext>
            </a:extLst>
          </p:cNvPr>
          <p:cNvSpPr>
            <a:spLocks noChangeArrowheads="1"/>
          </p:cNvSpPr>
          <p:nvPr/>
        </p:nvSpPr>
        <p:spPr bwMode="auto">
          <a:xfrm>
            <a:off x="276366" y="1585560"/>
            <a:ext cx="8401622" cy="23083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457200" algn="justLow" defTabSz="914400" rtl="0" eaLnBrk="0" fontAlgn="base" latinLnBrk="0" hangingPunct="0">
              <a:spcBef>
                <a:spcPct val="0"/>
              </a:spcBef>
              <a:spcAft>
                <a:spcPct val="0"/>
              </a:spcAft>
              <a:buClrTx/>
              <a:buSzTx/>
              <a:buFontTx/>
              <a:buNone/>
              <a:tabLst/>
            </a:pPr>
            <a:r>
              <a:rPr kumimoji="0" lang="en-US" altLang="en-US" sz="1800" b="1" i="0" u="none" strike="noStrike" cap="none" normalizeH="0" baseline="0" dirty="0">
                <a:ln>
                  <a:noFill/>
                </a:ln>
                <a:solidFill>
                  <a:schemeClr val="tx1"/>
                </a:solidFill>
                <a:effectLst/>
                <a:latin typeface="Times" panose="02020603050405020304" pitchFamily="18" charset="0"/>
                <a:ea typeface="Times New Roman" panose="02020603050405020304" pitchFamily="18" charset="0"/>
                <a:cs typeface="Times" panose="02020603050405020304" pitchFamily="18" charset="0"/>
              </a:rPr>
              <a:t>Precision(</a:t>
            </a:r>
            <a:r>
              <a:rPr kumimoji="0" lang="en-US" altLang="en-US" sz="1800" b="1" i="1" u="none" strike="noStrike" cap="none" normalizeH="0" baseline="0" dirty="0">
                <a:ln>
                  <a:noFill/>
                </a:ln>
                <a:solidFill>
                  <a:schemeClr val="tx1"/>
                </a:solidFill>
                <a:effectLst/>
                <a:latin typeface="Times" panose="02020603050405020304" pitchFamily="18" charset="0"/>
                <a:ea typeface="Times New Roman" panose="02020603050405020304" pitchFamily="18" charset="0"/>
                <a:cs typeface="Times" panose="02020603050405020304" pitchFamily="18" charset="0"/>
              </a:rPr>
              <a:t>P</a:t>
            </a:r>
            <a:r>
              <a:rPr kumimoji="0" lang="en-US" altLang="en-US" sz="1800" b="1" i="0" u="none" strike="noStrike" cap="none" normalizeH="0" baseline="0" dirty="0">
                <a:ln>
                  <a:noFill/>
                </a:ln>
                <a:solidFill>
                  <a:schemeClr val="tx1"/>
                </a:solidFill>
                <a:effectLst/>
                <a:latin typeface="Times" panose="02020603050405020304" pitchFamily="18" charset="0"/>
                <a:ea typeface="Times New Roman" panose="02020603050405020304" pitchFamily="18" charset="0"/>
                <a:cs typeface="Times" panose="02020603050405020304" pitchFamily="18" charset="0"/>
              </a:rPr>
              <a:t>)</a:t>
            </a:r>
            <a:r>
              <a:rPr kumimoji="0" lang="en-US" altLang="en-US" sz="1800" b="0" i="0" u="none" strike="noStrike" cap="none" normalizeH="0" baseline="0" dirty="0">
                <a:ln>
                  <a:noFill/>
                </a:ln>
                <a:solidFill>
                  <a:schemeClr val="tx1"/>
                </a:solidFill>
                <a:effectLst/>
                <a:latin typeface="Times" panose="02020603050405020304" pitchFamily="18" charset="0"/>
                <a:ea typeface="Times New Roman" panose="02020603050405020304" pitchFamily="18" charset="0"/>
                <a:cs typeface="Times" panose="02020603050405020304" pitchFamily="18" charset="0"/>
              </a:rPr>
              <a:t>: this is a factor to measure how much of the </a:t>
            </a:r>
            <a:r>
              <a:rPr kumimoji="0" lang="en-US" altLang="en-US" sz="1800" b="0" i="1" u="none" strike="noStrike" cap="none" normalizeH="0" baseline="0" dirty="0">
                <a:ln>
                  <a:noFill/>
                </a:ln>
                <a:solidFill>
                  <a:schemeClr val="tx1"/>
                </a:solidFill>
                <a:effectLst/>
                <a:latin typeface="Times" panose="02020603050405020304" pitchFamily="18" charset="0"/>
                <a:ea typeface="Times New Roman" panose="02020603050405020304" pitchFamily="18" charset="0"/>
                <a:cs typeface="Times" panose="02020603050405020304" pitchFamily="18" charset="0"/>
              </a:rPr>
              <a:t>MCKSN</a:t>
            </a:r>
            <a:r>
              <a:rPr kumimoji="0" lang="en-US" altLang="en-US" sz="1800" b="0" i="0" u="none" strike="noStrike" cap="none" normalizeH="0" baseline="0" dirty="0">
                <a:ln>
                  <a:noFill/>
                </a:ln>
                <a:solidFill>
                  <a:schemeClr val="tx1"/>
                </a:solidFill>
                <a:effectLst/>
                <a:latin typeface="Times" panose="02020603050405020304" pitchFamily="18" charset="0"/>
                <a:ea typeface="Times New Roman" panose="02020603050405020304" pitchFamily="18" charset="0"/>
                <a:cs typeface="Times" panose="02020603050405020304" pitchFamily="18" charset="0"/>
              </a:rPr>
              <a:t> model’s guess was correct (</a:t>
            </a:r>
            <a:r>
              <a:rPr kumimoji="0" lang="en-US" altLang="en-US" sz="1800" b="0" i="0" u="none" strike="noStrike" cap="none" normalizeH="0" baseline="0" dirty="0">
                <a:ln>
                  <a:noFill/>
                </a:ln>
                <a:solidFill>
                  <a:schemeClr val="tx1"/>
                </a:solidFill>
                <a:effectLst/>
                <a:latin typeface="Times" panose="02020603050405020304" pitchFamily="18" charset="0"/>
                <a:ea typeface="Times New Roman" panose="02020603050405020304" pitchFamily="18" charset="0"/>
                <a:cs typeface="Times" panose="02020603050405020304" pitchFamily="18" charset="0"/>
                <a:hlinkClick r:id="rId2" tooltip="Grishman, 1996 #110"/>
              </a:rPr>
              <a:t>Grishman &amp; </a:t>
            </a:r>
            <a:r>
              <a:rPr kumimoji="0" lang="en-US" altLang="en-US" sz="1800" b="0" i="0" u="none" strike="noStrike" cap="none" normalizeH="0" baseline="0" dirty="0" err="1">
                <a:ln>
                  <a:noFill/>
                </a:ln>
                <a:solidFill>
                  <a:schemeClr val="tx1"/>
                </a:solidFill>
                <a:effectLst/>
                <a:latin typeface="Times" panose="02020603050405020304" pitchFamily="18" charset="0"/>
                <a:ea typeface="Times New Roman" panose="02020603050405020304" pitchFamily="18" charset="0"/>
                <a:cs typeface="Times" panose="02020603050405020304" pitchFamily="18" charset="0"/>
                <a:hlinkClick r:id="rId2" tooltip="Grishman, 1996 #110"/>
              </a:rPr>
              <a:t>Sundheim</a:t>
            </a:r>
            <a:r>
              <a:rPr kumimoji="0" lang="en-US" altLang="en-US" sz="1800" b="0" i="0" u="none" strike="noStrike" cap="none" normalizeH="0" baseline="0" dirty="0">
                <a:ln>
                  <a:noFill/>
                </a:ln>
                <a:solidFill>
                  <a:schemeClr val="tx1"/>
                </a:solidFill>
                <a:effectLst/>
                <a:latin typeface="Times" panose="02020603050405020304" pitchFamily="18" charset="0"/>
                <a:ea typeface="Times New Roman" panose="02020603050405020304" pitchFamily="18" charset="0"/>
                <a:cs typeface="Times" panose="02020603050405020304" pitchFamily="18" charset="0"/>
                <a:hlinkClick r:id="rId2" tooltip="Grishman, 1996 #110"/>
              </a:rPr>
              <a:t>, 1996</a:t>
            </a:r>
            <a:r>
              <a:rPr kumimoji="0" lang="en-US" altLang="en-US" sz="1800" b="0" i="0" u="none" strike="noStrike" cap="none" normalizeH="0" baseline="0" dirty="0">
                <a:ln>
                  <a:noFill/>
                </a:ln>
                <a:solidFill>
                  <a:schemeClr val="tx1"/>
                </a:solidFill>
                <a:effectLst/>
                <a:latin typeface="Times" panose="02020603050405020304" pitchFamily="18" charset="0"/>
                <a:ea typeface="Times New Roman" panose="02020603050405020304" pitchFamily="18" charset="0"/>
                <a:cs typeface="Times" panose="02020603050405020304" pitchFamily="18" charset="0"/>
              </a:rPr>
              <a:t>). </a:t>
            </a:r>
          </a:p>
          <a:p>
            <a:pPr lvl="0" indent="457200" algn="justLow"/>
            <a:r>
              <a:rPr lang="en-US" sz="1800" b="1" dirty="0">
                <a:latin typeface="Times" panose="02020603050405020304" pitchFamily="18" charset="0"/>
                <a:cs typeface="Times" panose="02020603050405020304" pitchFamily="18" charset="0"/>
              </a:rPr>
              <a:t>Recall(</a:t>
            </a:r>
            <a:r>
              <a:rPr lang="en-US" sz="1800" b="1" i="1" dirty="0">
                <a:latin typeface="Times" panose="02020603050405020304" pitchFamily="18" charset="0"/>
                <a:cs typeface="Times" panose="02020603050405020304" pitchFamily="18" charset="0"/>
              </a:rPr>
              <a:t>R</a:t>
            </a:r>
            <a:r>
              <a:rPr lang="en-US" sz="1800" b="1" dirty="0">
                <a:latin typeface="Times" panose="02020603050405020304" pitchFamily="18" charset="0"/>
                <a:cs typeface="Times" panose="02020603050405020304" pitchFamily="18" charset="0"/>
              </a:rPr>
              <a:t>)</a:t>
            </a:r>
            <a:r>
              <a:rPr lang="en-US" sz="1800" dirty="0">
                <a:latin typeface="Times" panose="02020603050405020304" pitchFamily="18" charset="0"/>
                <a:cs typeface="Times" panose="02020603050405020304" pitchFamily="18" charset="0"/>
              </a:rPr>
              <a:t>: this is used as a performance metric when the </a:t>
            </a:r>
            <a:r>
              <a:rPr lang="en-US" sz="1800" i="1" dirty="0">
                <a:latin typeface="Times" panose="02020603050405020304" pitchFamily="18" charset="0"/>
                <a:cs typeface="Times" panose="02020603050405020304" pitchFamily="18" charset="0"/>
              </a:rPr>
              <a:t>MCKSN</a:t>
            </a:r>
            <a:r>
              <a:rPr lang="en-US" sz="1800" dirty="0">
                <a:latin typeface="Times" panose="02020603050405020304" pitchFamily="18" charset="0"/>
                <a:cs typeface="Times" panose="02020603050405020304" pitchFamily="18" charset="0"/>
              </a:rPr>
              <a:t> model predicts yes, and it is actually correct.</a:t>
            </a:r>
          </a:p>
          <a:p>
            <a:pPr lvl="0" indent="457200" algn="justLow"/>
            <a:r>
              <a:rPr lang="en-US" sz="1800" b="1" dirty="0">
                <a:latin typeface="Times" panose="02020603050405020304" pitchFamily="18" charset="0"/>
                <a:cs typeface="Times" panose="02020603050405020304" pitchFamily="18" charset="0"/>
              </a:rPr>
              <a:t>Accuracy(</a:t>
            </a:r>
            <a:r>
              <a:rPr lang="en-US" sz="1800" b="1" i="1" dirty="0">
                <a:latin typeface="Times" panose="02020603050405020304" pitchFamily="18" charset="0"/>
                <a:cs typeface="Times" panose="02020603050405020304" pitchFamily="18" charset="0"/>
              </a:rPr>
              <a:t>D</a:t>
            </a:r>
            <a:r>
              <a:rPr lang="en-US" sz="1800" b="1" dirty="0">
                <a:latin typeface="Times" panose="02020603050405020304" pitchFamily="18" charset="0"/>
                <a:cs typeface="Times" panose="02020603050405020304" pitchFamily="18" charset="0"/>
              </a:rPr>
              <a:t>)</a:t>
            </a:r>
            <a:r>
              <a:rPr lang="en-US" sz="1800" dirty="0">
                <a:latin typeface="Times" panose="02020603050405020304" pitchFamily="18" charset="0"/>
                <a:cs typeface="Times" panose="02020603050405020304" pitchFamily="18" charset="0"/>
              </a:rPr>
              <a:t>: it is most commonly defined over all the classification errors that are made (</a:t>
            </a:r>
            <a:r>
              <a:rPr lang="en-US" sz="1800" dirty="0">
                <a:latin typeface="Times" panose="02020603050405020304" pitchFamily="18" charset="0"/>
                <a:cs typeface="Times" panose="02020603050405020304" pitchFamily="18" charset="0"/>
                <a:hlinkClick r:id="rId3" action="ppaction://hlinkfile" tooltip="Powers, 2011 #111">
                  <a:extLst>
                    <a:ext uri="{A12FA001-AC4F-418D-AE19-62706E023703}">
                      <ahyp:hlinkClr xmlns:ahyp="http://schemas.microsoft.com/office/drawing/2018/hyperlinkcolor" val="tx"/>
                    </a:ext>
                  </a:extLst>
                </a:hlinkClick>
              </a:rPr>
              <a:t>Powers, 2011</a:t>
            </a:r>
            <a:r>
              <a:rPr lang="en-US" sz="1800" dirty="0">
                <a:latin typeface="Times" panose="02020603050405020304" pitchFamily="18" charset="0"/>
                <a:cs typeface="Times" panose="02020603050405020304" pitchFamily="18" charset="0"/>
              </a:rPr>
              <a:t>).</a:t>
            </a:r>
          </a:p>
          <a:p>
            <a:pPr lvl="0" indent="457200" algn="justLow"/>
            <a:r>
              <a:rPr lang="en-US" sz="1800" b="1" i="1" dirty="0">
                <a:latin typeface="Times" panose="02020603050405020304" pitchFamily="18" charset="0"/>
                <a:cs typeface="Times" panose="02020603050405020304" pitchFamily="18" charset="0"/>
              </a:rPr>
              <a:t>F-measure</a:t>
            </a:r>
            <a:r>
              <a:rPr lang="en-US" sz="1800" b="1" dirty="0">
                <a:latin typeface="Times" panose="02020603050405020304" pitchFamily="18" charset="0"/>
                <a:cs typeface="Times" panose="02020603050405020304" pitchFamily="18" charset="0"/>
              </a:rPr>
              <a:t>:</a:t>
            </a:r>
            <a:r>
              <a:rPr lang="en-US" sz="1800" dirty="0">
                <a:latin typeface="Times" panose="02020603050405020304" pitchFamily="18" charset="0"/>
                <a:cs typeface="Times" panose="02020603050405020304" pitchFamily="18" charset="0"/>
              </a:rPr>
              <a:t> this is a measure that uses both the precision and recall when testing the accuracy. </a:t>
            </a:r>
            <a:endParaRPr lang="en-US" altLang="en-US" sz="1800" dirty="0">
              <a:latin typeface="Times" panose="02020603050405020304" pitchFamily="18" charset="0"/>
              <a:cs typeface="Times" panose="02020603050405020304" pitchFamily="18" charset="0"/>
            </a:endParaRPr>
          </a:p>
        </p:txBody>
      </p:sp>
    </p:spTree>
    <p:extLst>
      <p:ext uri="{BB962C8B-B14F-4D97-AF65-F5344CB8AC3E}">
        <p14:creationId xmlns:p14="http://schemas.microsoft.com/office/powerpoint/2010/main" val="799669289"/>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hart 4">
            <a:extLst>
              <a:ext uri="{FF2B5EF4-FFF2-40B4-BE49-F238E27FC236}">
                <a16:creationId xmlns:a16="http://schemas.microsoft.com/office/drawing/2014/main" id="{0E0E181F-A6A1-407C-9EC9-17CE655E60ED}"/>
              </a:ext>
            </a:extLst>
          </p:cNvPr>
          <p:cNvGraphicFramePr/>
          <p:nvPr>
            <p:extLst>
              <p:ext uri="{D42A27DB-BD31-4B8C-83A1-F6EECF244321}">
                <p14:modId xmlns:p14="http://schemas.microsoft.com/office/powerpoint/2010/main" val="2225038026"/>
              </p:ext>
            </p:extLst>
          </p:nvPr>
        </p:nvGraphicFramePr>
        <p:xfrm>
          <a:off x="885120" y="2276850"/>
          <a:ext cx="6607465" cy="3226019"/>
        </p:xfrm>
        <a:graphic>
          <a:graphicData uri="http://schemas.openxmlformats.org/drawingml/2006/chart">
            <c:chart xmlns:c="http://schemas.openxmlformats.org/drawingml/2006/chart" xmlns:r="http://schemas.openxmlformats.org/officeDocument/2006/relationships" r:id="rId3"/>
          </a:graphicData>
        </a:graphic>
      </p:graphicFrame>
      <p:sp>
        <p:nvSpPr>
          <p:cNvPr id="12" name="Slide Number Placeholder 11">
            <a:extLst>
              <a:ext uri="{FF2B5EF4-FFF2-40B4-BE49-F238E27FC236}">
                <a16:creationId xmlns:a16="http://schemas.microsoft.com/office/drawing/2014/main" id="{0323EF8B-B1CD-4CE5-AF32-0759B993C5EE}"/>
              </a:ext>
            </a:extLst>
          </p:cNvPr>
          <p:cNvSpPr>
            <a:spLocks noGrp="1"/>
          </p:cNvSpPr>
          <p:nvPr>
            <p:ph type="sldNum" sz="quarter" idx="12"/>
          </p:nvPr>
        </p:nvSpPr>
        <p:spPr/>
        <p:txBody>
          <a:bodyPr/>
          <a:lstStyle/>
          <a:p>
            <a:pPr>
              <a:defRPr/>
            </a:pPr>
            <a:fld id="{46C95EAB-5877-4365-885A-A60EB0348E4F}" type="slidenum">
              <a:rPr lang="en-US" altLang="en-US" smtClean="0"/>
              <a:pPr>
                <a:defRPr/>
              </a:pPr>
              <a:t>89</a:t>
            </a:fld>
            <a:endParaRPr lang="en-US" altLang="en-US"/>
          </a:p>
        </p:txBody>
      </p:sp>
      <p:pic>
        <p:nvPicPr>
          <p:cNvPr id="13" name="Picture 12">
            <a:extLst>
              <a:ext uri="{FF2B5EF4-FFF2-40B4-BE49-F238E27FC236}">
                <a16:creationId xmlns:a16="http://schemas.microsoft.com/office/drawing/2014/main" id="{D43B4D8E-8C12-4F8D-9170-206F9B6326A0}"/>
              </a:ext>
            </a:extLst>
          </p:cNvPr>
          <p:cNvPicPr>
            <a:picLocks noChangeAspect="1"/>
          </p:cNvPicPr>
          <p:nvPr/>
        </p:nvPicPr>
        <p:blipFill>
          <a:blip r:embed="rId4"/>
          <a:stretch>
            <a:fillRect/>
          </a:stretch>
        </p:blipFill>
        <p:spPr>
          <a:xfrm>
            <a:off x="8418" y="530024"/>
            <a:ext cx="709926" cy="503438"/>
          </a:xfrm>
          <a:prstGeom prst="rect">
            <a:avLst/>
          </a:prstGeom>
        </p:spPr>
      </p:pic>
      <p:sp>
        <p:nvSpPr>
          <p:cNvPr id="14" name="Title 1">
            <a:extLst>
              <a:ext uri="{FF2B5EF4-FFF2-40B4-BE49-F238E27FC236}">
                <a16:creationId xmlns:a16="http://schemas.microsoft.com/office/drawing/2014/main" id="{D3EC90B9-D759-4653-8710-EB07BA3719A2}"/>
              </a:ext>
            </a:extLst>
          </p:cNvPr>
          <p:cNvSpPr>
            <a:spLocks noGrp="1" noChangeArrowheads="1"/>
          </p:cNvSpPr>
          <p:nvPr>
            <p:ph type="title"/>
          </p:nvPr>
        </p:nvSpPr>
        <p:spPr>
          <a:xfrm>
            <a:off x="1379287" y="457200"/>
            <a:ext cx="7292975" cy="457200"/>
          </a:xfrm>
        </p:spPr>
        <p:txBody>
          <a:bodyPr/>
          <a:lstStyle/>
          <a:p>
            <a:pPr algn="ctr" eaLnBrk="1" hangingPunct="1">
              <a:lnSpc>
                <a:spcPct val="93000"/>
              </a:lnSpc>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altLang="en-US" sz="2400" dirty="0">
                <a:latin typeface="Times New Roman" panose="02020603050405020304" pitchFamily="18" charset="0"/>
                <a:cs typeface="Times New Roman" panose="02020603050405020304" pitchFamily="18" charset="0"/>
              </a:rPr>
              <a:t>Experiment Results and Evaluation</a:t>
            </a:r>
          </a:p>
        </p:txBody>
      </p:sp>
      <p:sp>
        <p:nvSpPr>
          <p:cNvPr id="7" name="Speech Bubble: Rectangle 6">
            <a:extLst>
              <a:ext uri="{FF2B5EF4-FFF2-40B4-BE49-F238E27FC236}">
                <a16:creationId xmlns:a16="http://schemas.microsoft.com/office/drawing/2014/main" id="{32F25E65-2047-45D7-B559-3B9BA939F7A7}"/>
              </a:ext>
            </a:extLst>
          </p:cNvPr>
          <p:cNvSpPr/>
          <p:nvPr/>
        </p:nvSpPr>
        <p:spPr>
          <a:xfrm>
            <a:off x="2344510" y="1547155"/>
            <a:ext cx="3974600" cy="1119490"/>
          </a:xfrm>
          <a:prstGeom prst="wedgeRectCallout">
            <a:avLst>
              <a:gd name="adj1" fmla="val -46748"/>
              <a:gd name="adj2" fmla="val 102917"/>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1800" dirty="0">
                <a:solidFill>
                  <a:schemeClr val="tx1"/>
                </a:solidFill>
                <a:latin typeface="Times New Roman" panose="02020603050405020304" pitchFamily="18" charset="0"/>
              </a:rPr>
              <a:t>The </a:t>
            </a:r>
            <a:r>
              <a:rPr lang="en-US" sz="1800" i="1" dirty="0">
                <a:solidFill>
                  <a:schemeClr val="tx1"/>
                </a:solidFill>
                <a:latin typeface="Times New Roman" panose="02020603050405020304" pitchFamily="18" charset="0"/>
              </a:rPr>
              <a:t>MCKSN</a:t>
            </a:r>
            <a:r>
              <a:rPr lang="en-US" sz="1800" dirty="0">
                <a:solidFill>
                  <a:schemeClr val="tx1"/>
                </a:solidFill>
                <a:latin typeface="Times New Roman" panose="02020603050405020304" pitchFamily="18" charset="0"/>
              </a:rPr>
              <a:t> model was successful in obtaining an accuracy(</a:t>
            </a:r>
            <a:r>
              <a:rPr lang="en-US" sz="1800" i="1" dirty="0">
                <a:solidFill>
                  <a:schemeClr val="tx1"/>
                </a:solidFill>
                <a:latin typeface="Times New Roman" panose="02020603050405020304" pitchFamily="18" charset="0"/>
              </a:rPr>
              <a:t>D</a:t>
            </a:r>
            <a:r>
              <a:rPr lang="en-US" sz="1800" dirty="0">
                <a:solidFill>
                  <a:schemeClr val="tx1"/>
                </a:solidFill>
                <a:latin typeface="Times New Roman" panose="02020603050405020304" pitchFamily="18" charset="0"/>
              </a:rPr>
              <a:t>) of 81% and 80%</a:t>
            </a:r>
            <a:endParaRPr lang="en-US" sz="1100" i="1" dirty="0">
              <a:solidFill>
                <a:schemeClr val="tx1"/>
              </a:solidFill>
              <a:latin typeface="Times" panose="02020603050405020304" pitchFamily="18" charset="0"/>
              <a:cs typeface="Times" panose="02020603050405020304" pitchFamily="18" charset="0"/>
            </a:endParaRPr>
          </a:p>
        </p:txBody>
      </p:sp>
    </p:spTree>
    <p:extLst>
      <p:ext uri="{BB962C8B-B14F-4D97-AF65-F5344CB8AC3E}">
        <p14:creationId xmlns:p14="http://schemas.microsoft.com/office/powerpoint/2010/main" val="373366781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 name="Freeform: Shape 46"/>
          <p:cNvSpPr/>
          <p:nvPr/>
        </p:nvSpPr>
        <p:spPr>
          <a:xfrm>
            <a:off x="63643" y="1787449"/>
            <a:ext cx="3663441" cy="283049"/>
          </a:xfrm>
          <a:custGeom>
            <a:avLst/>
            <a:gdLst>
              <a:gd name="connsiteX0" fmla="*/ 0 w 5418667"/>
              <a:gd name="connsiteY0" fmla="*/ 0 h 1029546"/>
              <a:gd name="connsiteX1" fmla="*/ 5418667 w 5418667"/>
              <a:gd name="connsiteY1" fmla="*/ 0 h 1029546"/>
              <a:gd name="connsiteX2" fmla="*/ 5418667 w 5418667"/>
              <a:gd name="connsiteY2" fmla="*/ 1029546 h 1029546"/>
              <a:gd name="connsiteX3" fmla="*/ 0 w 5418667"/>
              <a:gd name="connsiteY3" fmla="*/ 1029546 h 1029546"/>
              <a:gd name="connsiteX4" fmla="*/ 0 w 5418667"/>
              <a:gd name="connsiteY4" fmla="*/ 0 h 10295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18667" h="1029546">
                <a:moveTo>
                  <a:pt x="0" y="0"/>
                </a:moveTo>
                <a:lnTo>
                  <a:pt x="5418667" y="0"/>
                </a:lnTo>
                <a:lnTo>
                  <a:pt x="5418667" y="1029546"/>
                </a:lnTo>
                <a:lnTo>
                  <a:pt x="0" y="1029546"/>
                </a:lnTo>
                <a:lnTo>
                  <a:pt x="0" y="0"/>
                </a:lnTo>
                <a:close/>
              </a:path>
            </a:pathLst>
          </a:custGeom>
          <a:solidFill>
            <a:schemeClr val="bg1"/>
          </a:solidFill>
          <a:ln w="41275">
            <a:solidFill>
              <a:srgbClr val="FF0000"/>
            </a:solidFill>
          </a:ln>
          <a:effectLst>
            <a:glow rad="139700">
              <a:schemeClr val="accent6">
                <a:satMod val="175000"/>
                <a:alpha val="40000"/>
              </a:schemeClr>
            </a:glo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30956" tIns="30956" rIns="30956" bIns="30956" numCol="1" spcCol="1270" anchor="ctr" anchorCtr="0">
            <a:noAutofit/>
          </a:bodyPr>
          <a:lstStyle/>
          <a:p>
            <a:pPr algn="ctr" defTabSz="2166938">
              <a:lnSpc>
                <a:spcPct val="90000"/>
              </a:lnSpc>
              <a:spcAft>
                <a:spcPct val="35000"/>
              </a:spcAft>
            </a:pPr>
            <a:r>
              <a:rPr lang="en-US" sz="1600" b="1" dirty="0">
                <a:solidFill>
                  <a:schemeClr val="tx1"/>
                </a:solidFill>
                <a:latin typeface="Times" panose="02020603050405020304" pitchFamily="18" charset="0"/>
                <a:ea typeface="Calibri" panose="020F0502020204030204" pitchFamily="34" charset="0"/>
                <a:cs typeface="Times" panose="02020603050405020304" pitchFamily="18" charset="0"/>
              </a:rPr>
              <a:t>Related Techniques</a:t>
            </a:r>
            <a:endParaRPr lang="en-US" sz="1600" b="1" dirty="0">
              <a:solidFill>
                <a:schemeClr val="tx1"/>
              </a:solidFill>
              <a:latin typeface="Times" panose="02020603050405020304" pitchFamily="18" charset="0"/>
              <a:cs typeface="Times" panose="02020603050405020304" pitchFamily="18" charset="0"/>
            </a:endParaRPr>
          </a:p>
        </p:txBody>
      </p:sp>
      <p:sp>
        <p:nvSpPr>
          <p:cNvPr id="49" name="Freeform: Shape 48"/>
          <p:cNvSpPr/>
          <p:nvPr/>
        </p:nvSpPr>
        <p:spPr>
          <a:xfrm>
            <a:off x="3805273" y="1787489"/>
            <a:ext cx="4939965" cy="298298"/>
          </a:xfrm>
          <a:custGeom>
            <a:avLst/>
            <a:gdLst>
              <a:gd name="connsiteX0" fmla="*/ 0 w 5418667"/>
              <a:gd name="connsiteY0" fmla="*/ 0 h 1029546"/>
              <a:gd name="connsiteX1" fmla="*/ 5418667 w 5418667"/>
              <a:gd name="connsiteY1" fmla="*/ 0 h 1029546"/>
              <a:gd name="connsiteX2" fmla="*/ 5418667 w 5418667"/>
              <a:gd name="connsiteY2" fmla="*/ 1029546 h 1029546"/>
              <a:gd name="connsiteX3" fmla="*/ 0 w 5418667"/>
              <a:gd name="connsiteY3" fmla="*/ 1029546 h 1029546"/>
              <a:gd name="connsiteX4" fmla="*/ 0 w 5418667"/>
              <a:gd name="connsiteY4" fmla="*/ 0 h 10295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18667" h="1029546">
                <a:moveTo>
                  <a:pt x="0" y="0"/>
                </a:moveTo>
                <a:lnTo>
                  <a:pt x="5418667" y="0"/>
                </a:lnTo>
                <a:lnTo>
                  <a:pt x="5418667" y="1029546"/>
                </a:lnTo>
                <a:lnTo>
                  <a:pt x="0" y="1029546"/>
                </a:lnTo>
                <a:lnTo>
                  <a:pt x="0" y="0"/>
                </a:lnTo>
                <a:close/>
              </a:path>
            </a:pathLst>
          </a:custGeom>
          <a:solidFill>
            <a:schemeClr val="bg1"/>
          </a:solidFill>
          <a:ln w="41275">
            <a:solidFill>
              <a:srgbClr val="FF0000"/>
            </a:solidFill>
          </a:ln>
          <a:effectLst>
            <a:glow rad="139700">
              <a:schemeClr val="accent6">
                <a:satMod val="175000"/>
                <a:alpha val="40000"/>
              </a:schemeClr>
            </a:glo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30956" tIns="30956" rIns="30956" bIns="30956" numCol="1" spcCol="1270" anchor="ctr" anchorCtr="0">
            <a:noAutofit/>
          </a:bodyPr>
          <a:lstStyle/>
          <a:p>
            <a:pPr algn="ctr" defTabSz="2166938">
              <a:lnSpc>
                <a:spcPct val="90000"/>
              </a:lnSpc>
              <a:spcAft>
                <a:spcPct val="35000"/>
              </a:spcAft>
            </a:pPr>
            <a:r>
              <a:rPr lang="en-US" sz="1600" b="1" dirty="0">
                <a:solidFill>
                  <a:schemeClr val="tx1"/>
                </a:solidFill>
                <a:latin typeface="Times" panose="02020603050405020304" pitchFamily="18" charset="0"/>
                <a:ea typeface="Calibri" panose="020F0502020204030204" pitchFamily="34" charset="0"/>
                <a:cs typeface="Times" panose="02020603050405020304" pitchFamily="18" charset="0"/>
              </a:rPr>
              <a:t>Related Theories and Models</a:t>
            </a:r>
            <a:endParaRPr lang="en-US" sz="1600" b="1" dirty="0">
              <a:solidFill>
                <a:schemeClr val="tx1"/>
              </a:solidFill>
              <a:latin typeface="Times" panose="02020603050405020304" pitchFamily="18" charset="0"/>
              <a:cs typeface="Times" panose="02020603050405020304" pitchFamily="18" charset="0"/>
            </a:endParaRPr>
          </a:p>
        </p:txBody>
      </p:sp>
      <p:sp>
        <p:nvSpPr>
          <p:cNvPr id="50" name="Freeform: Shape 49"/>
          <p:cNvSpPr/>
          <p:nvPr/>
        </p:nvSpPr>
        <p:spPr>
          <a:xfrm>
            <a:off x="193738" y="2892258"/>
            <a:ext cx="1546802" cy="471632"/>
          </a:xfrm>
          <a:custGeom>
            <a:avLst/>
            <a:gdLst>
              <a:gd name="connsiteX0" fmla="*/ 0 w 5418667"/>
              <a:gd name="connsiteY0" fmla="*/ 0 h 1029546"/>
              <a:gd name="connsiteX1" fmla="*/ 5418667 w 5418667"/>
              <a:gd name="connsiteY1" fmla="*/ 0 h 1029546"/>
              <a:gd name="connsiteX2" fmla="*/ 5418667 w 5418667"/>
              <a:gd name="connsiteY2" fmla="*/ 1029546 h 1029546"/>
              <a:gd name="connsiteX3" fmla="*/ 0 w 5418667"/>
              <a:gd name="connsiteY3" fmla="*/ 1029546 h 1029546"/>
              <a:gd name="connsiteX4" fmla="*/ 0 w 5418667"/>
              <a:gd name="connsiteY4" fmla="*/ 0 h 10295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18667" h="1029546">
                <a:moveTo>
                  <a:pt x="0" y="0"/>
                </a:moveTo>
                <a:lnTo>
                  <a:pt x="5418667" y="0"/>
                </a:lnTo>
                <a:lnTo>
                  <a:pt x="5418667" y="1029546"/>
                </a:lnTo>
                <a:lnTo>
                  <a:pt x="0" y="1029546"/>
                </a:lnTo>
                <a:lnTo>
                  <a:pt x="0" y="0"/>
                </a:lnTo>
                <a:close/>
              </a:path>
            </a:pathLst>
          </a:custGeom>
          <a:solidFill>
            <a:schemeClr val="bg1"/>
          </a:solidFill>
          <a:ln w="34925">
            <a:solidFill>
              <a:srgbClr val="FF0000"/>
            </a:solidFill>
          </a:ln>
          <a:scene3d>
            <a:camera prst="orthographicFront"/>
            <a:lightRig rig="threePt" dir="t"/>
          </a:scene3d>
          <a:sp3d>
            <a:bevelT w="152400" h="50800" prst="softRound"/>
          </a:sp3d>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30956" tIns="30956" rIns="30956" bIns="30956" numCol="1" spcCol="1270" anchor="ctr" anchorCtr="0">
            <a:noAutofit/>
          </a:bodyPr>
          <a:lstStyle/>
          <a:p>
            <a:pPr algn="ctr" defTabSz="2166938">
              <a:lnSpc>
                <a:spcPct val="90000"/>
              </a:lnSpc>
              <a:spcAft>
                <a:spcPct val="35000"/>
              </a:spcAft>
            </a:pPr>
            <a:r>
              <a:rPr lang="en-US" sz="1400" dirty="0">
                <a:solidFill>
                  <a:schemeClr val="tx1"/>
                </a:solidFill>
                <a:latin typeface="Times" panose="02020603050405020304" pitchFamily="18" charset="0"/>
                <a:cs typeface="Times" panose="02020603050405020304" pitchFamily="18" charset="0"/>
              </a:rPr>
              <a:t>Probability-Based Inference</a:t>
            </a:r>
            <a:endParaRPr lang="en-US" sz="1100" dirty="0">
              <a:solidFill>
                <a:schemeClr val="tx1"/>
              </a:solidFill>
              <a:latin typeface="Times" panose="02020603050405020304" pitchFamily="18" charset="0"/>
              <a:cs typeface="Times" panose="02020603050405020304" pitchFamily="18" charset="0"/>
            </a:endParaRPr>
          </a:p>
        </p:txBody>
      </p:sp>
      <p:sp>
        <p:nvSpPr>
          <p:cNvPr id="77" name="Freeform: Shape 76"/>
          <p:cNvSpPr/>
          <p:nvPr/>
        </p:nvSpPr>
        <p:spPr>
          <a:xfrm>
            <a:off x="3999557" y="2333093"/>
            <a:ext cx="2363261" cy="471632"/>
          </a:xfrm>
          <a:custGeom>
            <a:avLst/>
            <a:gdLst>
              <a:gd name="connsiteX0" fmla="*/ 0 w 5418667"/>
              <a:gd name="connsiteY0" fmla="*/ 0 h 1029546"/>
              <a:gd name="connsiteX1" fmla="*/ 5418667 w 5418667"/>
              <a:gd name="connsiteY1" fmla="*/ 0 h 1029546"/>
              <a:gd name="connsiteX2" fmla="*/ 5418667 w 5418667"/>
              <a:gd name="connsiteY2" fmla="*/ 1029546 h 1029546"/>
              <a:gd name="connsiteX3" fmla="*/ 0 w 5418667"/>
              <a:gd name="connsiteY3" fmla="*/ 1029546 h 1029546"/>
              <a:gd name="connsiteX4" fmla="*/ 0 w 5418667"/>
              <a:gd name="connsiteY4" fmla="*/ 0 h 10295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18667" h="1029546">
                <a:moveTo>
                  <a:pt x="0" y="0"/>
                </a:moveTo>
                <a:lnTo>
                  <a:pt x="5418667" y="0"/>
                </a:lnTo>
                <a:lnTo>
                  <a:pt x="5418667" y="1029546"/>
                </a:lnTo>
                <a:lnTo>
                  <a:pt x="0" y="1029546"/>
                </a:lnTo>
                <a:lnTo>
                  <a:pt x="0" y="0"/>
                </a:lnTo>
                <a:close/>
              </a:path>
            </a:pathLst>
          </a:custGeom>
          <a:solidFill>
            <a:srgbClr val="66FF99"/>
          </a:solidFill>
          <a:ln w="41275">
            <a:solidFill>
              <a:srgbClr val="FF0000"/>
            </a:solidFill>
          </a:ln>
          <a:scene3d>
            <a:camera prst="orthographicFront"/>
            <a:lightRig rig="threePt" dir="t"/>
          </a:scene3d>
          <a:sp3d>
            <a:bevelT w="152400" h="50800" prst="softRound"/>
          </a:sp3d>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30956" tIns="30956" rIns="30956" bIns="30956" numCol="1" spcCol="1270" anchor="ctr" anchorCtr="0">
            <a:noAutofit/>
          </a:bodyPr>
          <a:lstStyle/>
          <a:p>
            <a:pPr algn="ctr"/>
            <a:endParaRPr lang="en-US" sz="1400" dirty="0">
              <a:solidFill>
                <a:schemeClr val="tx1"/>
              </a:solidFill>
              <a:latin typeface="Times" panose="02020603050405020304" pitchFamily="18" charset="0"/>
              <a:cs typeface="Times" panose="02020603050405020304" pitchFamily="18" charset="0"/>
            </a:endParaRPr>
          </a:p>
          <a:p>
            <a:pPr algn="ctr"/>
            <a:r>
              <a:rPr lang="en-US" sz="1400" dirty="0">
                <a:solidFill>
                  <a:schemeClr val="tx1"/>
                </a:solidFill>
                <a:latin typeface="Times" panose="02020603050405020304" pitchFamily="18" charset="0"/>
                <a:cs typeface="Times" panose="02020603050405020304" pitchFamily="18" charset="0"/>
              </a:rPr>
              <a:t>Constructivism Theory (Piaget 1957)</a:t>
            </a:r>
          </a:p>
          <a:p>
            <a:pPr algn="ctr"/>
            <a:r>
              <a:rPr lang="en-US" sz="1400" dirty="0">
                <a:latin typeface="Times" panose="02020603050405020304" pitchFamily="18" charset="0"/>
                <a:cs typeface="Times" panose="02020603050405020304" pitchFamily="18" charset="0"/>
              </a:rPr>
              <a:t>of</a:t>
            </a:r>
          </a:p>
        </p:txBody>
      </p:sp>
      <p:sp>
        <p:nvSpPr>
          <p:cNvPr id="79" name="Freeform: Shape 78"/>
          <p:cNvSpPr/>
          <p:nvPr/>
        </p:nvSpPr>
        <p:spPr>
          <a:xfrm>
            <a:off x="3999557" y="2886725"/>
            <a:ext cx="2363260" cy="471632"/>
          </a:xfrm>
          <a:custGeom>
            <a:avLst/>
            <a:gdLst>
              <a:gd name="connsiteX0" fmla="*/ 0 w 5418667"/>
              <a:gd name="connsiteY0" fmla="*/ 0 h 1029546"/>
              <a:gd name="connsiteX1" fmla="*/ 5418667 w 5418667"/>
              <a:gd name="connsiteY1" fmla="*/ 0 h 1029546"/>
              <a:gd name="connsiteX2" fmla="*/ 5418667 w 5418667"/>
              <a:gd name="connsiteY2" fmla="*/ 1029546 h 1029546"/>
              <a:gd name="connsiteX3" fmla="*/ 0 w 5418667"/>
              <a:gd name="connsiteY3" fmla="*/ 1029546 h 1029546"/>
              <a:gd name="connsiteX4" fmla="*/ 0 w 5418667"/>
              <a:gd name="connsiteY4" fmla="*/ 0 h 10295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18667" h="1029546">
                <a:moveTo>
                  <a:pt x="0" y="0"/>
                </a:moveTo>
                <a:lnTo>
                  <a:pt x="5418667" y="0"/>
                </a:lnTo>
                <a:lnTo>
                  <a:pt x="5418667" y="1029546"/>
                </a:lnTo>
                <a:lnTo>
                  <a:pt x="0" y="1029546"/>
                </a:lnTo>
                <a:lnTo>
                  <a:pt x="0" y="0"/>
                </a:lnTo>
                <a:close/>
              </a:path>
            </a:pathLst>
          </a:custGeom>
          <a:solidFill>
            <a:schemeClr val="bg1"/>
          </a:solidFill>
          <a:ln w="34925">
            <a:solidFill>
              <a:srgbClr val="FF0000"/>
            </a:solidFill>
          </a:ln>
          <a:scene3d>
            <a:camera prst="orthographicFront"/>
            <a:lightRig rig="threePt" dir="t"/>
          </a:scene3d>
          <a:sp3d>
            <a:bevelT w="152400" h="50800" prst="softRound"/>
          </a:sp3d>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30956" tIns="30956" rIns="30956" bIns="30956" numCol="1" spcCol="1270" anchor="ctr" anchorCtr="0">
            <a:noAutofit/>
          </a:bodyPr>
          <a:lstStyle/>
          <a:p>
            <a:pPr algn="ctr" defTabSz="2166938">
              <a:lnSpc>
                <a:spcPct val="90000"/>
              </a:lnSpc>
              <a:spcAft>
                <a:spcPct val="35000"/>
              </a:spcAft>
            </a:pPr>
            <a:r>
              <a:rPr lang="en-US" sz="1400" dirty="0">
                <a:solidFill>
                  <a:schemeClr val="tx1"/>
                </a:solidFill>
                <a:latin typeface="Times" panose="02020603050405020304" pitchFamily="18" charset="0"/>
                <a:cs typeface="Times" panose="02020603050405020304" pitchFamily="18" charset="0"/>
              </a:rPr>
              <a:t>Bloom Theory</a:t>
            </a:r>
          </a:p>
        </p:txBody>
      </p:sp>
      <p:sp>
        <p:nvSpPr>
          <p:cNvPr id="40" name="Freeform: Shape 39">
            <a:extLst>
              <a:ext uri="{FF2B5EF4-FFF2-40B4-BE49-F238E27FC236}">
                <a16:creationId xmlns:a16="http://schemas.microsoft.com/office/drawing/2014/main" id="{F4E96CF2-4689-4487-9CFB-D439B0C11C82}"/>
              </a:ext>
            </a:extLst>
          </p:cNvPr>
          <p:cNvSpPr/>
          <p:nvPr/>
        </p:nvSpPr>
        <p:spPr>
          <a:xfrm>
            <a:off x="4178589" y="3667617"/>
            <a:ext cx="2096820" cy="452673"/>
          </a:xfrm>
          <a:custGeom>
            <a:avLst/>
            <a:gdLst>
              <a:gd name="connsiteX0" fmla="*/ 0 w 5418667"/>
              <a:gd name="connsiteY0" fmla="*/ 0 h 1029546"/>
              <a:gd name="connsiteX1" fmla="*/ 5418667 w 5418667"/>
              <a:gd name="connsiteY1" fmla="*/ 0 h 1029546"/>
              <a:gd name="connsiteX2" fmla="*/ 5418667 w 5418667"/>
              <a:gd name="connsiteY2" fmla="*/ 1029546 h 1029546"/>
              <a:gd name="connsiteX3" fmla="*/ 0 w 5418667"/>
              <a:gd name="connsiteY3" fmla="*/ 1029546 h 1029546"/>
              <a:gd name="connsiteX4" fmla="*/ 0 w 5418667"/>
              <a:gd name="connsiteY4" fmla="*/ 0 h 10295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18667" h="1029546">
                <a:moveTo>
                  <a:pt x="0" y="0"/>
                </a:moveTo>
                <a:lnTo>
                  <a:pt x="5418667" y="0"/>
                </a:lnTo>
                <a:lnTo>
                  <a:pt x="5418667" y="1029546"/>
                </a:lnTo>
                <a:lnTo>
                  <a:pt x="0" y="1029546"/>
                </a:lnTo>
                <a:lnTo>
                  <a:pt x="0" y="0"/>
                </a:lnTo>
                <a:close/>
              </a:path>
            </a:pathLst>
          </a:custGeom>
          <a:solidFill>
            <a:schemeClr val="bg1"/>
          </a:solidFill>
          <a:ln w="34925">
            <a:solidFill>
              <a:srgbClr val="FF0000"/>
            </a:solidFill>
          </a:ln>
          <a:scene3d>
            <a:camera prst="orthographicFront"/>
            <a:lightRig rig="threePt" dir="t"/>
          </a:scene3d>
          <a:sp3d>
            <a:bevelT w="152400" h="50800" prst="softRound"/>
          </a:sp3d>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30956" tIns="30956" rIns="30956" bIns="30956" numCol="1" spcCol="1270" anchor="ctr" anchorCtr="0">
            <a:noAutofit/>
          </a:bodyPr>
          <a:lstStyle/>
          <a:p>
            <a:pPr algn="ctr" defTabSz="2166938">
              <a:lnSpc>
                <a:spcPct val="90000"/>
              </a:lnSpc>
              <a:spcAft>
                <a:spcPct val="35000"/>
              </a:spcAft>
            </a:pPr>
            <a:r>
              <a:rPr lang="en-US" sz="1400" b="1" dirty="0">
                <a:solidFill>
                  <a:schemeClr val="tx1"/>
                </a:solidFill>
                <a:latin typeface="Times" panose="02020603050405020304" pitchFamily="18" charset="0"/>
                <a:cs typeface="Times" panose="02020603050405020304" pitchFamily="18" charset="0"/>
              </a:rPr>
              <a:t>Cognitive Domain</a:t>
            </a:r>
          </a:p>
        </p:txBody>
      </p:sp>
      <p:sp>
        <p:nvSpPr>
          <p:cNvPr id="63" name="Freeform: Shape 62">
            <a:extLst>
              <a:ext uri="{FF2B5EF4-FFF2-40B4-BE49-F238E27FC236}">
                <a16:creationId xmlns:a16="http://schemas.microsoft.com/office/drawing/2014/main" id="{5D811555-1900-4715-88BC-A8DE23F30F4E}"/>
              </a:ext>
            </a:extLst>
          </p:cNvPr>
          <p:cNvSpPr/>
          <p:nvPr/>
        </p:nvSpPr>
        <p:spPr>
          <a:xfrm>
            <a:off x="1945300" y="2346361"/>
            <a:ext cx="1820195" cy="470136"/>
          </a:xfrm>
          <a:custGeom>
            <a:avLst/>
            <a:gdLst>
              <a:gd name="connsiteX0" fmla="*/ 0 w 5418667"/>
              <a:gd name="connsiteY0" fmla="*/ 0 h 1029546"/>
              <a:gd name="connsiteX1" fmla="*/ 5418667 w 5418667"/>
              <a:gd name="connsiteY1" fmla="*/ 0 h 1029546"/>
              <a:gd name="connsiteX2" fmla="*/ 5418667 w 5418667"/>
              <a:gd name="connsiteY2" fmla="*/ 1029546 h 1029546"/>
              <a:gd name="connsiteX3" fmla="*/ 0 w 5418667"/>
              <a:gd name="connsiteY3" fmla="*/ 1029546 h 1029546"/>
              <a:gd name="connsiteX4" fmla="*/ 0 w 5418667"/>
              <a:gd name="connsiteY4" fmla="*/ 0 h 10295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18667" h="1029546">
                <a:moveTo>
                  <a:pt x="0" y="0"/>
                </a:moveTo>
                <a:lnTo>
                  <a:pt x="5418667" y="0"/>
                </a:lnTo>
                <a:lnTo>
                  <a:pt x="5418667" y="1029546"/>
                </a:lnTo>
                <a:lnTo>
                  <a:pt x="0" y="1029546"/>
                </a:lnTo>
                <a:lnTo>
                  <a:pt x="0" y="0"/>
                </a:lnTo>
                <a:close/>
              </a:path>
            </a:pathLst>
          </a:custGeom>
          <a:solidFill>
            <a:schemeClr val="bg1"/>
          </a:solidFill>
          <a:ln w="34925">
            <a:solidFill>
              <a:srgbClr val="FF0000"/>
            </a:solidFill>
          </a:ln>
          <a:scene3d>
            <a:camera prst="orthographicFront"/>
            <a:lightRig rig="threePt" dir="t"/>
          </a:scene3d>
          <a:sp3d>
            <a:bevelT w="152400" h="50800" prst="softRound"/>
          </a:sp3d>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30956" tIns="30956" rIns="30956" bIns="30956" numCol="1" spcCol="1270" anchor="ctr" anchorCtr="0">
            <a:noAutofit/>
          </a:bodyPr>
          <a:lstStyle/>
          <a:p>
            <a:pPr algn="ctr" defTabSz="2166938">
              <a:lnSpc>
                <a:spcPct val="90000"/>
              </a:lnSpc>
              <a:spcAft>
                <a:spcPct val="35000"/>
              </a:spcAft>
            </a:pPr>
            <a:r>
              <a:rPr lang="en-US" sz="1400" dirty="0">
                <a:solidFill>
                  <a:schemeClr val="tx1"/>
                </a:solidFill>
                <a:latin typeface="Times" panose="02020603050405020304" pitchFamily="18" charset="0"/>
                <a:cs typeface="Times" panose="02020603050405020304" pitchFamily="18" charset="0"/>
              </a:rPr>
              <a:t>Knowledge Representation</a:t>
            </a:r>
          </a:p>
        </p:txBody>
      </p:sp>
      <p:sp>
        <p:nvSpPr>
          <p:cNvPr id="64" name="Freeform: Shape 63">
            <a:extLst>
              <a:ext uri="{FF2B5EF4-FFF2-40B4-BE49-F238E27FC236}">
                <a16:creationId xmlns:a16="http://schemas.microsoft.com/office/drawing/2014/main" id="{856A9649-32AE-427F-B178-3180BA506766}"/>
              </a:ext>
            </a:extLst>
          </p:cNvPr>
          <p:cNvSpPr/>
          <p:nvPr/>
        </p:nvSpPr>
        <p:spPr>
          <a:xfrm>
            <a:off x="101854" y="2339579"/>
            <a:ext cx="1729147" cy="461172"/>
          </a:xfrm>
          <a:custGeom>
            <a:avLst/>
            <a:gdLst>
              <a:gd name="connsiteX0" fmla="*/ 0 w 5418667"/>
              <a:gd name="connsiteY0" fmla="*/ 0 h 1029546"/>
              <a:gd name="connsiteX1" fmla="*/ 5418667 w 5418667"/>
              <a:gd name="connsiteY1" fmla="*/ 0 h 1029546"/>
              <a:gd name="connsiteX2" fmla="*/ 5418667 w 5418667"/>
              <a:gd name="connsiteY2" fmla="*/ 1029546 h 1029546"/>
              <a:gd name="connsiteX3" fmla="*/ 0 w 5418667"/>
              <a:gd name="connsiteY3" fmla="*/ 1029546 h 1029546"/>
              <a:gd name="connsiteX4" fmla="*/ 0 w 5418667"/>
              <a:gd name="connsiteY4" fmla="*/ 0 h 10295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18667" h="1029546">
                <a:moveTo>
                  <a:pt x="0" y="0"/>
                </a:moveTo>
                <a:lnTo>
                  <a:pt x="5418667" y="0"/>
                </a:lnTo>
                <a:lnTo>
                  <a:pt x="5418667" y="1029546"/>
                </a:lnTo>
                <a:lnTo>
                  <a:pt x="0" y="1029546"/>
                </a:lnTo>
                <a:lnTo>
                  <a:pt x="0" y="0"/>
                </a:lnTo>
                <a:close/>
              </a:path>
            </a:pathLst>
          </a:custGeom>
          <a:solidFill>
            <a:schemeClr val="bg1"/>
          </a:solidFill>
          <a:ln w="34925">
            <a:solidFill>
              <a:srgbClr val="FF0000"/>
            </a:solidFill>
          </a:ln>
          <a:scene3d>
            <a:camera prst="orthographicFront"/>
            <a:lightRig rig="threePt" dir="t"/>
          </a:scene3d>
          <a:sp3d>
            <a:bevelT w="152400" h="50800" prst="softRound"/>
          </a:sp3d>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30956" tIns="30956" rIns="30956" bIns="30956" numCol="1" spcCol="1270" anchor="ctr" anchorCtr="0">
            <a:noAutofit/>
          </a:bodyPr>
          <a:lstStyle/>
          <a:p>
            <a:pPr algn="ctr" defTabSz="2166938">
              <a:lnSpc>
                <a:spcPct val="90000"/>
              </a:lnSpc>
              <a:spcAft>
                <a:spcPct val="35000"/>
              </a:spcAft>
            </a:pPr>
            <a:r>
              <a:rPr lang="en-US" sz="1400" dirty="0">
                <a:solidFill>
                  <a:schemeClr val="tx1"/>
                </a:solidFill>
                <a:latin typeface="Times" panose="02020603050405020304" pitchFamily="18" charset="0"/>
                <a:cs typeface="Times" panose="02020603050405020304" pitchFamily="18" charset="0"/>
              </a:rPr>
              <a:t>Knowledge Discovery </a:t>
            </a:r>
          </a:p>
        </p:txBody>
      </p:sp>
      <p:sp>
        <p:nvSpPr>
          <p:cNvPr id="88" name="Freeform: Shape 87">
            <a:extLst>
              <a:ext uri="{FF2B5EF4-FFF2-40B4-BE49-F238E27FC236}">
                <a16:creationId xmlns:a16="http://schemas.microsoft.com/office/drawing/2014/main" id="{22888251-8C1C-4A57-BEA4-EAAA54E6C018}"/>
              </a:ext>
            </a:extLst>
          </p:cNvPr>
          <p:cNvSpPr/>
          <p:nvPr/>
        </p:nvSpPr>
        <p:spPr>
          <a:xfrm>
            <a:off x="2047070" y="2898899"/>
            <a:ext cx="1609892" cy="464991"/>
          </a:xfrm>
          <a:custGeom>
            <a:avLst/>
            <a:gdLst>
              <a:gd name="connsiteX0" fmla="*/ 0 w 5418667"/>
              <a:gd name="connsiteY0" fmla="*/ 0 h 1029546"/>
              <a:gd name="connsiteX1" fmla="*/ 5418667 w 5418667"/>
              <a:gd name="connsiteY1" fmla="*/ 0 h 1029546"/>
              <a:gd name="connsiteX2" fmla="*/ 5418667 w 5418667"/>
              <a:gd name="connsiteY2" fmla="*/ 1029546 h 1029546"/>
              <a:gd name="connsiteX3" fmla="*/ 0 w 5418667"/>
              <a:gd name="connsiteY3" fmla="*/ 1029546 h 1029546"/>
              <a:gd name="connsiteX4" fmla="*/ 0 w 5418667"/>
              <a:gd name="connsiteY4" fmla="*/ 0 h 10295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18667" h="1029546">
                <a:moveTo>
                  <a:pt x="0" y="0"/>
                </a:moveTo>
                <a:lnTo>
                  <a:pt x="5418667" y="0"/>
                </a:lnTo>
                <a:lnTo>
                  <a:pt x="5418667" y="1029546"/>
                </a:lnTo>
                <a:lnTo>
                  <a:pt x="0" y="1029546"/>
                </a:lnTo>
                <a:lnTo>
                  <a:pt x="0" y="0"/>
                </a:lnTo>
                <a:close/>
              </a:path>
            </a:pathLst>
          </a:custGeom>
          <a:solidFill>
            <a:srgbClr val="66FF99"/>
          </a:solidFill>
          <a:ln w="34925">
            <a:solidFill>
              <a:srgbClr val="FF0000"/>
            </a:solidFill>
          </a:ln>
          <a:scene3d>
            <a:camera prst="orthographicFront"/>
            <a:lightRig rig="threePt" dir="t"/>
          </a:scene3d>
          <a:sp3d>
            <a:bevelT w="152400" h="50800" prst="softRound"/>
          </a:sp3d>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30956" tIns="30956" rIns="30956" bIns="30956" numCol="1" spcCol="1270" anchor="ctr" anchorCtr="0">
            <a:noAutofit/>
          </a:bodyPr>
          <a:lstStyle/>
          <a:p>
            <a:pPr algn="ctr" defTabSz="2166938">
              <a:lnSpc>
                <a:spcPct val="90000"/>
              </a:lnSpc>
              <a:spcAft>
                <a:spcPct val="35000"/>
              </a:spcAft>
            </a:pPr>
            <a:r>
              <a:rPr lang="en-US" sz="1400" dirty="0">
                <a:solidFill>
                  <a:schemeClr val="tx1"/>
                </a:solidFill>
                <a:latin typeface="Times" panose="02020603050405020304" pitchFamily="18" charset="0"/>
                <a:cs typeface="Times" panose="02020603050405020304" pitchFamily="18" charset="0"/>
              </a:rPr>
              <a:t>Graph Based</a:t>
            </a:r>
          </a:p>
        </p:txBody>
      </p:sp>
      <p:sp>
        <p:nvSpPr>
          <p:cNvPr id="97" name="Freeform: Shape 96">
            <a:extLst>
              <a:ext uri="{FF2B5EF4-FFF2-40B4-BE49-F238E27FC236}">
                <a16:creationId xmlns:a16="http://schemas.microsoft.com/office/drawing/2014/main" id="{2EA557A6-9B60-44AF-AE38-90FD80853128}"/>
              </a:ext>
            </a:extLst>
          </p:cNvPr>
          <p:cNvSpPr/>
          <p:nvPr/>
        </p:nvSpPr>
        <p:spPr>
          <a:xfrm>
            <a:off x="6585891" y="3358929"/>
            <a:ext cx="2119043" cy="333174"/>
          </a:xfrm>
          <a:custGeom>
            <a:avLst/>
            <a:gdLst>
              <a:gd name="connsiteX0" fmla="*/ 0 w 5418667"/>
              <a:gd name="connsiteY0" fmla="*/ 0 h 1029546"/>
              <a:gd name="connsiteX1" fmla="*/ 5418667 w 5418667"/>
              <a:gd name="connsiteY1" fmla="*/ 0 h 1029546"/>
              <a:gd name="connsiteX2" fmla="*/ 5418667 w 5418667"/>
              <a:gd name="connsiteY2" fmla="*/ 1029546 h 1029546"/>
              <a:gd name="connsiteX3" fmla="*/ 0 w 5418667"/>
              <a:gd name="connsiteY3" fmla="*/ 1029546 h 1029546"/>
              <a:gd name="connsiteX4" fmla="*/ 0 w 5418667"/>
              <a:gd name="connsiteY4" fmla="*/ 0 h 10295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18667" h="1029546">
                <a:moveTo>
                  <a:pt x="0" y="0"/>
                </a:moveTo>
                <a:lnTo>
                  <a:pt x="5418667" y="0"/>
                </a:lnTo>
                <a:lnTo>
                  <a:pt x="5418667" y="1029546"/>
                </a:lnTo>
                <a:lnTo>
                  <a:pt x="0" y="1029546"/>
                </a:lnTo>
                <a:lnTo>
                  <a:pt x="0" y="0"/>
                </a:lnTo>
                <a:close/>
              </a:path>
            </a:pathLst>
          </a:custGeom>
          <a:solidFill>
            <a:schemeClr val="bg1"/>
          </a:solidFill>
          <a:ln w="31750">
            <a:solidFill>
              <a:srgbClr val="FF0000"/>
            </a:solidFill>
          </a:ln>
          <a:scene3d>
            <a:camera prst="orthographicFront"/>
            <a:lightRig rig="threePt" dir="t"/>
          </a:scene3d>
          <a:sp3d>
            <a:bevelT w="152400" h="50800" prst="softRound"/>
          </a:sp3d>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30956" tIns="30956" rIns="30956" bIns="30956" numCol="1" spcCol="1270" anchor="ctr" anchorCtr="0">
            <a:noAutofit/>
          </a:bodyPr>
          <a:lstStyle/>
          <a:p>
            <a:pPr algn="ctr" defTabSz="2166938">
              <a:lnSpc>
                <a:spcPct val="90000"/>
              </a:lnSpc>
              <a:spcAft>
                <a:spcPct val="35000"/>
              </a:spcAft>
            </a:pPr>
            <a:r>
              <a:rPr lang="en-US" sz="1400" dirty="0">
                <a:solidFill>
                  <a:schemeClr val="tx1"/>
                </a:solidFill>
                <a:latin typeface="Times" panose="02020603050405020304" pitchFamily="18" charset="0"/>
                <a:cs typeface="Times" panose="02020603050405020304" pitchFamily="18" charset="0"/>
              </a:rPr>
              <a:t>Bloom CD Taxonomy</a:t>
            </a:r>
          </a:p>
        </p:txBody>
      </p:sp>
      <p:sp>
        <p:nvSpPr>
          <p:cNvPr id="100" name="Freeform: Shape 99">
            <a:extLst>
              <a:ext uri="{FF2B5EF4-FFF2-40B4-BE49-F238E27FC236}">
                <a16:creationId xmlns:a16="http://schemas.microsoft.com/office/drawing/2014/main" id="{851D7617-0FBC-48D5-9016-D3F6FD47A699}"/>
              </a:ext>
            </a:extLst>
          </p:cNvPr>
          <p:cNvSpPr/>
          <p:nvPr/>
        </p:nvSpPr>
        <p:spPr>
          <a:xfrm>
            <a:off x="6589567" y="3777510"/>
            <a:ext cx="2064963" cy="419878"/>
          </a:xfrm>
          <a:custGeom>
            <a:avLst/>
            <a:gdLst>
              <a:gd name="connsiteX0" fmla="*/ 0 w 5418667"/>
              <a:gd name="connsiteY0" fmla="*/ 0 h 1029546"/>
              <a:gd name="connsiteX1" fmla="*/ 5418667 w 5418667"/>
              <a:gd name="connsiteY1" fmla="*/ 0 h 1029546"/>
              <a:gd name="connsiteX2" fmla="*/ 5418667 w 5418667"/>
              <a:gd name="connsiteY2" fmla="*/ 1029546 h 1029546"/>
              <a:gd name="connsiteX3" fmla="*/ 0 w 5418667"/>
              <a:gd name="connsiteY3" fmla="*/ 1029546 h 1029546"/>
              <a:gd name="connsiteX4" fmla="*/ 0 w 5418667"/>
              <a:gd name="connsiteY4" fmla="*/ 0 h 10295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18667" h="1029546">
                <a:moveTo>
                  <a:pt x="0" y="0"/>
                </a:moveTo>
                <a:lnTo>
                  <a:pt x="5418667" y="0"/>
                </a:lnTo>
                <a:lnTo>
                  <a:pt x="5418667" y="1029546"/>
                </a:lnTo>
                <a:lnTo>
                  <a:pt x="0" y="1029546"/>
                </a:lnTo>
                <a:lnTo>
                  <a:pt x="0" y="0"/>
                </a:lnTo>
                <a:close/>
              </a:path>
            </a:pathLst>
          </a:custGeom>
          <a:solidFill>
            <a:schemeClr val="bg1"/>
          </a:solidFill>
          <a:ln w="31750">
            <a:solidFill>
              <a:srgbClr val="FF0000"/>
            </a:solidFill>
          </a:ln>
          <a:scene3d>
            <a:camera prst="orthographicFront"/>
            <a:lightRig rig="threePt" dir="t"/>
          </a:scene3d>
          <a:sp3d>
            <a:bevelT w="152400" h="50800" prst="softRound"/>
          </a:sp3d>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30956" tIns="30956" rIns="30956" bIns="30956" numCol="1" spcCol="1270" anchor="ctr" anchorCtr="0">
            <a:noAutofit/>
          </a:bodyPr>
          <a:lstStyle/>
          <a:p>
            <a:pPr algn="ctr" defTabSz="2166938">
              <a:lnSpc>
                <a:spcPct val="90000"/>
              </a:lnSpc>
              <a:spcAft>
                <a:spcPct val="35000"/>
              </a:spcAft>
            </a:pPr>
            <a:r>
              <a:rPr lang="en-US" sz="1400" dirty="0">
                <a:solidFill>
                  <a:schemeClr val="tx1"/>
                </a:solidFill>
                <a:latin typeface="Times" panose="02020603050405020304" pitchFamily="18" charset="0"/>
                <a:cs typeface="Times" panose="02020603050405020304" pitchFamily="18" charset="0"/>
              </a:rPr>
              <a:t>Revised Bloom Taxonomy</a:t>
            </a:r>
          </a:p>
        </p:txBody>
      </p:sp>
      <p:sp>
        <p:nvSpPr>
          <p:cNvPr id="101" name="Freeform: Shape 100">
            <a:extLst>
              <a:ext uri="{FF2B5EF4-FFF2-40B4-BE49-F238E27FC236}">
                <a16:creationId xmlns:a16="http://schemas.microsoft.com/office/drawing/2014/main" id="{D45FD5D7-5A74-438E-9DE5-CD560900326A}"/>
              </a:ext>
            </a:extLst>
          </p:cNvPr>
          <p:cNvSpPr/>
          <p:nvPr/>
        </p:nvSpPr>
        <p:spPr>
          <a:xfrm>
            <a:off x="6589574" y="4298654"/>
            <a:ext cx="2064951" cy="339784"/>
          </a:xfrm>
          <a:custGeom>
            <a:avLst/>
            <a:gdLst>
              <a:gd name="connsiteX0" fmla="*/ 0 w 5418667"/>
              <a:gd name="connsiteY0" fmla="*/ 0 h 1029546"/>
              <a:gd name="connsiteX1" fmla="*/ 5418667 w 5418667"/>
              <a:gd name="connsiteY1" fmla="*/ 0 h 1029546"/>
              <a:gd name="connsiteX2" fmla="*/ 5418667 w 5418667"/>
              <a:gd name="connsiteY2" fmla="*/ 1029546 h 1029546"/>
              <a:gd name="connsiteX3" fmla="*/ 0 w 5418667"/>
              <a:gd name="connsiteY3" fmla="*/ 1029546 h 1029546"/>
              <a:gd name="connsiteX4" fmla="*/ 0 w 5418667"/>
              <a:gd name="connsiteY4" fmla="*/ 0 h 10295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18667" h="1029546">
                <a:moveTo>
                  <a:pt x="0" y="0"/>
                </a:moveTo>
                <a:lnTo>
                  <a:pt x="5418667" y="0"/>
                </a:lnTo>
                <a:lnTo>
                  <a:pt x="5418667" y="1029546"/>
                </a:lnTo>
                <a:lnTo>
                  <a:pt x="0" y="1029546"/>
                </a:lnTo>
                <a:lnTo>
                  <a:pt x="0" y="0"/>
                </a:lnTo>
                <a:close/>
              </a:path>
            </a:pathLst>
          </a:custGeom>
          <a:solidFill>
            <a:schemeClr val="bg1"/>
          </a:solidFill>
          <a:ln w="34925">
            <a:solidFill>
              <a:srgbClr val="FF0000"/>
            </a:solidFill>
          </a:ln>
          <a:scene3d>
            <a:camera prst="orthographicFront"/>
            <a:lightRig rig="threePt" dir="t"/>
          </a:scene3d>
          <a:sp3d>
            <a:bevelT w="152400" h="50800" prst="softRound"/>
          </a:sp3d>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30956" tIns="30956" rIns="30956" bIns="30956" numCol="1" spcCol="1270" anchor="ctr" anchorCtr="0">
            <a:noAutofit/>
          </a:bodyPr>
          <a:lstStyle/>
          <a:p>
            <a:pPr algn="ctr" defTabSz="2166938">
              <a:lnSpc>
                <a:spcPct val="90000"/>
              </a:lnSpc>
              <a:spcAft>
                <a:spcPct val="35000"/>
              </a:spcAft>
            </a:pPr>
            <a:r>
              <a:rPr lang="en-US" sz="1400" b="1" dirty="0">
                <a:solidFill>
                  <a:schemeClr val="tx1"/>
                </a:solidFill>
                <a:latin typeface="Times" panose="02020603050405020304" pitchFamily="18" charset="0"/>
                <a:cs typeface="Times" panose="02020603050405020304" pitchFamily="18" charset="0"/>
              </a:rPr>
              <a:t>CS Taxonomy</a:t>
            </a:r>
          </a:p>
        </p:txBody>
      </p:sp>
      <p:sp>
        <p:nvSpPr>
          <p:cNvPr id="108" name="Freeform: Shape 107">
            <a:extLst>
              <a:ext uri="{FF2B5EF4-FFF2-40B4-BE49-F238E27FC236}">
                <a16:creationId xmlns:a16="http://schemas.microsoft.com/office/drawing/2014/main" id="{4765E1F5-2775-443E-9B40-0859867AB41B}"/>
              </a:ext>
            </a:extLst>
          </p:cNvPr>
          <p:cNvSpPr/>
          <p:nvPr/>
        </p:nvSpPr>
        <p:spPr>
          <a:xfrm>
            <a:off x="6663001" y="4965200"/>
            <a:ext cx="1813164" cy="267992"/>
          </a:xfrm>
          <a:custGeom>
            <a:avLst/>
            <a:gdLst>
              <a:gd name="connsiteX0" fmla="*/ 0 w 5418667"/>
              <a:gd name="connsiteY0" fmla="*/ 0 h 1029546"/>
              <a:gd name="connsiteX1" fmla="*/ 5418667 w 5418667"/>
              <a:gd name="connsiteY1" fmla="*/ 0 h 1029546"/>
              <a:gd name="connsiteX2" fmla="*/ 5418667 w 5418667"/>
              <a:gd name="connsiteY2" fmla="*/ 1029546 h 1029546"/>
              <a:gd name="connsiteX3" fmla="*/ 0 w 5418667"/>
              <a:gd name="connsiteY3" fmla="*/ 1029546 h 1029546"/>
              <a:gd name="connsiteX4" fmla="*/ 0 w 5418667"/>
              <a:gd name="connsiteY4" fmla="*/ 0 h 10295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18667" h="1029546">
                <a:moveTo>
                  <a:pt x="0" y="0"/>
                </a:moveTo>
                <a:lnTo>
                  <a:pt x="5418667" y="0"/>
                </a:lnTo>
                <a:lnTo>
                  <a:pt x="5418667" y="1029546"/>
                </a:lnTo>
                <a:lnTo>
                  <a:pt x="0" y="1029546"/>
                </a:lnTo>
                <a:lnTo>
                  <a:pt x="0" y="0"/>
                </a:lnTo>
                <a:close/>
              </a:path>
            </a:pathLst>
          </a:custGeom>
          <a:solidFill>
            <a:schemeClr val="bg1"/>
          </a:solidFill>
          <a:ln w="31750">
            <a:solidFill>
              <a:srgbClr val="FF0000"/>
            </a:solidFill>
          </a:ln>
          <a:scene3d>
            <a:camera prst="orthographicFront"/>
            <a:lightRig rig="threePt" dir="t"/>
          </a:scene3d>
          <a:sp3d>
            <a:bevelT w="152400" h="50800" prst="softRound"/>
          </a:sp3d>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30956" tIns="30956" rIns="30956" bIns="30956" numCol="1" spcCol="1270" anchor="ctr" anchorCtr="0">
            <a:noAutofit/>
          </a:bodyPr>
          <a:lstStyle/>
          <a:p>
            <a:pPr algn="ctr" defTabSz="2166938">
              <a:lnSpc>
                <a:spcPct val="90000"/>
              </a:lnSpc>
              <a:spcAft>
                <a:spcPct val="35000"/>
              </a:spcAft>
            </a:pPr>
            <a:r>
              <a:rPr lang="en-US" sz="1400" dirty="0">
                <a:solidFill>
                  <a:schemeClr val="tx1"/>
                </a:solidFill>
                <a:latin typeface="Times" panose="02020603050405020304" pitchFamily="18" charset="0"/>
                <a:cs typeface="Times" panose="02020603050405020304" pitchFamily="18" charset="0"/>
              </a:rPr>
              <a:t>Course Design*</a:t>
            </a:r>
          </a:p>
        </p:txBody>
      </p:sp>
      <p:sp>
        <p:nvSpPr>
          <p:cNvPr id="109" name="Freeform: Shape 108">
            <a:extLst>
              <a:ext uri="{FF2B5EF4-FFF2-40B4-BE49-F238E27FC236}">
                <a16:creationId xmlns:a16="http://schemas.microsoft.com/office/drawing/2014/main" id="{9B7B8F57-AAB9-4DEF-8EE3-E1A35240E8DB}"/>
              </a:ext>
            </a:extLst>
          </p:cNvPr>
          <p:cNvSpPr/>
          <p:nvPr/>
        </p:nvSpPr>
        <p:spPr>
          <a:xfrm>
            <a:off x="6663001" y="5298187"/>
            <a:ext cx="1813164" cy="397611"/>
          </a:xfrm>
          <a:custGeom>
            <a:avLst/>
            <a:gdLst>
              <a:gd name="connsiteX0" fmla="*/ 0 w 5418667"/>
              <a:gd name="connsiteY0" fmla="*/ 0 h 1029546"/>
              <a:gd name="connsiteX1" fmla="*/ 5418667 w 5418667"/>
              <a:gd name="connsiteY1" fmla="*/ 0 h 1029546"/>
              <a:gd name="connsiteX2" fmla="*/ 5418667 w 5418667"/>
              <a:gd name="connsiteY2" fmla="*/ 1029546 h 1029546"/>
              <a:gd name="connsiteX3" fmla="*/ 0 w 5418667"/>
              <a:gd name="connsiteY3" fmla="*/ 1029546 h 1029546"/>
              <a:gd name="connsiteX4" fmla="*/ 0 w 5418667"/>
              <a:gd name="connsiteY4" fmla="*/ 0 h 10295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18667" h="1029546">
                <a:moveTo>
                  <a:pt x="0" y="0"/>
                </a:moveTo>
                <a:lnTo>
                  <a:pt x="5418667" y="0"/>
                </a:lnTo>
                <a:lnTo>
                  <a:pt x="5418667" y="1029546"/>
                </a:lnTo>
                <a:lnTo>
                  <a:pt x="0" y="1029546"/>
                </a:lnTo>
                <a:lnTo>
                  <a:pt x="0" y="0"/>
                </a:lnTo>
                <a:close/>
              </a:path>
            </a:pathLst>
          </a:custGeom>
          <a:solidFill>
            <a:schemeClr val="bg1"/>
          </a:solidFill>
          <a:ln w="31750">
            <a:solidFill>
              <a:srgbClr val="FF0000"/>
            </a:solidFill>
          </a:ln>
          <a:scene3d>
            <a:camera prst="orthographicFront"/>
            <a:lightRig rig="threePt" dir="t"/>
          </a:scene3d>
          <a:sp3d>
            <a:bevelT w="152400" h="50800" prst="softRound"/>
          </a:sp3d>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30956" tIns="30956" rIns="30956" bIns="30956" numCol="1" spcCol="1270" anchor="ctr" anchorCtr="0">
            <a:noAutofit/>
          </a:bodyPr>
          <a:lstStyle/>
          <a:p>
            <a:pPr algn="ctr" defTabSz="2166938">
              <a:lnSpc>
                <a:spcPct val="90000"/>
              </a:lnSpc>
              <a:spcAft>
                <a:spcPct val="35000"/>
              </a:spcAft>
            </a:pPr>
            <a:r>
              <a:rPr lang="en-US" sz="1400" dirty="0">
                <a:solidFill>
                  <a:schemeClr val="tx1"/>
                </a:solidFill>
                <a:latin typeface="Times" panose="02020603050405020304" pitchFamily="18" charset="0"/>
                <a:cs typeface="Times" panose="02020603050405020304" pitchFamily="18" charset="0"/>
              </a:rPr>
              <a:t>Teaching Methodology*</a:t>
            </a:r>
          </a:p>
        </p:txBody>
      </p:sp>
      <p:sp>
        <p:nvSpPr>
          <p:cNvPr id="111" name="Freeform: Shape 110">
            <a:extLst>
              <a:ext uri="{FF2B5EF4-FFF2-40B4-BE49-F238E27FC236}">
                <a16:creationId xmlns:a16="http://schemas.microsoft.com/office/drawing/2014/main" id="{73F4D2F1-93C5-4927-9D8B-A42209A6DCFC}"/>
              </a:ext>
            </a:extLst>
          </p:cNvPr>
          <p:cNvSpPr/>
          <p:nvPr/>
        </p:nvSpPr>
        <p:spPr>
          <a:xfrm>
            <a:off x="6663001" y="5758144"/>
            <a:ext cx="1813164" cy="397611"/>
          </a:xfrm>
          <a:custGeom>
            <a:avLst/>
            <a:gdLst>
              <a:gd name="connsiteX0" fmla="*/ 0 w 5418667"/>
              <a:gd name="connsiteY0" fmla="*/ 0 h 1029546"/>
              <a:gd name="connsiteX1" fmla="*/ 5418667 w 5418667"/>
              <a:gd name="connsiteY1" fmla="*/ 0 h 1029546"/>
              <a:gd name="connsiteX2" fmla="*/ 5418667 w 5418667"/>
              <a:gd name="connsiteY2" fmla="*/ 1029546 h 1029546"/>
              <a:gd name="connsiteX3" fmla="*/ 0 w 5418667"/>
              <a:gd name="connsiteY3" fmla="*/ 1029546 h 1029546"/>
              <a:gd name="connsiteX4" fmla="*/ 0 w 5418667"/>
              <a:gd name="connsiteY4" fmla="*/ 0 h 10295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18667" h="1029546">
                <a:moveTo>
                  <a:pt x="0" y="0"/>
                </a:moveTo>
                <a:lnTo>
                  <a:pt x="5418667" y="0"/>
                </a:lnTo>
                <a:lnTo>
                  <a:pt x="5418667" y="1029546"/>
                </a:lnTo>
                <a:lnTo>
                  <a:pt x="0" y="1029546"/>
                </a:lnTo>
                <a:lnTo>
                  <a:pt x="0" y="0"/>
                </a:lnTo>
                <a:close/>
              </a:path>
            </a:pathLst>
          </a:custGeom>
          <a:solidFill>
            <a:schemeClr val="bg1"/>
          </a:solidFill>
          <a:ln w="31750">
            <a:solidFill>
              <a:srgbClr val="FF0000"/>
            </a:solidFill>
          </a:ln>
          <a:scene3d>
            <a:camera prst="orthographicFront"/>
            <a:lightRig rig="threePt" dir="t"/>
          </a:scene3d>
          <a:sp3d>
            <a:bevelT w="152400" h="50800" prst="softRound"/>
          </a:sp3d>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30956" tIns="30956" rIns="30956" bIns="30956" numCol="1" spcCol="1270" anchor="ctr" anchorCtr="0">
            <a:noAutofit/>
          </a:bodyPr>
          <a:lstStyle/>
          <a:p>
            <a:pPr algn="ctr" defTabSz="2166938">
              <a:lnSpc>
                <a:spcPct val="90000"/>
              </a:lnSpc>
              <a:spcAft>
                <a:spcPct val="35000"/>
              </a:spcAft>
            </a:pPr>
            <a:r>
              <a:rPr lang="en-US" altLang="en-US" sz="1400" dirty="0">
                <a:solidFill>
                  <a:schemeClr val="tx1"/>
                </a:solidFill>
                <a:latin typeface="Times" panose="02020603050405020304" pitchFamily="18" charset="0"/>
                <a:cs typeface="Times" panose="02020603050405020304" pitchFamily="18" charset="0"/>
              </a:rPr>
              <a:t>Test Problem Assessment*</a:t>
            </a:r>
            <a:r>
              <a:rPr lang="en-US" sz="1400" dirty="0">
                <a:solidFill>
                  <a:schemeClr val="tx1"/>
                </a:solidFill>
                <a:latin typeface="Times" panose="02020603050405020304" pitchFamily="18" charset="0"/>
                <a:cs typeface="Times" panose="02020603050405020304" pitchFamily="18" charset="0"/>
              </a:rPr>
              <a:t> </a:t>
            </a:r>
          </a:p>
        </p:txBody>
      </p:sp>
      <p:sp>
        <p:nvSpPr>
          <p:cNvPr id="131" name="Freeform: Shape 130">
            <a:extLst>
              <a:ext uri="{FF2B5EF4-FFF2-40B4-BE49-F238E27FC236}">
                <a16:creationId xmlns:a16="http://schemas.microsoft.com/office/drawing/2014/main" id="{B0069063-97A5-4D96-9CDF-93249D0609EC}"/>
              </a:ext>
            </a:extLst>
          </p:cNvPr>
          <p:cNvSpPr/>
          <p:nvPr/>
        </p:nvSpPr>
        <p:spPr>
          <a:xfrm>
            <a:off x="6728175" y="2586044"/>
            <a:ext cx="2092620" cy="460906"/>
          </a:xfrm>
          <a:custGeom>
            <a:avLst/>
            <a:gdLst>
              <a:gd name="connsiteX0" fmla="*/ 0 w 5418667"/>
              <a:gd name="connsiteY0" fmla="*/ 0 h 1029546"/>
              <a:gd name="connsiteX1" fmla="*/ 5418667 w 5418667"/>
              <a:gd name="connsiteY1" fmla="*/ 0 h 1029546"/>
              <a:gd name="connsiteX2" fmla="*/ 5418667 w 5418667"/>
              <a:gd name="connsiteY2" fmla="*/ 1029546 h 1029546"/>
              <a:gd name="connsiteX3" fmla="*/ 0 w 5418667"/>
              <a:gd name="connsiteY3" fmla="*/ 1029546 h 1029546"/>
              <a:gd name="connsiteX4" fmla="*/ 0 w 5418667"/>
              <a:gd name="connsiteY4" fmla="*/ 0 h 10295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18667" h="1029546">
                <a:moveTo>
                  <a:pt x="0" y="0"/>
                </a:moveTo>
                <a:lnTo>
                  <a:pt x="5418667" y="0"/>
                </a:lnTo>
                <a:lnTo>
                  <a:pt x="5418667" y="1029546"/>
                </a:lnTo>
                <a:lnTo>
                  <a:pt x="0" y="1029546"/>
                </a:lnTo>
                <a:lnTo>
                  <a:pt x="0" y="0"/>
                </a:lnTo>
                <a:close/>
              </a:path>
            </a:pathLst>
          </a:custGeom>
          <a:solidFill>
            <a:srgbClr val="66FF99"/>
          </a:solidFill>
          <a:ln w="38100">
            <a:solidFill>
              <a:srgbClr val="FF0000"/>
            </a:solidFill>
          </a:ln>
          <a:scene3d>
            <a:camera prst="orthographicFront"/>
            <a:lightRig rig="threePt" dir="t"/>
          </a:scene3d>
          <a:sp3d>
            <a:bevelT w="152400" h="50800" prst="softRound"/>
          </a:sp3d>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30956" tIns="30956" rIns="30956" bIns="30956" numCol="1" spcCol="1270" anchor="ctr" anchorCtr="0">
            <a:noAutofit/>
          </a:bodyPr>
          <a:lstStyle/>
          <a:p>
            <a:pPr algn="ctr"/>
            <a:r>
              <a:rPr lang="en-US" sz="1400" dirty="0">
                <a:solidFill>
                  <a:schemeClr val="tx1"/>
                </a:solidFill>
                <a:latin typeface="Times" panose="02020603050405020304" pitchFamily="18" charset="0"/>
                <a:cs typeface="Times" panose="02020603050405020304" pitchFamily="18" charset="0"/>
              </a:rPr>
              <a:t>Concept Network Growth</a:t>
            </a:r>
          </a:p>
        </p:txBody>
      </p:sp>
      <p:sp>
        <p:nvSpPr>
          <p:cNvPr id="75" name="Freeform: Shape 74">
            <a:extLst>
              <a:ext uri="{FF2B5EF4-FFF2-40B4-BE49-F238E27FC236}">
                <a16:creationId xmlns:a16="http://schemas.microsoft.com/office/drawing/2014/main" id="{043DFAC1-1084-481E-A363-C6DB3F2AC577}"/>
              </a:ext>
            </a:extLst>
          </p:cNvPr>
          <p:cNvSpPr/>
          <p:nvPr/>
        </p:nvSpPr>
        <p:spPr>
          <a:xfrm>
            <a:off x="282066" y="3455938"/>
            <a:ext cx="1346582" cy="471632"/>
          </a:xfrm>
          <a:custGeom>
            <a:avLst/>
            <a:gdLst>
              <a:gd name="connsiteX0" fmla="*/ 0 w 5418667"/>
              <a:gd name="connsiteY0" fmla="*/ 0 h 1029546"/>
              <a:gd name="connsiteX1" fmla="*/ 5418667 w 5418667"/>
              <a:gd name="connsiteY1" fmla="*/ 0 h 1029546"/>
              <a:gd name="connsiteX2" fmla="*/ 5418667 w 5418667"/>
              <a:gd name="connsiteY2" fmla="*/ 1029546 h 1029546"/>
              <a:gd name="connsiteX3" fmla="*/ 0 w 5418667"/>
              <a:gd name="connsiteY3" fmla="*/ 1029546 h 1029546"/>
              <a:gd name="connsiteX4" fmla="*/ 0 w 5418667"/>
              <a:gd name="connsiteY4" fmla="*/ 0 h 10295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18667" h="1029546">
                <a:moveTo>
                  <a:pt x="0" y="0"/>
                </a:moveTo>
                <a:lnTo>
                  <a:pt x="5418667" y="0"/>
                </a:lnTo>
                <a:lnTo>
                  <a:pt x="5418667" y="1029546"/>
                </a:lnTo>
                <a:lnTo>
                  <a:pt x="0" y="1029546"/>
                </a:lnTo>
                <a:lnTo>
                  <a:pt x="0" y="0"/>
                </a:lnTo>
                <a:close/>
              </a:path>
            </a:pathLst>
          </a:custGeom>
          <a:solidFill>
            <a:schemeClr val="bg1"/>
          </a:solidFill>
          <a:ln w="34925">
            <a:solidFill>
              <a:srgbClr val="FF0000"/>
            </a:solidFill>
          </a:ln>
          <a:scene3d>
            <a:camera prst="orthographicFront"/>
            <a:lightRig rig="threePt" dir="t"/>
          </a:scene3d>
          <a:sp3d>
            <a:bevelT w="152400" h="50800" prst="softRound"/>
          </a:sp3d>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30956" tIns="30956" rIns="30956" bIns="30956" numCol="1" spcCol="1270" anchor="ctr" anchorCtr="0">
            <a:noAutofit/>
          </a:bodyPr>
          <a:lstStyle/>
          <a:p>
            <a:pPr algn="ctr" defTabSz="2166938">
              <a:lnSpc>
                <a:spcPct val="90000"/>
              </a:lnSpc>
              <a:spcAft>
                <a:spcPct val="35000"/>
              </a:spcAft>
            </a:pPr>
            <a:r>
              <a:rPr lang="en-US" sz="1400" dirty="0">
                <a:solidFill>
                  <a:schemeClr val="tx1"/>
                </a:solidFill>
                <a:latin typeface="Times" panose="02020603050405020304" pitchFamily="18" charset="0"/>
                <a:cs typeface="Times" panose="02020603050405020304" pitchFamily="18" charset="0"/>
              </a:rPr>
              <a:t>Markov Logic Network(MLN)</a:t>
            </a:r>
            <a:endParaRPr lang="en-US" sz="1100" dirty="0">
              <a:solidFill>
                <a:schemeClr val="tx1"/>
              </a:solidFill>
              <a:latin typeface="Times" panose="02020603050405020304" pitchFamily="18" charset="0"/>
              <a:cs typeface="Times" panose="02020603050405020304" pitchFamily="18" charset="0"/>
            </a:endParaRPr>
          </a:p>
        </p:txBody>
      </p:sp>
      <p:sp>
        <p:nvSpPr>
          <p:cNvPr id="89" name="Freeform: Shape 88">
            <a:extLst>
              <a:ext uri="{FF2B5EF4-FFF2-40B4-BE49-F238E27FC236}">
                <a16:creationId xmlns:a16="http://schemas.microsoft.com/office/drawing/2014/main" id="{5C24D739-E124-4111-AFE9-EFFF3B92700B}"/>
              </a:ext>
            </a:extLst>
          </p:cNvPr>
          <p:cNvSpPr/>
          <p:nvPr/>
        </p:nvSpPr>
        <p:spPr>
          <a:xfrm>
            <a:off x="2352359" y="3460314"/>
            <a:ext cx="1287218" cy="315136"/>
          </a:xfrm>
          <a:custGeom>
            <a:avLst/>
            <a:gdLst>
              <a:gd name="connsiteX0" fmla="*/ 0 w 5418667"/>
              <a:gd name="connsiteY0" fmla="*/ 0 h 1029546"/>
              <a:gd name="connsiteX1" fmla="*/ 5418667 w 5418667"/>
              <a:gd name="connsiteY1" fmla="*/ 0 h 1029546"/>
              <a:gd name="connsiteX2" fmla="*/ 5418667 w 5418667"/>
              <a:gd name="connsiteY2" fmla="*/ 1029546 h 1029546"/>
              <a:gd name="connsiteX3" fmla="*/ 0 w 5418667"/>
              <a:gd name="connsiteY3" fmla="*/ 1029546 h 1029546"/>
              <a:gd name="connsiteX4" fmla="*/ 0 w 5418667"/>
              <a:gd name="connsiteY4" fmla="*/ 0 h 10295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18667" h="1029546">
                <a:moveTo>
                  <a:pt x="0" y="0"/>
                </a:moveTo>
                <a:lnTo>
                  <a:pt x="5418667" y="0"/>
                </a:lnTo>
                <a:lnTo>
                  <a:pt x="5418667" y="1029546"/>
                </a:lnTo>
                <a:lnTo>
                  <a:pt x="0" y="1029546"/>
                </a:lnTo>
                <a:lnTo>
                  <a:pt x="0" y="0"/>
                </a:lnTo>
                <a:close/>
              </a:path>
            </a:pathLst>
          </a:custGeom>
          <a:solidFill>
            <a:schemeClr val="bg1"/>
          </a:solidFill>
          <a:ln w="31750">
            <a:solidFill>
              <a:srgbClr val="FF0000"/>
            </a:solidFill>
          </a:ln>
          <a:scene3d>
            <a:camera prst="orthographicFront"/>
            <a:lightRig rig="threePt" dir="t"/>
          </a:scene3d>
          <a:sp3d>
            <a:bevelT w="152400" h="50800" prst="softRound"/>
          </a:sp3d>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30956" tIns="30956" rIns="30956" bIns="30956" numCol="1" spcCol="1270" anchor="ctr" anchorCtr="0">
            <a:noAutofit/>
          </a:bodyPr>
          <a:lstStyle/>
          <a:p>
            <a:pPr algn="ctr" defTabSz="2166938">
              <a:lnSpc>
                <a:spcPct val="90000"/>
              </a:lnSpc>
              <a:spcAft>
                <a:spcPct val="35000"/>
              </a:spcAft>
            </a:pPr>
            <a:r>
              <a:rPr lang="en-US" sz="1400" b="1" dirty="0">
                <a:solidFill>
                  <a:schemeClr val="tx1"/>
                </a:solidFill>
                <a:latin typeface="Times" panose="02020603050405020304" pitchFamily="18" charset="0"/>
                <a:cs typeface="Times" panose="02020603050405020304" pitchFamily="18" charset="0"/>
              </a:rPr>
              <a:t>WordNet</a:t>
            </a:r>
          </a:p>
        </p:txBody>
      </p:sp>
      <p:sp>
        <p:nvSpPr>
          <p:cNvPr id="90" name="Freeform: Shape 89">
            <a:extLst>
              <a:ext uri="{FF2B5EF4-FFF2-40B4-BE49-F238E27FC236}">
                <a16:creationId xmlns:a16="http://schemas.microsoft.com/office/drawing/2014/main" id="{BA00165C-E08E-4BED-942D-6A8405243170}"/>
              </a:ext>
            </a:extLst>
          </p:cNvPr>
          <p:cNvSpPr/>
          <p:nvPr/>
        </p:nvSpPr>
        <p:spPr>
          <a:xfrm>
            <a:off x="2337557" y="3865405"/>
            <a:ext cx="1287218" cy="315137"/>
          </a:xfrm>
          <a:custGeom>
            <a:avLst/>
            <a:gdLst>
              <a:gd name="connsiteX0" fmla="*/ 0 w 5418667"/>
              <a:gd name="connsiteY0" fmla="*/ 0 h 1029546"/>
              <a:gd name="connsiteX1" fmla="*/ 5418667 w 5418667"/>
              <a:gd name="connsiteY1" fmla="*/ 0 h 1029546"/>
              <a:gd name="connsiteX2" fmla="*/ 5418667 w 5418667"/>
              <a:gd name="connsiteY2" fmla="*/ 1029546 h 1029546"/>
              <a:gd name="connsiteX3" fmla="*/ 0 w 5418667"/>
              <a:gd name="connsiteY3" fmla="*/ 1029546 h 1029546"/>
              <a:gd name="connsiteX4" fmla="*/ 0 w 5418667"/>
              <a:gd name="connsiteY4" fmla="*/ 0 h 10295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18667" h="1029546">
                <a:moveTo>
                  <a:pt x="0" y="0"/>
                </a:moveTo>
                <a:lnTo>
                  <a:pt x="5418667" y="0"/>
                </a:lnTo>
                <a:lnTo>
                  <a:pt x="5418667" y="1029546"/>
                </a:lnTo>
                <a:lnTo>
                  <a:pt x="0" y="1029546"/>
                </a:lnTo>
                <a:lnTo>
                  <a:pt x="0" y="0"/>
                </a:lnTo>
                <a:close/>
              </a:path>
            </a:pathLst>
          </a:custGeom>
          <a:solidFill>
            <a:schemeClr val="bg1"/>
          </a:solidFill>
          <a:ln w="31750">
            <a:solidFill>
              <a:srgbClr val="FF0000"/>
            </a:solidFill>
          </a:ln>
          <a:scene3d>
            <a:camera prst="orthographicFront"/>
            <a:lightRig rig="threePt" dir="t"/>
          </a:scene3d>
          <a:sp3d>
            <a:bevelT w="152400" h="50800" prst="softRound"/>
          </a:sp3d>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30956" tIns="30956" rIns="30956" bIns="30956" numCol="1" spcCol="1270" anchor="ctr" anchorCtr="0">
            <a:noAutofit/>
          </a:bodyPr>
          <a:lstStyle/>
          <a:p>
            <a:pPr algn="ctr" defTabSz="2166938">
              <a:lnSpc>
                <a:spcPct val="90000"/>
              </a:lnSpc>
              <a:spcAft>
                <a:spcPct val="35000"/>
              </a:spcAft>
            </a:pPr>
            <a:r>
              <a:rPr lang="en-US" sz="1400" b="1" dirty="0">
                <a:solidFill>
                  <a:schemeClr val="tx1"/>
                </a:solidFill>
                <a:latin typeface="Times" panose="02020603050405020304" pitchFamily="18" charset="0"/>
                <a:cs typeface="Times" panose="02020603050405020304" pitchFamily="18" charset="0"/>
              </a:rPr>
              <a:t>VerbNet</a:t>
            </a:r>
          </a:p>
        </p:txBody>
      </p:sp>
      <p:sp>
        <p:nvSpPr>
          <p:cNvPr id="91" name="Freeform: Shape 90">
            <a:extLst>
              <a:ext uri="{FF2B5EF4-FFF2-40B4-BE49-F238E27FC236}">
                <a16:creationId xmlns:a16="http://schemas.microsoft.com/office/drawing/2014/main" id="{9DC0214A-151D-464A-8C81-CF12AA02FCAD}"/>
              </a:ext>
            </a:extLst>
          </p:cNvPr>
          <p:cNvSpPr/>
          <p:nvPr/>
        </p:nvSpPr>
        <p:spPr>
          <a:xfrm>
            <a:off x="2324311" y="4281808"/>
            <a:ext cx="1315266" cy="345667"/>
          </a:xfrm>
          <a:custGeom>
            <a:avLst/>
            <a:gdLst>
              <a:gd name="connsiteX0" fmla="*/ 0 w 5418667"/>
              <a:gd name="connsiteY0" fmla="*/ 0 h 1029546"/>
              <a:gd name="connsiteX1" fmla="*/ 5418667 w 5418667"/>
              <a:gd name="connsiteY1" fmla="*/ 0 h 1029546"/>
              <a:gd name="connsiteX2" fmla="*/ 5418667 w 5418667"/>
              <a:gd name="connsiteY2" fmla="*/ 1029546 h 1029546"/>
              <a:gd name="connsiteX3" fmla="*/ 0 w 5418667"/>
              <a:gd name="connsiteY3" fmla="*/ 1029546 h 1029546"/>
              <a:gd name="connsiteX4" fmla="*/ 0 w 5418667"/>
              <a:gd name="connsiteY4" fmla="*/ 0 h 10295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18667" h="1029546">
                <a:moveTo>
                  <a:pt x="0" y="0"/>
                </a:moveTo>
                <a:lnTo>
                  <a:pt x="5418667" y="0"/>
                </a:lnTo>
                <a:lnTo>
                  <a:pt x="5418667" y="1029546"/>
                </a:lnTo>
                <a:lnTo>
                  <a:pt x="0" y="1029546"/>
                </a:lnTo>
                <a:lnTo>
                  <a:pt x="0" y="0"/>
                </a:lnTo>
                <a:close/>
              </a:path>
            </a:pathLst>
          </a:custGeom>
          <a:solidFill>
            <a:schemeClr val="bg1"/>
          </a:solidFill>
          <a:ln w="31750">
            <a:solidFill>
              <a:srgbClr val="FF0000"/>
            </a:solidFill>
          </a:ln>
          <a:scene3d>
            <a:camera prst="orthographicFront"/>
            <a:lightRig rig="threePt" dir="t"/>
          </a:scene3d>
          <a:sp3d>
            <a:bevelT w="152400" h="50800" prst="softRound"/>
          </a:sp3d>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30956" tIns="30956" rIns="30956" bIns="30956" numCol="1" spcCol="1270" anchor="ctr" anchorCtr="0">
            <a:noAutofit/>
          </a:bodyPr>
          <a:lstStyle/>
          <a:p>
            <a:pPr algn="ctr" defTabSz="2166938">
              <a:lnSpc>
                <a:spcPct val="90000"/>
              </a:lnSpc>
              <a:spcAft>
                <a:spcPct val="35000"/>
              </a:spcAft>
            </a:pPr>
            <a:r>
              <a:rPr lang="en-US" sz="1400" b="1" dirty="0">
                <a:solidFill>
                  <a:schemeClr val="tx1"/>
                </a:solidFill>
                <a:latin typeface="Times" panose="02020603050405020304" pitchFamily="18" charset="0"/>
                <a:cs typeface="Times" panose="02020603050405020304" pitchFamily="18" charset="0"/>
              </a:rPr>
              <a:t>SVD</a:t>
            </a:r>
          </a:p>
        </p:txBody>
      </p:sp>
      <p:sp>
        <p:nvSpPr>
          <p:cNvPr id="110" name="Freeform: Shape 109">
            <a:extLst>
              <a:ext uri="{FF2B5EF4-FFF2-40B4-BE49-F238E27FC236}">
                <a16:creationId xmlns:a16="http://schemas.microsoft.com/office/drawing/2014/main" id="{E896DEA6-AF08-44F3-A2F1-B2550FC04174}"/>
              </a:ext>
            </a:extLst>
          </p:cNvPr>
          <p:cNvSpPr/>
          <p:nvPr/>
        </p:nvSpPr>
        <p:spPr>
          <a:xfrm>
            <a:off x="311082" y="4012816"/>
            <a:ext cx="1296178" cy="733924"/>
          </a:xfrm>
          <a:custGeom>
            <a:avLst/>
            <a:gdLst>
              <a:gd name="connsiteX0" fmla="*/ 0 w 5418667"/>
              <a:gd name="connsiteY0" fmla="*/ 0 h 1029546"/>
              <a:gd name="connsiteX1" fmla="*/ 5418667 w 5418667"/>
              <a:gd name="connsiteY1" fmla="*/ 0 h 1029546"/>
              <a:gd name="connsiteX2" fmla="*/ 5418667 w 5418667"/>
              <a:gd name="connsiteY2" fmla="*/ 1029546 h 1029546"/>
              <a:gd name="connsiteX3" fmla="*/ 0 w 5418667"/>
              <a:gd name="connsiteY3" fmla="*/ 1029546 h 1029546"/>
              <a:gd name="connsiteX4" fmla="*/ 0 w 5418667"/>
              <a:gd name="connsiteY4" fmla="*/ 0 h 10295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18667" h="1029546">
                <a:moveTo>
                  <a:pt x="0" y="0"/>
                </a:moveTo>
                <a:lnTo>
                  <a:pt x="5418667" y="0"/>
                </a:lnTo>
                <a:lnTo>
                  <a:pt x="5418667" y="1029546"/>
                </a:lnTo>
                <a:lnTo>
                  <a:pt x="0" y="1029546"/>
                </a:lnTo>
                <a:lnTo>
                  <a:pt x="0" y="0"/>
                </a:lnTo>
                <a:close/>
              </a:path>
            </a:pathLst>
          </a:custGeom>
          <a:solidFill>
            <a:schemeClr val="bg1"/>
          </a:solidFill>
          <a:ln w="31750">
            <a:solidFill>
              <a:srgbClr val="FF0000"/>
            </a:solidFill>
          </a:ln>
          <a:scene3d>
            <a:camera prst="orthographicFront"/>
            <a:lightRig rig="threePt" dir="t"/>
          </a:scene3d>
          <a:sp3d>
            <a:bevelT w="152400" h="50800" prst="softRound"/>
          </a:sp3d>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30956" tIns="30956" rIns="30956" bIns="30956" numCol="1" spcCol="1270" anchor="ctr" anchorCtr="0">
            <a:noAutofit/>
          </a:bodyPr>
          <a:lstStyle/>
          <a:p>
            <a:pPr marL="0" lvl="1" algn="ctr" defTabSz="2166938">
              <a:lnSpc>
                <a:spcPct val="90000"/>
              </a:lnSpc>
              <a:spcAft>
                <a:spcPct val="35000"/>
              </a:spcAft>
            </a:pPr>
            <a:r>
              <a:rPr lang="en-US" sz="1200" dirty="0">
                <a:solidFill>
                  <a:schemeClr val="tx1"/>
                </a:solidFill>
                <a:latin typeface="Times" panose="02020603050405020304" pitchFamily="18" charset="0"/>
                <a:cs typeface="Times" panose="02020603050405020304" pitchFamily="18" charset="0"/>
              </a:rPr>
              <a:t>Markov Cognitive Knowledge Sate Network (</a:t>
            </a:r>
            <a:r>
              <a:rPr lang="en-US" sz="1200" i="1" dirty="0">
                <a:solidFill>
                  <a:schemeClr val="tx1"/>
                </a:solidFill>
                <a:latin typeface="Times" panose="02020603050405020304" pitchFamily="18" charset="0"/>
                <a:cs typeface="Times" panose="02020603050405020304" pitchFamily="18" charset="0"/>
              </a:rPr>
              <a:t>MKNSN</a:t>
            </a:r>
            <a:r>
              <a:rPr lang="en-US" sz="1200" dirty="0">
                <a:solidFill>
                  <a:schemeClr val="tx1"/>
                </a:solidFill>
                <a:latin typeface="Times" panose="02020603050405020304" pitchFamily="18" charset="0"/>
                <a:cs typeface="Times" panose="02020603050405020304" pitchFamily="18" charset="0"/>
              </a:rPr>
              <a:t>)</a:t>
            </a:r>
            <a:endParaRPr lang="en-US" sz="1050" dirty="0">
              <a:solidFill>
                <a:schemeClr val="tx1"/>
              </a:solidFill>
              <a:latin typeface="Times" panose="02020603050405020304" pitchFamily="18" charset="0"/>
              <a:cs typeface="Times" panose="02020603050405020304" pitchFamily="18" charset="0"/>
            </a:endParaRPr>
          </a:p>
        </p:txBody>
      </p:sp>
      <p:sp>
        <p:nvSpPr>
          <p:cNvPr id="8" name="Slide Number Placeholder 7">
            <a:extLst>
              <a:ext uri="{FF2B5EF4-FFF2-40B4-BE49-F238E27FC236}">
                <a16:creationId xmlns:a16="http://schemas.microsoft.com/office/drawing/2014/main" id="{5E3C7C3D-8489-4662-A5C7-14280627A58D}"/>
              </a:ext>
            </a:extLst>
          </p:cNvPr>
          <p:cNvSpPr>
            <a:spLocks noGrp="1"/>
          </p:cNvSpPr>
          <p:nvPr>
            <p:ph type="sldNum" sz="quarter" idx="12"/>
          </p:nvPr>
        </p:nvSpPr>
        <p:spPr/>
        <p:txBody>
          <a:bodyPr/>
          <a:lstStyle/>
          <a:p>
            <a:pPr>
              <a:defRPr/>
            </a:pPr>
            <a:fld id="{46C95EAB-5877-4365-885A-A60EB0348E4F}" type="slidenum">
              <a:rPr lang="en-US" altLang="en-US" smtClean="0"/>
              <a:pPr>
                <a:defRPr/>
              </a:pPr>
              <a:t>9</a:t>
            </a:fld>
            <a:endParaRPr lang="en-US" altLang="en-US"/>
          </a:p>
        </p:txBody>
      </p:sp>
      <p:pic>
        <p:nvPicPr>
          <p:cNvPr id="120" name="Picture 119">
            <a:extLst>
              <a:ext uri="{FF2B5EF4-FFF2-40B4-BE49-F238E27FC236}">
                <a16:creationId xmlns:a16="http://schemas.microsoft.com/office/drawing/2014/main" id="{62EACFC9-8A82-46E5-B4A5-8976113DCEBD}"/>
              </a:ext>
            </a:extLst>
          </p:cNvPr>
          <p:cNvPicPr>
            <a:picLocks noChangeAspect="1"/>
          </p:cNvPicPr>
          <p:nvPr/>
        </p:nvPicPr>
        <p:blipFill>
          <a:blip r:embed="rId2"/>
          <a:stretch>
            <a:fillRect/>
          </a:stretch>
        </p:blipFill>
        <p:spPr>
          <a:xfrm>
            <a:off x="8418" y="530024"/>
            <a:ext cx="709926" cy="503438"/>
          </a:xfrm>
          <a:prstGeom prst="rect">
            <a:avLst/>
          </a:prstGeom>
        </p:spPr>
      </p:pic>
      <p:sp>
        <p:nvSpPr>
          <p:cNvPr id="121" name="Freeform: Shape 120">
            <a:extLst>
              <a:ext uri="{FF2B5EF4-FFF2-40B4-BE49-F238E27FC236}">
                <a16:creationId xmlns:a16="http://schemas.microsoft.com/office/drawing/2014/main" id="{3ED12071-F57B-4D7D-8D29-09C7F6BAB4BD}"/>
              </a:ext>
            </a:extLst>
          </p:cNvPr>
          <p:cNvSpPr/>
          <p:nvPr/>
        </p:nvSpPr>
        <p:spPr>
          <a:xfrm>
            <a:off x="4210458" y="4235505"/>
            <a:ext cx="2064951" cy="742019"/>
          </a:xfrm>
          <a:custGeom>
            <a:avLst/>
            <a:gdLst>
              <a:gd name="connsiteX0" fmla="*/ 0 w 5418667"/>
              <a:gd name="connsiteY0" fmla="*/ 0 h 1029546"/>
              <a:gd name="connsiteX1" fmla="*/ 5418667 w 5418667"/>
              <a:gd name="connsiteY1" fmla="*/ 0 h 1029546"/>
              <a:gd name="connsiteX2" fmla="*/ 5418667 w 5418667"/>
              <a:gd name="connsiteY2" fmla="*/ 1029546 h 1029546"/>
              <a:gd name="connsiteX3" fmla="*/ 0 w 5418667"/>
              <a:gd name="connsiteY3" fmla="*/ 1029546 h 1029546"/>
              <a:gd name="connsiteX4" fmla="*/ 0 w 5418667"/>
              <a:gd name="connsiteY4" fmla="*/ 0 h 10295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18667" h="1029546">
                <a:moveTo>
                  <a:pt x="0" y="0"/>
                </a:moveTo>
                <a:lnTo>
                  <a:pt x="5418667" y="0"/>
                </a:lnTo>
                <a:lnTo>
                  <a:pt x="5418667" y="1029546"/>
                </a:lnTo>
                <a:lnTo>
                  <a:pt x="0" y="1029546"/>
                </a:lnTo>
                <a:lnTo>
                  <a:pt x="0" y="0"/>
                </a:lnTo>
                <a:close/>
              </a:path>
            </a:pathLst>
          </a:custGeom>
          <a:solidFill>
            <a:schemeClr val="bg1"/>
          </a:solidFill>
          <a:ln w="34925">
            <a:solidFill>
              <a:srgbClr val="FF0000"/>
            </a:solidFill>
          </a:ln>
          <a:scene3d>
            <a:camera prst="orthographicFront"/>
            <a:lightRig rig="threePt" dir="t"/>
          </a:scene3d>
          <a:sp3d>
            <a:bevelT w="152400" h="50800" prst="softRound"/>
          </a:sp3d>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30956" tIns="30956" rIns="30956" bIns="30956" numCol="1" spcCol="1270" anchor="ctr" anchorCtr="0">
            <a:noAutofit/>
          </a:bodyPr>
          <a:lstStyle/>
          <a:p>
            <a:pPr algn="ctr" defTabSz="2166938">
              <a:lnSpc>
                <a:spcPct val="90000"/>
              </a:lnSpc>
              <a:spcAft>
                <a:spcPct val="35000"/>
              </a:spcAft>
            </a:pPr>
            <a:r>
              <a:rPr lang="en-US" sz="1400" b="1" dirty="0">
                <a:solidFill>
                  <a:schemeClr val="tx1"/>
                </a:solidFill>
                <a:latin typeface="Times" panose="02020603050405020304" pitchFamily="18" charset="0"/>
                <a:cs typeface="Times" panose="02020603050405020304" pitchFamily="18" charset="0"/>
              </a:rPr>
              <a:t>Automatic CD Relation Identification</a:t>
            </a:r>
          </a:p>
        </p:txBody>
      </p:sp>
      <p:sp>
        <p:nvSpPr>
          <p:cNvPr id="122" name="Freeform: Shape 121">
            <a:extLst>
              <a:ext uri="{FF2B5EF4-FFF2-40B4-BE49-F238E27FC236}">
                <a16:creationId xmlns:a16="http://schemas.microsoft.com/office/drawing/2014/main" id="{72265D72-6DA6-4694-B18A-7D57C26FC999}"/>
              </a:ext>
            </a:extLst>
          </p:cNvPr>
          <p:cNvSpPr/>
          <p:nvPr/>
        </p:nvSpPr>
        <p:spPr>
          <a:xfrm>
            <a:off x="4233480" y="5085788"/>
            <a:ext cx="2064951" cy="647512"/>
          </a:xfrm>
          <a:custGeom>
            <a:avLst/>
            <a:gdLst>
              <a:gd name="connsiteX0" fmla="*/ 0 w 5418667"/>
              <a:gd name="connsiteY0" fmla="*/ 0 h 1029546"/>
              <a:gd name="connsiteX1" fmla="*/ 5418667 w 5418667"/>
              <a:gd name="connsiteY1" fmla="*/ 0 h 1029546"/>
              <a:gd name="connsiteX2" fmla="*/ 5418667 w 5418667"/>
              <a:gd name="connsiteY2" fmla="*/ 1029546 h 1029546"/>
              <a:gd name="connsiteX3" fmla="*/ 0 w 5418667"/>
              <a:gd name="connsiteY3" fmla="*/ 1029546 h 1029546"/>
              <a:gd name="connsiteX4" fmla="*/ 0 w 5418667"/>
              <a:gd name="connsiteY4" fmla="*/ 0 h 10295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18667" h="1029546">
                <a:moveTo>
                  <a:pt x="0" y="0"/>
                </a:moveTo>
                <a:lnTo>
                  <a:pt x="5418667" y="0"/>
                </a:lnTo>
                <a:lnTo>
                  <a:pt x="5418667" y="1029546"/>
                </a:lnTo>
                <a:lnTo>
                  <a:pt x="0" y="1029546"/>
                </a:lnTo>
                <a:lnTo>
                  <a:pt x="0" y="0"/>
                </a:lnTo>
                <a:close/>
              </a:path>
            </a:pathLst>
          </a:custGeom>
          <a:solidFill>
            <a:schemeClr val="bg1"/>
          </a:solidFill>
          <a:ln w="34925">
            <a:solidFill>
              <a:srgbClr val="FF0000"/>
            </a:solidFill>
          </a:ln>
          <a:scene3d>
            <a:camera prst="orthographicFront"/>
            <a:lightRig rig="threePt" dir="t"/>
          </a:scene3d>
          <a:sp3d>
            <a:bevelT w="152400" h="50800" prst="softRound"/>
          </a:sp3d>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30956" tIns="30956" rIns="30956" bIns="30956" numCol="1" spcCol="1270" anchor="ctr" anchorCtr="0">
            <a:noAutofit/>
          </a:bodyPr>
          <a:lstStyle/>
          <a:p>
            <a:pPr algn="ctr" defTabSz="2166938">
              <a:lnSpc>
                <a:spcPct val="90000"/>
              </a:lnSpc>
              <a:spcAft>
                <a:spcPct val="35000"/>
              </a:spcAft>
            </a:pPr>
            <a:r>
              <a:rPr lang="en-US" sz="1400" b="1" dirty="0">
                <a:solidFill>
                  <a:schemeClr val="tx1"/>
                </a:solidFill>
                <a:latin typeface="Times" panose="02020603050405020304" pitchFamily="18" charset="0"/>
                <a:cs typeface="Times" panose="02020603050405020304" pitchFamily="18" charset="0"/>
              </a:rPr>
              <a:t>Enhanced Applications</a:t>
            </a:r>
          </a:p>
        </p:txBody>
      </p:sp>
      <p:sp>
        <p:nvSpPr>
          <p:cNvPr id="28" name="Left Brace 27">
            <a:extLst>
              <a:ext uri="{FF2B5EF4-FFF2-40B4-BE49-F238E27FC236}">
                <a16:creationId xmlns:a16="http://schemas.microsoft.com/office/drawing/2014/main" id="{ED6887F4-4A0A-43DC-8705-8E11EF71956E}"/>
              </a:ext>
            </a:extLst>
          </p:cNvPr>
          <p:cNvSpPr/>
          <p:nvPr/>
        </p:nvSpPr>
        <p:spPr bwMode="auto">
          <a:xfrm>
            <a:off x="6289152" y="3455938"/>
            <a:ext cx="239975" cy="1171535"/>
          </a:xfrm>
          <a:prstGeom prst="leftBrace">
            <a:avLst/>
          </a:prstGeom>
          <a:solidFill>
            <a:schemeClr val="bg1"/>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anose="02020603050405020304" pitchFamily="18" charset="0"/>
            </a:endParaRPr>
          </a:p>
        </p:txBody>
      </p:sp>
      <p:cxnSp>
        <p:nvCxnSpPr>
          <p:cNvPr id="35" name="Connector: Elbow 34">
            <a:extLst>
              <a:ext uri="{FF2B5EF4-FFF2-40B4-BE49-F238E27FC236}">
                <a16:creationId xmlns:a16="http://schemas.microsoft.com/office/drawing/2014/main" id="{B49945EE-AB05-46D7-80B2-9A4011C5862A}"/>
              </a:ext>
            </a:extLst>
          </p:cNvPr>
          <p:cNvCxnSpPr>
            <a:cxnSpLocks/>
          </p:cNvCxnSpPr>
          <p:nvPr/>
        </p:nvCxnSpPr>
        <p:spPr bwMode="auto">
          <a:xfrm>
            <a:off x="6363041" y="2526002"/>
            <a:ext cx="373849" cy="278539"/>
          </a:xfrm>
          <a:prstGeom prst="bentConnector3">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36" name="Left Brace 35">
            <a:extLst>
              <a:ext uri="{FF2B5EF4-FFF2-40B4-BE49-F238E27FC236}">
                <a16:creationId xmlns:a16="http://schemas.microsoft.com/office/drawing/2014/main" id="{A7F3BD16-7BAA-446B-8856-E1222A1DFF9C}"/>
              </a:ext>
            </a:extLst>
          </p:cNvPr>
          <p:cNvSpPr/>
          <p:nvPr/>
        </p:nvSpPr>
        <p:spPr bwMode="auto">
          <a:xfrm>
            <a:off x="6337706" y="4965200"/>
            <a:ext cx="239975" cy="1171535"/>
          </a:xfrm>
          <a:prstGeom prst="leftBrace">
            <a:avLst/>
          </a:prstGeom>
          <a:solidFill>
            <a:schemeClr val="bg1"/>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anose="02020603050405020304" pitchFamily="18" charset="0"/>
            </a:endParaRPr>
          </a:p>
        </p:txBody>
      </p:sp>
      <p:sp>
        <p:nvSpPr>
          <p:cNvPr id="31" name="Speech Bubble: Rectangle with Corners Rounded 30">
            <a:extLst>
              <a:ext uri="{FF2B5EF4-FFF2-40B4-BE49-F238E27FC236}">
                <a16:creationId xmlns:a16="http://schemas.microsoft.com/office/drawing/2014/main" id="{A6EE19B4-8170-4A1E-A667-45FC44A0F344}"/>
              </a:ext>
            </a:extLst>
          </p:cNvPr>
          <p:cNvSpPr/>
          <p:nvPr/>
        </p:nvSpPr>
        <p:spPr>
          <a:xfrm>
            <a:off x="89768" y="5841564"/>
            <a:ext cx="5072564" cy="952882"/>
          </a:xfrm>
          <a:prstGeom prst="wedgeRoundRectCallout">
            <a:avLst>
              <a:gd name="adj1" fmla="val 49517"/>
              <a:gd name="adj2" fmla="val -13035"/>
              <a:gd name="adj3" fmla="val 16667"/>
            </a:avLst>
          </a:prstGeom>
          <a:solidFill>
            <a:srgbClr val="66FF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1200" dirty="0">
                <a:solidFill>
                  <a:schemeClr val="tx1"/>
                </a:solidFill>
                <a:latin typeface="Times" panose="02020603050405020304" pitchFamily="18" charset="0"/>
                <a:cs typeface="Times" panose="02020603050405020304" pitchFamily="18" charset="0"/>
              </a:rPr>
              <a:t>There is good evidence that knowledge is represented some form of a cognitive concept network. Computer scientist has often assumed these concepts and relations to be discrete in nature and used artificial concept networks </a:t>
            </a:r>
            <a:r>
              <a:rPr lang="en-US" sz="1200" b="1" dirty="0">
                <a:solidFill>
                  <a:schemeClr val="tx1"/>
                </a:solidFill>
                <a:latin typeface="Times" panose="02020603050405020304" pitchFamily="18" charset="0"/>
                <a:cs typeface="Times" panose="02020603050405020304" pitchFamily="18" charset="0"/>
              </a:rPr>
              <a:t>to represent cognitive knowledge </a:t>
            </a:r>
            <a:r>
              <a:rPr lang="en-US" sz="1100" dirty="0">
                <a:solidFill>
                  <a:schemeClr val="tx1"/>
                </a:solidFill>
                <a:latin typeface="Times" panose="02020603050405020304" pitchFamily="18" charset="0"/>
                <a:cs typeface="Times" panose="02020603050405020304" pitchFamily="18" charset="0"/>
              </a:rPr>
              <a:t>[Khan and Hardas, 2012] .</a:t>
            </a:r>
            <a:endParaRPr lang="en-US" sz="1100" b="1" dirty="0">
              <a:solidFill>
                <a:schemeClr val="tx1"/>
              </a:solidFill>
              <a:latin typeface="Times" panose="02020603050405020304" pitchFamily="18" charset="0"/>
              <a:cs typeface="Times" panose="02020603050405020304" pitchFamily="18" charset="0"/>
            </a:endParaRPr>
          </a:p>
        </p:txBody>
      </p:sp>
      <p:cxnSp>
        <p:nvCxnSpPr>
          <p:cNvPr id="32" name="Connector: Curved 31">
            <a:extLst>
              <a:ext uri="{FF2B5EF4-FFF2-40B4-BE49-F238E27FC236}">
                <a16:creationId xmlns:a16="http://schemas.microsoft.com/office/drawing/2014/main" id="{8BE33987-A86B-4865-B30B-6565F32A7A14}"/>
              </a:ext>
            </a:extLst>
          </p:cNvPr>
          <p:cNvCxnSpPr>
            <a:cxnSpLocks/>
          </p:cNvCxnSpPr>
          <p:nvPr/>
        </p:nvCxnSpPr>
        <p:spPr bwMode="auto">
          <a:xfrm rot="5400000" flipH="1" flipV="1">
            <a:off x="3517072" y="2716086"/>
            <a:ext cx="622374" cy="342595"/>
          </a:xfrm>
          <a:prstGeom prst="curvedConnector3">
            <a:avLst>
              <a:gd name="adj1" fmla="val 50000"/>
            </a:avLst>
          </a:prstGeom>
          <a:noFill/>
          <a:ln w="31750" cap="flat" cmpd="sng" algn="ctr">
            <a:solidFill>
              <a:srgbClr val="FF0000"/>
            </a:solidFill>
            <a:prstDash val="sysDot"/>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37" name="Title 1">
            <a:extLst>
              <a:ext uri="{FF2B5EF4-FFF2-40B4-BE49-F238E27FC236}">
                <a16:creationId xmlns:a16="http://schemas.microsoft.com/office/drawing/2014/main" id="{E7A3ABA3-3A7B-45E0-981C-0C00328815F4}"/>
              </a:ext>
            </a:extLst>
          </p:cNvPr>
          <p:cNvSpPr txBox="1">
            <a:spLocks/>
          </p:cNvSpPr>
          <p:nvPr/>
        </p:nvSpPr>
        <p:spPr bwMode="auto">
          <a:xfrm>
            <a:off x="686690" y="581442"/>
            <a:ext cx="8134105" cy="6154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noAutofit/>
          </a:bodyPr>
          <a:lstStyle>
            <a:lvl1pPr algn="l" rtl="0" eaLnBrk="0" fontAlgn="base" hangingPunct="0">
              <a:spcBef>
                <a:spcPct val="0"/>
              </a:spcBef>
              <a:spcAft>
                <a:spcPct val="0"/>
              </a:spcAft>
              <a:defRPr sz="4400" b="1" kern="1200">
                <a:solidFill>
                  <a:schemeClr val="bg2"/>
                </a:solidFill>
                <a:latin typeface="+mj-lt"/>
                <a:ea typeface="+mj-ea"/>
                <a:cs typeface="+mj-cs"/>
              </a:defRPr>
            </a:lvl1pPr>
            <a:lvl2pPr algn="l" rtl="0" eaLnBrk="0" fontAlgn="base" hangingPunct="0">
              <a:spcBef>
                <a:spcPct val="0"/>
              </a:spcBef>
              <a:spcAft>
                <a:spcPct val="0"/>
              </a:spcAft>
              <a:defRPr sz="4400" b="1">
                <a:solidFill>
                  <a:schemeClr val="bg2"/>
                </a:solidFill>
                <a:latin typeface="Garamond" panose="02020404030301010803" pitchFamily="18" charset="0"/>
                <a:cs typeface="Arial" panose="020B0604020202020204" pitchFamily="34" charset="0"/>
              </a:defRPr>
            </a:lvl2pPr>
            <a:lvl3pPr algn="l" rtl="0" eaLnBrk="0" fontAlgn="base" hangingPunct="0">
              <a:spcBef>
                <a:spcPct val="0"/>
              </a:spcBef>
              <a:spcAft>
                <a:spcPct val="0"/>
              </a:spcAft>
              <a:defRPr sz="4400" b="1">
                <a:solidFill>
                  <a:schemeClr val="bg2"/>
                </a:solidFill>
                <a:latin typeface="Garamond" panose="02020404030301010803" pitchFamily="18" charset="0"/>
                <a:cs typeface="Arial" panose="020B0604020202020204" pitchFamily="34" charset="0"/>
              </a:defRPr>
            </a:lvl3pPr>
            <a:lvl4pPr algn="l" rtl="0" eaLnBrk="0" fontAlgn="base" hangingPunct="0">
              <a:spcBef>
                <a:spcPct val="0"/>
              </a:spcBef>
              <a:spcAft>
                <a:spcPct val="0"/>
              </a:spcAft>
              <a:defRPr sz="4400" b="1">
                <a:solidFill>
                  <a:schemeClr val="bg2"/>
                </a:solidFill>
                <a:latin typeface="Garamond" panose="02020404030301010803" pitchFamily="18" charset="0"/>
                <a:cs typeface="Arial" panose="020B0604020202020204" pitchFamily="34" charset="0"/>
              </a:defRPr>
            </a:lvl4pPr>
            <a:lvl5pPr algn="l" rtl="0" eaLnBrk="0" fontAlgn="base" hangingPunct="0">
              <a:spcBef>
                <a:spcPct val="0"/>
              </a:spcBef>
              <a:spcAft>
                <a:spcPct val="0"/>
              </a:spcAft>
              <a:defRPr sz="4400" b="1">
                <a:solidFill>
                  <a:schemeClr val="bg2"/>
                </a:solidFill>
                <a:latin typeface="Garamond" panose="02020404030301010803" pitchFamily="18" charset="0"/>
                <a:cs typeface="Arial" panose="020B0604020202020204" pitchFamily="34" charset="0"/>
              </a:defRPr>
            </a:lvl5pPr>
            <a:lvl6pPr marL="457200" algn="l" rtl="0" fontAlgn="base">
              <a:spcBef>
                <a:spcPct val="0"/>
              </a:spcBef>
              <a:spcAft>
                <a:spcPct val="0"/>
              </a:spcAft>
              <a:defRPr sz="4400" b="1">
                <a:solidFill>
                  <a:schemeClr val="bg2"/>
                </a:solidFill>
                <a:latin typeface="Garamond" panose="02020404030301010803" pitchFamily="18" charset="0"/>
                <a:cs typeface="Arial" panose="020B0604020202020204" pitchFamily="34" charset="0"/>
              </a:defRPr>
            </a:lvl6pPr>
            <a:lvl7pPr marL="914400" algn="l" rtl="0" fontAlgn="base">
              <a:spcBef>
                <a:spcPct val="0"/>
              </a:spcBef>
              <a:spcAft>
                <a:spcPct val="0"/>
              </a:spcAft>
              <a:defRPr sz="4400" b="1">
                <a:solidFill>
                  <a:schemeClr val="bg2"/>
                </a:solidFill>
                <a:latin typeface="Garamond" panose="02020404030301010803" pitchFamily="18" charset="0"/>
                <a:cs typeface="Arial" panose="020B0604020202020204" pitchFamily="34" charset="0"/>
              </a:defRPr>
            </a:lvl7pPr>
            <a:lvl8pPr marL="1371600" algn="l" rtl="0" fontAlgn="base">
              <a:spcBef>
                <a:spcPct val="0"/>
              </a:spcBef>
              <a:spcAft>
                <a:spcPct val="0"/>
              </a:spcAft>
              <a:defRPr sz="4400" b="1">
                <a:solidFill>
                  <a:schemeClr val="bg2"/>
                </a:solidFill>
                <a:latin typeface="Garamond" panose="02020404030301010803" pitchFamily="18" charset="0"/>
                <a:cs typeface="Arial" panose="020B0604020202020204" pitchFamily="34" charset="0"/>
              </a:defRPr>
            </a:lvl8pPr>
            <a:lvl9pPr marL="1828800" algn="l" rtl="0" fontAlgn="base">
              <a:spcBef>
                <a:spcPct val="0"/>
              </a:spcBef>
              <a:spcAft>
                <a:spcPct val="0"/>
              </a:spcAft>
              <a:defRPr sz="4400" b="1">
                <a:solidFill>
                  <a:schemeClr val="bg2"/>
                </a:solidFill>
                <a:latin typeface="Garamond" panose="02020404030301010803" pitchFamily="18" charset="0"/>
                <a:cs typeface="Arial" panose="020B0604020202020204" pitchFamily="34" charset="0"/>
              </a:defRPr>
            </a:lvl9pPr>
          </a:lstStyle>
          <a:p>
            <a:pPr algn="ctr" eaLnBrk="1" hangingPunct="1">
              <a:defRPr/>
            </a:pPr>
            <a:r>
              <a:rPr lang="en-US" sz="3200">
                <a:latin typeface="Times New Roman" panose="02020603050405020304" pitchFamily="18" charset="0"/>
                <a:ea typeface="+mn-ea"/>
                <a:cs typeface="Times New Roman" panose="02020603050405020304" pitchFamily="18" charset="0"/>
              </a:rPr>
              <a:t>Related Works &amp; Contribution into Perspective</a:t>
            </a:r>
            <a:endParaRPr lang="en-US" sz="3200" dirty="0">
              <a:latin typeface="Times New Roman" panose="02020603050405020304" pitchFamily="18" charset="0"/>
              <a:ea typeface="+mn-ea"/>
              <a:cs typeface="Times New Roman" panose="02020603050405020304" pitchFamily="18" charset="0"/>
            </a:endParaRPr>
          </a:p>
        </p:txBody>
      </p:sp>
    </p:spTree>
    <p:extLst>
      <p:ext uri="{BB962C8B-B14F-4D97-AF65-F5344CB8AC3E}">
        <p14:creationId xmlns:p14="http://schemas.microsoft.com/office/powerpoint/2010/main" val="1603628191"/>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hart 4">
            <a:extLst>
              <a:ext uri="{FF2B5EF4-FFF2-40B4-BE49-F238E27FC236}">
                <a16:creationId xmlns:a16="http://schemas.microsoft.com/office/drawing/2014/main" id="{0E0E181F-A6A1-407C-9EC9-17CE655E60ED}"/>
              </a:ext>
            </a:extLst>
          </p:cNvPr>
          <p:cNvGraphicFramePr/>
          <p:nvPr>
            <p:extLst/>
          </p:nvPr>
        </p:nvGraphicFramePr>
        <p:xfrm>
          <a:off x="885120" y="2276850"/>
          <a:ext cx="6607465" cy="3226019"/>
        </p:xfrm>
        <a:graphic>
          <a:graphicData uri="http://schemas.openxmlformats.org/drawingml/2006/chart">
            <c:chart xmlns:c="http://schemas.openxmlformats.org/drawingml/2006/chart" xmlns:r="http://schemas.openxmlformats.org/officeDocument/2006/relationships" r:id="rId3"/>
          </a:graphicData>
        </a:graphic>
      </p:graphicFrame>
      <p:sp>
        <p:nvSpPr>
          <p:cNvPr id="12" name="Slide Number Placeholder 11">
            <a:extLst>
              <a:ext uri="{FF2B5EF4-FFF2-40B4-BE49-F238E27FC236}">
                <a16:creationId xmlns:a16="http://schemas.microsoft.com/office/drawing/2014/main" id="{0323EF8B-B1CD-4CE5-AF32-0759B993C5EE}"/>
              </a:ext>
            </a:extLst>
          </p:cNvPr>
          <p:cNvSpPr>
            <a:spLocks noGrp="1"/>
          </p:cNvSpPr>
          <p:nvPr>
            <p:ph type="sldNum" sz="quarter" idx="12"/>
          </p:nvPr>
        </p:nvSpPr>
        <p:spPr/>
        <p:txBody>
          <a:bodyPr/>
          <a:lstStyle/>
          <a:p>
            <a:pPr>
              <a:defRPr/>
            </a:pPr>
            <a:fld id="{46C95EAB-5877-4365-885A-A60EB0348E4F}" type="slidenum">
              <a:rPr lang="en-US" altLang="en-US" smtClean="0"/>
              <a:pPr>
                <a:defRPr/>
              </a:pPr>
              <a:t>90</a:t>
            </a:fld>
            <a:endParaRPr lang="en-US" altLang="en-US"/>
          </a:p>
        </p:txBody>
      </p:sp>
      <p:pic>
        <p:nvPicPr>
          <p:cNvPr id="13" name="Picture 12">
            <a:extLst>
              <a:ext uri="{FF2B5EF4-FFF2-40B4-BE49-F238E27FC236}">
                <a16:creationId xmlns:a16="http://schemas.microsoft.com/office/drawing/2014/main" id="{D43B4D8E-8C12-4F8D-9170-206F9B6326A0}"/>
              </a:ext>
            </a:extLst>
          </p:cNvPr>
          <p:cNvPicPr>
            <a:picLocks noChangeAspect="1"/>
          </p:cNvPicPr>
          <p:nvPr/>
        </p:nvPicPr>
        <p:blipFill>
          <a:blip r:embed="rId4"/>
          <a:stretch>
            <a:fillRect/>
          </a:stretch>
        </p:blipFill>
        <p:spPr>
          <a:xfrm>
            <a:off x="8418" y="530024"/>
            <a:ext cx="709926" cy="503438"/>
          </a:xfrm>
          <a:prstGeom prst="rect">
            <a:avLst/>
          </a:prstGeom>
        </p:spPr>
      </p:pic>
      <p:sp>
        <p:nvSpPr>
          <p:cNvPr id="14" name="Title 1">
            <a:extLst>
              <a:ext uri="{FF2B5EF4-FFF2-40B4-BE49-F238E27FC236}">
                <a16:creationId xmlns:a16="http://schemas.microsoft.com/office/drawing/2014/main" id="{D3EC90B9-D759-4653-8710-EB07BA3719A2}"/>
              </a:ext>
            </a:extLst>
          </p:cNvPr>
          <p:cNvSpPr>
            <a:spLocks noGrp="1" noChangeArrowheads="1"/>
          </p:cNvSpPr>
          <p:nvPr>
            <p:ph type="title"/>
          </p:nvPr>
        </p:nvSpPr>
        <p:spPr>
          <a:xfrm>
            <a:off x="1379287" y="457200"/>
            <a:ext cx="7292975" cy="457200"/>
          </a:xfrm>
        </p:spPr>
        <p:txBody>
          <a:bodyPr/>
          <a:lstStyle/>
          <a:p>
            <a:pPr algn="ctr" eaLnBrk="1" hangingPunct="1">
              <a:lnSpc>
                <a:spcPct val="93000"/>
              </a:lnSpc>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altLang="en-US" sz="2400" dirty="0">
                <a:latin typeface="Times New Roman" panose="02020603050405020304" pitchFamily="18" charset="0"/>
                <a:cs typeface="Times New Roman" panose="02020603050405020304" pitchFamily="18" charset="0"/>
              </a:rPr>
              <a:t>Experiment Results and Evaluation</a:t>
            </a:r>
          </a:p>
        </p:txBody>
      </p:sp>
      <p:sp>
        <p:nvSpPr>
          <p:cNvPr id="7" name="Speech Bubble: Rectangle 6">
            <a:extLst>
              <a:ext uri="{FF2B5EF4-FFF2-40B4-BE49-F238E27FC236}">
                <a16:creationId xmlns:a16="http://schemas.microsoft.com/office/drawing/2014/main" id="{32F25E65-2047-45D7-B559-3B9BA939F7A7}"/>
              </a:ext>
            </a:extLst>
          </p:cNvPr>
          <p:cNvSpPr/>
          <p:nvPr/>
        </p:nvSpPr>
        <p:spPr>
          <a:xfrm>
            <a:off x="5166228" y="1585560"/>
            <a:ext cx="3974600" cy="1119490"/>
          </a:xfrm>
          <a:prstGeom prst="wedgeRectCallout">
            <a:avLst>
              <a:gd name="adj1" fmla="val -46748"/>
              <a:gd name="adj2" fmla="val 102917"/>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1800" dirty="0">
                <a:solidFill>
                  <a:schemeClr val="tx1"/>
                </a:solidFill>
                <a:latin typeface="Times New Roman" panose="02020603050405020304" pitchFamily="18" charset="0"/>
              </a:rPr>
              <a:t>The </a:t>
            </a:r>
            <a:r>
              <a:rPr lang="en-US" sz="1800" i="1" dirty="0">
                <a:solidFill>
                  <a:schemeClr val="tx1"/>
                </a:solidFill>
                <a:latin typeface="Times New Roman" panose="02020603050405020304" pitchFamily="18" charset="0"/>
              </a:rPr>
              <a:t>MCKSN</a:t>
            </a:r>
            <a:r>
              <a:rPr lang="en-US" sz="1800" dirty="0">
                <a:solidFill>
                  <a:schemeClr val="tx1"/>
                </a:solidFill>
                <a:latin typeface="Times New Roman" panose="02020603050405020304" pitchFamily="18" charset="0"/>
              </a:rPr>
              <a:t> model was successful in obtaining a Recall(</a:t>
            </a:r>
            <a:r>
              <a:rPr lang="en-US" sz="1800" i="1" dirty="0">
                <a:solidFill>
                  <a:schemeClr val="tx1"/>
                </a:solidFill>
                <a:latin typeface="Times New Roman" panose="02020603050405020304" pitchFamily="18" charset="0"/>
              </a:rPr>
              <a:t>R</a:t>
            </a:r>
            <a:r>
              <a:rPr lang="en-US" sz="1800" dirty="0">
                <a:solidFill>
                  <a:schemeClr val="tx1"/>
                </a:solidFill>
                <a:latin typeface="Times New Roman" panose="02020603050405020304" pitchFamily="18" charset="0"/>
              </a:rPr>
              <a:t>) of 62% and 82%</a:t>
            </a:r>
            <a:endParaRPr lang="en-US" sz="1100" i="1" dirty="0">
              <a:solidFill>
                <a:schemeClr val="tx1"/>
              </a:solidFill>
              <a:latin typeface="Times" panose="02020603050405020304" pitchFamily="18" charset="0"/>
              <a:cs typeface="Times" panose="02020603050405020304" pitchFamily="18" charset="0"/>
            </a:endParaRPr>
          </a:p>
        </p:txBody>
      </p:sp>
    </p:spTree>
    <p:extLst>
      <p:ext uri="{BB962C8B-B14F-4D97-AF65-F5344CB8AC3E}">
        <p14:creationId xmlns:p14="http://schemas.microsoft.com/office/powerpoint/2010/main" val="3294677360"/>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hart 4">
            <a:extLst>
              <a:ext uri="{FF2B5EF4-FFF2-40B4-BE49-F238E27FC236}">
                <a16:creationId xmlns:a16="http://schemas.microsoft.com/office/drawing/2014/main" id="{0E0E181F-A6A1-407C-9EC9-17CE655E60ED}"/>
              </a:ext>
            </a:extLst>
          </p:cNvPr>
          <p:cNvGraphicFramePr/>
          <p:nvPr>
            <p:extLst/>
          </p:nvPr>
        </p:nvGraphicFramePr>
        <p:xfrm>
          <a:off x="885120" y="2276850"/>
          <a:ext cx="6607465" cy="3226019"/>
        </p:xfrm>
        <a:graphic>
          <a:graphicData uri="http://schemas.openxmlformats.org/drawingml/2006/chart">
            <c:chart xmlns:c="http://schemas.openxmlformats.org/drawingml/2006/chart" xmlns:r="http://schemas.openxmlformats.org/officeDocument/2006/relationships" r:id="rId3"/>
          </a:graphicData>
        </a:graphic>
      </p:graphicFrame>
      <p:sp>
        <p:nvSpPr>
          <p:cNvPr id="12" name="Slide Number Placeholder 11">
            <a:extLst>
              <a:ext uri="{FF2B5EF4-FFF2-40B4-BE49-F238E27FC236}">
                <a16:creationId xmlns:a16="http://schemas.microsoft.com/office/drawing/2014/main" id="{0323EF8B-B1CD-4CE5-AF32-0759B993C5EE}"/>
              </a:ext>
            </a:extLst>
          </p:cNvPr>
          <p:cNvSpPr>
            <a:spLocks noGrp="1"/>
          </p:cNvSpPr>
          <p:nvPr>
            <p:ph type="sldNum" sz="quarter" idx="12"/>
          </p:nvPr>
        </p:nvSpPr>
        <p:spPr/>
        <p:txBody>
          <a:bodyPr/>
          <a:lstStyle/>
          <a:p>
            <a:pPr>
              <a:defRPr/>
            </a:pPr>
            <a:fld id="{46C95EAB-5877-4365-885A-A60EB0348E4F}" type="slidenum">
              <a:rPr lang="en-US" altLang="en-US" smtClean="0"/>
              <a:pPr>
                <a:defRPr/>
              </a:pPr>
              <a:t>91</a:t>
            </a:fld>
            <a:endParaRPr lang="en-US" altLang="en-US"/>
          </a:p>
        </p:txBody>
      </p:sp>
      <p:pic>
        <p:nvPicPr>
          <p:cNvPr id="13" name="Picture 12">
            <a:extLst>
              <a:ext uri="{FF2B5EF4-FFF2-40B4-BE49-F238E27FC236}">
                <a16:creationId xmlns:a16="http://schemas.microsoft.com/office/drawing/2014/main" id="{D43B4D8E-8C12-4F8D-9170-206F9B6326A0}"/>
              </a:ext>
            </a:extLst>
          </p:cNvPr>
          <p:cNvPicPr>
            <a:picLocks noChangeAspect="1"/>
          </p:cNvPicPr>
          <p:nvPr/>
        </p:nvPicPr>
        <p:blipFill>
          <a:blip r:embed="rId4"/>
          <a:stretch>
            <a:fillRect/>
          </a:stretch>
        </p:blipFill>
        <p:spPr>
          <a:xfrm>
            <a:off x="8418" y="530024"/>
            <a:ext cx="709926" cy="503438"/>
          </a:xfrm>
          <a:prstGeom prst="rect">
            <a:avLst/>
          </a:prstGeom>
        </p:spPr>
      </p:pic>
      <p:sp>
        <p:nvSpPr>
          <p:cNvPr id="14" name="Title 1">
            <a:extLst>
              <a:ext uri="{FF2B5EF4-FFF2-40B4-BE49-F238E27FC236}">
                <a16:creationId xmlns:a16="http://schemas.microsoft.com/office/drawing/2014/main" id="{D3EC90B9-D759-4653-8710-EB07BA3719A2}"/>
              </a:ext>
            </a:extLst>
          </p:cNvPr>
          <p:cNvSpPr>
            <a:spLocks noGrp="1" noChangeArrowheads="1"/>
          </p:cNvSpPr>
          <p:nvPr>
            <p:ph type="title"/>
          </p:nvPr>
        </p:nvSpPr>
        <p:spPr>
          <a:xfrm>
            <a:off x="1379287" y="457200"/>
            <a:ext cx="7292975" cy="457200"/>
          </a:xfrm>
        </p:spPr>
        <p:txBody>
          <a:bodyPr/>
          <a:lstStyle/>
          <a:p>
            <a:pPr algn="ctr" eaLnBrk="1" hangingPunct="1">
              <a:lnSpc>
                <a:spcPct val="93000"/>
              </a:lnSpc>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altLang="en-US" sz="2400" dirty="0">
                <a:latin typeface="Times New Roman" panose="02020603050405020304" pitchFamily="18" charset="0"/>
                <a:cs typeface="Times New Roman" panose="02020603050405020304" pitchFamily="18" charset="0"/>
              </a:rPr>
              <a:t>Experiment Results and Evaluation</a:t>
            </a:r>
          </a:p>
        </p:txBody>
      </p:sp>
      <p:sp>
        <p:nvSpPr>
          <p:cNvPr id="7" name="Speech Bubble: Rectangle 6">
            <a:extLst>
              <a:ext uri="{FF2B5EF4-FFF2-40B4-BE49-F238E27FC236}">
                <a16:creationId xmlns:a16="http://schemas.microsoft.com/office/drawing/2014/main" id="{32F25E65-2047-45D7-B559-3B9BA939F7A7}"/>
              </a:ext>
            </a:extLst>
          </p:cNvPr>
          <p:cNvSpPr/>
          <p:nvPr/>
        </p:nvSpPr>
        <p:spPr>
          <a:xfrm>
            <a:off x="5166228" y="1585560"/>
            <a:ext cx="3974600" cy="1119490"/>
          </a:xfrm>
          <a:prstGeom prst="wedgeRectCallout">
            <a:avLst>
              <a:gd name="adj1" fmla="val -5848"/>
              <a:gd name="adj2" fmla="val 102917"/>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1800" dirty="0">
                <a:solidFill>
                  <a:schemeClr val="tx1"/>
                </a:solidFill>
                <a:latin typeface="Times New Roman" panose="02020603050405020304" pitchFamily="18" charset="0"/>
              </a:rPr>
              <a:t>The </a:t>
            </a:r>
            <a:r>
              <a:rPr lang="en-US" sz="1800" i="1" dirty="0">
                <a:solidFill>
                  <a:schemeClr val="tx1"/>
                </a:solidFill>
                <a:latin typeface="Times New Roman" panose="02020603050405020304" pitchFamily="18" charset="0"/>
              </a:rPr>
              <a:t>MCKSN</a:t>
            </a:r>
            <a:r>
              <a:rPr lang="en-US" sz="1800" dirty="0">
                <a:solidFill>
                  <a:schemeClr val="tx1"/>
                </a:solidFill>
                <a:latin typeface="Times New Roman" panose="02020603050405020304" pitchFamily="18" charset="0"/>
              </a:rPr>
              <a:t> model was successful in obtaining an </a:t>
            </a:r>
            <a:r>
              <a:rPr lang="en-US" sz="1800" i="1" dirty="0">
                <a:solidFill>
                  <a:schemeClr val="tx1"/>
                </a:solidFill>
                <a:latin typeface="Times New Roman" panose="02020603050405020304" pitchFamily="18" charset="0"/>
              </a:rPr>
              <a:t>F-measure</a:t>
            </a:r>
            <a:r>
              <a:rPr lang="en-US" sz="1800" dirty="0">
                <a:solidFill>
                  <a:schemeClr val="tx1"/>
                </a:solidFill>
                <a:latin typeface="Times New Roman" panose="02020603050405020304" pitchFamily="18" charset="0"/>
              </a:rPr>
              <a:t> of 78% and 83%</a:t>
            </a:r>
            <a:endParaRPr lang="en-US" sz="1100" i="1" dirty="0">
              <a:solidFill>
                <a:schemeClr val="tx1"/>
              </a:solidFill>
              <a:latin typeface="Times" panose="02020603050405020304" pitchFamily="18" charset="0"/>
              <a:cs typeface="Times" panose="02020603050405020304" pitchFamily="18" charset="0"/>
            </a:endParaRPr>
          </a:p>
        </p:txBody>
      </p:sp>
    </p:spTree>
    <p:extLst>
      <p:ext uri="{BB962C8B-B14F-4D97-AF65-F5344CB8AC3E}">
        <p14:creationId xmlns:p14="http://schemas.microsoft.com/office/powerpoint/2010/main" val="3042619690"/>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hart 4">
            <a:extLst>
              <a:ext uri="{FF2B5EF4-FFF2-40B4-BE49-F238E27FC236}">
                <a16:creationId xmlns:a16="http://schemas.microsoft.com/office/drawing/2014/main" id="{0E0E181F-A6A1-407C-9EC9-17CE655E60ED}"/>
              </a:ext>
            </a:extLst>
          </p:cNvPr>
          <p:cNvGraphicFramePr/>
          <p:nvPr>
            <p:extLst/>
          </p:nvPr>
        </p:nvGraphicFramePr>
        <p:xfrm>
          <a:off x="885120" y="2276850"/>
          <a:ext cx="6607465" cy="3226019"/>
        </p:xfrm>
        <a:graphic>
          <a:graphicData uri="http://schemas.openxmlformats.org/drawingml/2006/chart">
            <c:chart xmlns:c="http://schemas.openxmlformats.org/drawingml/2006/chart" xmlns:r="http://schemas.openxmlformats.org/officeDocument/2006/relationships" r:id="rId3"/>
          </a:graphicData>
        </a:graphic>
      </p:graphicFrame>
      <p:sp>
        <p:nvSpPr>
          <p:cNvPr id="12" name="Slide Number Placeholder 11">
            <a:extLst>
              <a:ext uri="{FF2B5EF4-FFF2-40B4-BE49-F238E27FC236}">
                <a16:creationId xmlns:a16="http://schemas.microsoft.com/office/drawing/2014/main" id="{0323EF8B-B1CD-4CE5-AF32-0759B993C5EE}"/>
              </a:ext>
            </a:extLst>
          </p:cNvPr>
          <p:cNvSpPr>
            <a:spLocks noGrp="1"/>
          </p:cNvSpPr>
          <p:nvPr>
            <p:ph type="sldNum" sz="quarter" idx="12"/>
          </p:nvPr>
        </p:nvSpPr>
        <p:spPr/>
        <p:txBody>
          <a:bodyPr/>
          <a:lstStyle/>
          <a:p>
            <a:pPr>
              <a:defRPr/>
            </a:pPr>
            <a:fld id="{46C95EAB-5877-4365-885A-A60EB0348E4F}" type="slidenum">
              <a:rPr lang="en-US" altLang="en-US" smtClean="0"/>
              <a:pPr>
                <a:defRPr/>
              </a:pPr>
              <a:t>92</a:t>
            </a:fld>
            <a:endParaRPr lang="en-US" altLang="en-US"/>
          </a:p>
        </p:txBody>
      </p:sp>
      <p:pic>
        <p:nvPicPr>
          <p:cNvPr id="13" name="Picture 12">
            <a:extLst>
              <a:ext uri="{FF2B5EF4-FFF2-40B4-BE49-F238E27FC236}">
                <a16:creationId xmlns:a16="http://schemas.microsoft.com/office/drawing/2014/main" id="{D43B4D8E-8C12-4F8D-9170-206F9B6326A0}"/>
              </a:ext>
            </a:extLst>
          </p:cNvPr>
          <p:cNvPicPr>
            <a:picLocks noChangeAspect="1"/>
          </p:cNvPicPr>
          <p:nvPr/>
        </p:nvPicPr>
        <p:blipFill>
          <a:blip r:embed="rId4"/>
          <a:stretch>
            <a:fillRect/>
          </a:stretch>
        </p:blipFill>
        <p:spPr>
          <a:xfrm>
            <a:off x="8418" y="530024"/>
            <a:ext cx="709926" cy="503438"/>
          </a:xfrm>
          <a:prstGeom prst="rect">
            <a:avLst/>
          </a:prstGeom>
        </p:spPr>
      </p:pic>
      <p:sp>
        <p:nvSpPr>
          <p:cNvPr id="14" name="Title 1">
            <a:extLst>
              <a:ext uri="{FF2B5EF4-FFF2-40B4-BE49-F238E27FC236}">
                <a16:creationId xmlns:a16="http://schemas.microsoft.com/office/drawing/2014/main" id="{D3EC90B9-D759-4653-8710-EB07BA3719A2}"/>
              </a:ext>
            </a:extLst>
          </p:cNvPr>
          <p:cNvSpPr>
            <a:spLocks noGrp="1" noChangeArrowheads="1"/>
          </p:cNvSpPr>
          <p:nvPr>
            <p:ph type="title"/>
          </p:nvPr>
        </p:nvSpPr>
        <p:spPr>
          <a:xfrm>
            <a:off x="1379287" y="457200"/>
            <a:ext cx="7292975" cy="457200"/>
          </a:xfrm>
        </p:spPr>
        <p:txBody>
          <a:bodyPr/>
          <a:lstStyle/>
          <a:p>
            <a:pPr algn="ctr" eaLnBrk="1" hangingPunct="1">
              <a:lnSpc>
                <a:spcPct val="93000"/>
              </a:lnSpc>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altLang="en-US" sz="2400" dirty="0">
                <a:latin typeface="Times New Roman" panose="02020603050405020304" pitchFamily="18" charset="0"/>
                <a:cs typeface="Times New Roman" panose="02020603050405020304" pitchFamily="18" charset="0"/>
              </a:rPr>
              <a:t>Experiment Results and Evaluation</a:t>
            </a:r>
          </a:p>
        </p:txBody>
      </p:sp>
      <p:sp>
        <p:nvSpPr>
          <p:cNvPr id="7" name="Speech Bubble: Rectangle 6">
            <a:extLst>
              <a:ext uri="{FF2B5EF4-FFF2-40B4-BE49-F238E27FC236}">
                <a16:creationId xmlns:a16="http://schemas.microsoft.com/office/drawing/2014/main" id="{32F25E65-2047-45D7-B559-3B9BA939F7A7}"/>
              </a:ext>
            </a:extLst>
          </p:cNvPr>
          <p:cNvSpPr/>
          <p:nvPr/>
        </p:nvSpPr>
        <p:spPr>
          <a:xfrm>
            <a:off x="3919115" y="1547155"/>
            <a:ext cx="3974600" cy="1119490"/>
          </a:xfrm>
          <a:prstGeom prst="wedgeRectCallout">
            <a:avLst>
              <a:gd name="adj1" fmla="val -46748"/>
              <a:gd name="adj2" fmla="val 102917"/>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1800" dirty="0">
                <a:solidFill>
                  <a:schemeClr val="tx1"/>
                </a:solidFill>
                <a:latin typeface="Times New Roman" panose="02020603050405020304" pitchFamily="18" charset="0"/>
              </a:rPr>
              <a:t>The </a:t>
            </a:r>
            <a:r>
              <a:rPr lang="en-US" sz="1800" i="1" dirty="0">
                <a:solidFill>
                  <a:schemeClr val="tx1"/>
                </a:solidFill>
                <a:latin typeface="Times New Roman" panose="02020603050405020304" pitchFamily="18" charset="0"/>
              </a:rPr>
              <a:t>MCKSN</a:t>
            </a:r>
            <a:r>
              <a:rPr lang="en-US" sz="1800" dirty="0">
                <a:solidFill>
                  <a:schemeClr val="tx1"/>
                </a:solidFill>
                <a:latin typeface="Times New Roman" panose="02020603050405020304" pitchFamily="18" charset="0"/>
              </a:rPr>
              <a:t> model was successful in obtaining a Precision(</a:t>
            </a:r>
            <a:r>
              <a:rPr lang="en-US" sz="1800" i="1" dirty="0">
                <a:solidFill>
                  <a:schemeClr val="tx1"/>
                </a:solidFill>
                <a:latin typeface="Times New Roman" panose="02020603050405020304" pitchFamily="18" charset="0"/>
              </a:rPr>
              <a:t>P</a:t>
            </a:r>
            <a:r>
              <a:rPr lang="en-US" sz="1800" dirty="0">
                <a:solidFill>
                  <a:schemeClr val="tx1"/>
                </a:solidFill>
                <a:latin typeface="Times New Roman" panose="02020603050405020304" pitchFamily="18" charset="0"/>
              </a:rPr>
              <a:t>) of 98% and 83%.</a:t>
            </a:r>
            <a:endParaRPr lang="en-US" sz="1100" i="1" dirty="0">
              <a:solidFill>
                <a:schemeClr val="tx1"/>
              </a:solidFill>
              <a:latin typeface="Times" panose="02020603050405020304" pitchFamily="18" charset="0"/>
              <a:cs typeface="Times" panose="02020603050405020304" pitchFamily="18" charset="0"/>
            </a:endParaRPr>
          </a:p>
        </p:txBody>
      </p:sp>
    </p:spTree>
    <p:extLst>
      <p:ext uri="{BB962C8B-B14F-4D97-AF65-F5344CB8AC3E}">
        <p14:creationId xmlns:p14="http://schemas.microsoft.com/office/powerpoint/2010/main" val="378989549"/>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hart 5">
            <a:extLst>
              <a:ext uri="{FF2B5EF4-FFF2-40B4-BE49-F238E27FC236}">
                <a16:creationId xmlns:a16="http://schemas.microsoft.com/office/drawing/2014/main" id="{E928F7D7-5309-4B49-B86A-975867FC53D5}"/>
              </a:ext>
            </a:extLst>
          </p:cNvPr>
          <p:cNvGraphicFramePr/>
          <p:nvPr>
            <p:extLst>
              <p:ext uri="{D42A27DB-BD31-4B8C-83A1-F6EECF244321}">
                <p14:modId xmlns:p14="http://schemas.microsoft.com/office/powerpoint/2010/main" val="849085111"/>
              </p:ext>
            </p:extLst>
          </p:nvPr>
        </p:nvGraphicFramePr>
        <p:xfrm>
          <a:off x="1379287" y="2200040"/>
          <a:ext cx="6303518" cy="3072400"/>
        </p:xfrm>
        <a:graphic>
          <a:graphicData uri="http://schemas.openxmlformats.org/drawingml/2006/chart">
            <c:chart xmlns:c="http://schemas.openxmlformats.org/drawingml/2006/chart" xmlns:r="http://schemas.openxmlformats.org/officeDocument/2006/relationships" r:id="rId3"/>
          </a:graphicData>
        </a:graphic>
      </p:graphicFrame>
      <p:sp>
        <p:nvSpPr>
          <p:cNvPr id="12" name="Slide Number Placeholder 11">
            <a:extLst>
              <a:ext uri="{FF2B5EF4-FFF2-40B4-BE49-F238E27FC236}">
                <a16:creationId xmlns:a16="http://schemas.microsoft.com/office/drawing/2014/main" id="{0323EF8B-B1CD-4CE5-AF32-0759B993C5EE}"/>
              </a:ext>
            </a:extLst>
          </p:cNvPr>
          <p:cNvSpPr>
            <a:spLocks noGrp="1"/>
          </p:cNvSpPr>
          <p:nvPr>
            <p:ph type="sldNum" sz="quarter" idx="12"/>
          </p:nvPr>
        </p:nvSpPr>
        <p:spPr/>
        <p:txBody>
          <a:bodyPr/>
          <a:lstStyle/>
          <a:p>
            <a:pPr>
              <a:defRPr/>
            </a:pPr>
            <a:fld id="{46C95EAB-5877-4365-885A-A60EB0348E4F}" type="slidenum">
              <a:rPr lang="en-US" altLang="en-US" smtClean="0"/>
              <a:pPr>
                <a:defRPr/>
              </a:pPr>
              <a:t>93</a:t>
            </a:fld>
            <a:endParaRPr lang="en-US" altLang="en-US"/>
          </a:p>
        </p:txBody>
      </p:sp>
      <p:pic>
        <p:nvPicPr>
          <p:cNvPr id="13" name="Picture 12">
            <a:extLst>
              <a:ext uri="{FF2B5EF4-FFF2-40B4-BE49-F238E27FC236}">
                <a16:creationId xmlns:a16="http://schemas.microsoft.com/office/drawing/2014/main" id="{D43B4D8E-8C12-4F8D-9170-206F9B6326A0}"/>
              </a:ext>
            </a:extLst>
          </p:cNvPr>
          <p:cNvPicPr>
            <a:picLocks noChangeAspect="1"/>
          </p:cNvPicPr>
          <p:nvPr/>
        </p:nvPicPr>
        <p:blipFill>
          <a:blip r:embed="rId4"/>
          <a:stretch>
            <a:fillRect/>
          </a:stretch>
        </p:blipFill>
        <p:spPr>
          <a:xfrm>
            <a:off x="8418" y="530024"/>
            <a:ext cx="709926" cy="503438"/>
          </a:xfrm>
          <a:prstGeom prst="rect">
            <a:avLst/>
          </a:prstGeom>
        </p:spPr>
      </p:pic>
      <p:sp>
        <p:nvSpPr>
          <p:cNvPr id="14" name="Title 1">
            <a:extLst>
              <a:ext uri="{FF2B5EF4-FFF2-40B4-BE49-F238E27FC236}">
                <a16:creationId xmlns:a16="http://schemas.microsoft.com/office/drawing/2014/main" id="{D3EC90B9-D759-4653-8710-EB07BA3719A2}"/>
              </a:ext>
            </a:extLst>
          </p:cNvPr>
          <p:cNvSpPr>
            <a:spLocks noGrp="1" noChangeArrowheads="1"/>
          </p:cNvSpPr>
          <p:nvPr>
            <p:ph type="title"/>
          </p:nvPr>
        </p:nvSpPr>
        <p:spPr>
          <a:xfrm>
            <a:off x="1379287" y="457200"/>
            <a:ext cx="7292975" cy="457200"/>
          </a:xfrm>
        </p:spPr>
        <p:txBody>
          <a:bodyPr/>
          <a:lstStyle/>
          <a:p>
            <a:pPr algn="ctr" eaLnBrk="1" hangingPunct="1">
              <a:lnSpc>
                <a:spcPct val="93000"/>
              </a:lnSpc>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altLang="en-US" sz="2400" dirty="0">
                <a:latin typeface="Times New Roman" panose="02020603050405020304" pitchFamily="18" charset="0"/>
                <a:cs typeface="Times New Roman" panose="02020603050405020304" pitchFamily="18" charset="0"/>
              </a:rPr>
              <a:t>Experiment Results and Evaluation</a:t>
            </a:r>
          </a:p>
        </p:txBody>
      </p:sp>
    </p:spTree>
    <p:extLst>
      <p:ext uri="{BB962C8B-B14F-4D97-AF65-F5344CB8AC3E}">
        <p14:creationId xmlns:p14="http://schemas.microsoft.com/office/powerpoint/2010/main" val="3456597813"/>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4045A9-0E84-4C3C-BA98-850E4642A35D}"/>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ACCD066E-EE71-4B9C-A429-43681938EBB2}"/>
              </a:ext>
            </a:extLst>
          </p:cNvPr>
          <p:cNvSpPr>
            <a:spLocks noGrp="1"/>
          </p:cNvSpPr>
          <p:nvPr>
            <p:ph idx="1"/>
          </p:nvPr>
        </p:nvSpPr>
        <p:spPr/>
        <p:txBody>
          <a:bodyPr/>
          <a:lstStyle/>
          <a:p>
            <a:endParaRPr lang="en-US"/>
          </a:p>
        </p:txBody>
      </p:sp>
      <p:sp>
        <p:nvSpPr>
          <p:cNvPr id="4" name="Slide Number Placeholder 3">
            <a:extLst>
              <a:ext uri="{FF2B5EF4-FFF2-40B4-BE49-F238E27FC236}">
                <a16:creationId xmlns:a16="http://schemas.microsoft.com/office/drawing/2014/main" id="{FC060363-3A7D-4F33-BA6C-8615A25F986F}"/>
              </a:ext>
            </a:extLst>
          </p:cNvPr>
          <p:cNvSpPr>
            <a:spLocks noGrp="1"/>
          </p:cNvSpPr>
          <p:nvPr>
            <p:ph type="sldNum" sz="quarter" idx="12"/>
          </p:nvPr>
        </p:nvSpPr>
        <p:spPr/>
        <p:txBody>
          <a:bodyPr/>
          <a:lstStyle/>
          <a:p>
            <a:pPr>
              <a:defRPr/>
            </a:pPr>
            <a:fld id="{46C95EAB-5877-4365-885A-A60EB0348E4F}" type="slidenum">
              <a:rPr lang="en-US" altLang="en-US" smtClean="0"/>
              <a:pPr>
                <a:defRPr/>
              </a:pPr>
              <a:t>94</a:t>
            </a:fld>
            <a:endParaRPr lang="en-US" altLang="en-US"/>
          </a:p>
        </p:txBody>
      </p:sp>
    </p:spTree>
    <p:extLst>
      <p:ext uri="{BB962C8B-B14F-4D97-AF65-F5344CB8AC3E}">
        <p14:creationId xmlns:p14="http://schemas.microsoft.com/office/powerpoint/2010/main" val="2375381016"/>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hart 4">
            <a:extLst>
              <a:ext uri="{FF2B5EF4-FFF2-40B4-BE49-F238E27FC236}">
                <a16:creationId xmlns:a16="http://schemas.microsoft.com/office/drawing/2014/main" id="{CE94EFA7-BF1D-481D-9DBC-8D0365227606}"/>
              </a:ext>
            </a:extLst>
          </p:cNvPr>
          <p:cNvGraphicFramePr/>
          <p:nvPr>
            <p:extLst>
              <p:ext uri="{D42A27DB-BD31-4B8C-83A1-F6EECF244321}">
                <p14:modId xmlns:p14="http://schemas.microsoft.com/office/powerpoint/2010/main" val="241082755"/>
              </p:ext>
            </p:extLst>
          </p:nvPr>
        </p:nvGraphicFramePr>
        <p:xfrm>
          <a:off x="7724" y="2008014"/>
          <a:ext cx="4564276" cy="32004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6" name="Chart 5">
            <a:extLst>
              <a:ext uri="{FF2B5EF4-FFF2-40B4-BE49-F238E27FC236}">
                <a16:creationId xmlns:a16="http://schemas.microsoft.com/office/drawing/2014/main" id="{C801E5C1-9993-4ADA-8E97-F9886AB0F37F}"/>
              </a:ext>
            </a:extLst>
          </p:cNvPr>
          <p:cNvGraphicFramePr/>
          <p:nvPr>
            <p:extLst>
              <p:ext uri="{D42A27DB-BD31-4B8C-83A1-F6EECF244321}">
                <p14:modId xmlns:p14="http://schemas.microsoft.com/office/powerpoint/2010/main" val="2266262923"/>
              </p:ext>
            </p:extLst>
          </p:nvPr>
        </p:nvGraphicFramePr>
        <p:xfrm>
          <a:off x="4648810" y="2008014"/>
          <a:ext cx="4495190" cy="3200400"/>
        </p:xfrm>
        <a:graphic>
          <a:graphicData uri="http://schemas.openxmlformats.org/drawingml/2006/chart">
            <c:chart xmlns:c="http://schemas.openxmlformats.org/drawingml/2006/chart" xmlns:r="http://schemas.openxmlformats.org/officeDocument/2006/relationships" r:id="rId3"/>
          </a:graphicData>
        </a:graphic>
      </p:graphicFrame>
      <p:sp>
        <p:nvSpPr>
          <p:cNvPr id="12" name="Slide Number Placeholder 11">
            <a:extLst>
              <a:ext uri="{FF2B5EF4-FFF2-40B4-BE49-F238E27FC236}">
                <a16:creationId xmlns:a16="http://schemas.microsoft.com/office/drawing/2014/main" id="{57D76146-7D9D-49D3-8EF1-FC3C38383CD2}"/>
              </a:ext>
            </a:extLst>
          </p:cNvPr>
          <p:cNvSpPr>
            <a:spLocks noGrp="1"/>
          </p:cNvSpPr>
          <p:nvPr>
            <p:ph type="sldNum" sz="quarter" idx="12"/>
          </p:nvPr>
        </p:nvSpPr>
        <p:spPr/>
        <p:txBody>
          <a:bodyPr/>
          <a:lstStyle/>
          <a:p>
            <a:pPr>
              <a:defRPr/>
            </a:pPr>
            <a:fld id="{46C95EAB-5877-4365-885A-A60EB0348E4F}" type="slidenum">
              <a:rPr lang="en-US" altLang="en-US" smtClean="0"/>
              <a:pPr>
                <a:defRPr/>
              </a:pPr>
              <a:t>95</a:t>
            </a:fld>
            <a:endParaRPr lang="en-US" altLang="en-US"/>
          </a:p>
        </p:txBody>
      </p:sp>
      <p:pic>
        <p:nvPicPr>
          <p:cNvPr id="13" name="Picture 12">
            <a:extLst>
              <a:ext uri="{FF2B5EF4-FFF2-40B4-BE49-F238E27FC236}">
                <a16:creationId xmlns:a16="http://schemas.microsoft.com/office/drawing/2014/main" id="{8E058A79-AFD5-4D7D-94F8-2A68B8D24641}"/>
              </a:ext>
            </a:extLst>
          </p:cNvPr>
          <p:cNvPicPr>
            <a:picLocks noChangeAspect="1"/>
          </p:cNvPicPr>
          <p:nvPr/>
        </p:nvPicPr>
        <p:blipFill>
          <a:blip r:embed="rId4"/>
          <a:stretch>
            <a:fillRect/>
          </a:stretch>
        </p:blipFill>
        <p:spPr>
          <a:xfrm>
            <a:off x="8418" y="530024"/>
            <a:ext cx="709926" cy="503438"/>
          </a:xfrm>
          <a:prstGeom prst="rect">
            <a:avLst/>
          </a:prstGeom>
        </p:spPr>
      </p:pic>
      <p:sp>
        <p:nvSpPr>
          <p:cNvPr id="14" name="Title 1">
            <a:extLst>
              <a:ext uri="{FF2B5EF4-FFF2-40B4-BE49-F238E27FC236}">
                <a16:creationId xmlns:a16="http://schemas.microsoft.com/office/drawing/2014/main" id="{0C38F44A-D73B-4D86-8CEA-847007695E76}"/>
              </a:ext>
            </a:extLst>
          </p:cNvPr>
          <p:cNvSpPr>
            <a:spLocks noGrp="1" noChangeArrowheads="1"/>
          </p:cNvSpPr>
          <p:nvPr>
            <p:ph type="title"/>
          </p:nvPr>
        </p:nvSpPr>
        <p:spPr>
          <a:xfrm>
            <a:off x="1379287" y="457200"/>
            <a:ext cx="7292975" cy="457200"/>
          </a:xfrm>
        </p:spPr>
        <p:txBody>
          <a:bodyPr/>
          <a:lstStyle/>
          <a:p>
            <a:pPr algn="ctr" eaLnBrk="1" hangingPunct="1">
              <a:lnSpc>
                <a:spcPct val="93000"/>
              </a:lnSpc>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altLang="en-US" sz="2400" dirty="0">
                <a:latin typeface="Times New Roman" panose="02020603050405020304" pitchFamily="18" charset="0"/>
                <a:cs typeface="Times New Roman" panose="02020603050405020304" pitchFamily="18" charset="0"/>
              </a:rPr>
              <a:t>Experiment Results and Evaluation</a:t>
            </a:r>
          </a:p>
        </p:txBody>
      </p:sp>
    </p:spTree>
    <p:extLst>
      <p:ext uri="{BB962C8B-B14F-4D97-AF65-F5344CB8AC3E}">
        <p14:creationId xmlns:p14="http://schemas.microsoft.com/office/powerpoint/2010/main" val="3833725858"/>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Table 7">
            <a:extLst>
              <a:ext uri="{FF2B5EF4-FFF2-40B4-BE49-F238E27FC236}">
                <a16:creationId xmlns:a16="http://schemas.microsoft.com/office/drawing/2014/main" id="{AAB0F46D-274C-44B0-93DB-D9DCB1821E58}"/>
              </a:ext>
            </a:extLst>
          </p:cNvPr>
          <p:cNvGraphicFramePr>
            <a:graphicFrameLocks noGrp="1"/>
          </p:cNvGraphicFramePr>
          <p:nvPr>
            <p:extLst>
              <p:ext uri="{D42A27DB-BD31-4B8C-83A1-F6EECF244321}">
                <p14:modId xmlns:p14="http://schemas.microsoft.com/office/powerpoint/2010/main" val="1906140486"/>
              </p:ext>
            </p:extLst>
          </p:nvPr>
        </p:nvGraphicFramePr>
        <p:xfrm>
          <a:off x="1326777" y="2276850"/>
          <a:ext cx="6490445" cy="2093170"/>
        </p:xfrm>
        <a:graphic>
          <a:graphicData uri="http://schemas.openxmlformats.org/drawingml/2006/table">
            <a:tbl>
              <a:tblPr firstRow="1" firstCol="1" bandRow="1">
                <a:tableStyleId>{9D7B26C5-4107-4FEC-AEDC-1716B250A1EF}</a:tableStyleId>
              </a:tblPr>
              <a:tblGrid>
                <a:gridCol w="2841148">
                  <a:extLst>
                    <a:ext uri="{9D8B030D-6E8A-4147-A177-3AD203B41FA5}">
                      <a16:colId xmlns:a16="http://schemas.microsoft.com/office/drawing/2014/main" val="3272885874"/>
                    </a:ext>
                  </a:extLst>
                </a:gridCol>
                <a:gridCol w="1946885">
                  <a:extLst>
                    <a:ext uri="{9D8B030D-6E8A-4147-A177-3AD203B41FA5}">
                      <a16:colId xmlns:a16="http://schemas.microsoft.com/office/drawing/2014/main" val="3817151586"/>
                    </a:ext>
                  </a:extLst>
                </a:gridCol>
                <a:gridCol w="1702412">
                  <a:extLst>
                    <a:ext uri="{9D8B030D-6E8A-4147-A177-3AD203B41FA5}">
                      <a16:colId xmlns:a16="http://schemas.microsoft.com/office/drawing/2014/main" val="308461768"/>
                    </a:ext>
                  </a:extLst>
                </a:gridCol>
              </a:tblGrid>
              <a:tr h="418634">
                <a:tc>
                  <a:txBody>
                    <a:bodyPr/>
                    <a:lstStyle/>
                    <a:p>
                      <a:pPr marL="0" marR="0" algn="ctr" rtl="0" eaLnBrk="1" latinLnBrk="0" hangingPunct="1">
                        <a:lnSpc>
                          <a:spcPct val="200000"/>
                        </a:lnSpc>
                        <a:spcBef>
                          <a:spcPts val="0"/>
                        </a:spcBef>
                        <a:spcAft>
                          <a:spcPts val="0"/>
                        </a:spcAft>
                      </a:pPr>
                      <a:r>
                        <a:rPr kumimoji="0" lang="en-US" sz="1400" kern="1200" dirty="0">
                          <a:effectLst/>
                          <a:latin typeface="Times" panose="02020603050405020304" pitchFamily="18" charset="0"/>
                          <a:cs typeface="Times" panose="02020603050405020304" pitchFamily="18" charset="0"/>
                        </a:rPr>
                        <a:t>Cognitive Skill Dependencies  Level</a:t>
                      </a:r>
                      <a:endParaRPr kumimoji="0" lang="en-US" sz="1400" b="1" kern="1200" dirty="0">
                        <a:solidFill>
                          <a:schemeClr val="lt1"/>
                        </a:solidFill>
                        <a:effectLst/>
                        <a:latin typeface="Times" panose="02020603050405020304" pitchFamily="18" charset="0"/>
                        <a:ea typeface="+mn-ea"/>
                        <a:cs typeface="Times" panose="02020603050405020304" pitchFamily="18" charset="0"/>
                      </a:endParaRPr>
                    </a:p>
                  </a:txBody>
                  <a:tcPr marL="51435" marR="5143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marL="0" marR="0" algn="ctr">
                        <a:lnSpc>
                          <a:spcPct val="200000"/>
                        </a:lnSpc>
                        <a:spcBef>
                          <a:spcPts val="0"/>
                        </a:spcBef>
                        <a:spcAft>
                          <a:spcPts val="0"/>
                        </a:spcAft>
                      </a:pPr>
                      <a:r>
                        <a:rPr lang="en-US" sz="1400" dirty="0">
                          <a:effectLst/>
                          <a:latin typeface="Times" panose="02020603050405020304" pitchFamily="18" charset="0"/>
                          <a:cs typeface="Times" panose="02020603050405020304" pitchFamily="18" charset="0"/>
                        </a:rPr>
                        <a:t>Margin of Errors</a:t>
                      </a:r>
                      <a:endParaRPr lang="en-US" sz="1400" dirty="0">
                        <a:effectLst/>
                        <a:latin typeface="Times" panose="02020603050405020304" pitchFamily="18" charset="0"/>
                        <a:ea typeface="Calibri" panose="020F0502020204030204" pitchFamily="34" charset="0"/>
                        <a:cs typeface="Times" panose="02020603050405020304" pitchFamily="18" charset="0"/>
                      </a:endParaRPr>
                    </a:p>
                  </a:txBody>
                  <a:tcPr marL="51435" marR="5143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marL="0" marR="0" algn="ctr">
                        <a:lnSpc>
                          <a:spcPct val="200000"/>
                        </a:lnSpc>
                        <a:spcBef>
                          <a:spcPts val="0"/>
                        </a:spcBef>
                        <a:spcAft>
                          <a:spcPts val="0"/>
                        </a:spcAft>
                      </a:pPr>
                      <a:r>
                        <a:rPr lang="en-US" sz="1400" dirty="0">
                          <a:effectLst/>
                          <a:latin typeface="Times" panose="02020603050405020304" pitchFamily="18" charset="0"/>
                          <a:cs typeface="Times" panose="02020603050405020304" pitchFamily="18" charset="0"/>
                        </a:rPr>
                        <a:t>Confidence Level</a:t>
                      </a:r>
                      <a:endParaRPr lang="en-US" sz="1400" dirty="0">
                        <a:effectLst/>
                        <a:latin typeface="Times" panose="02020603050405020304" pitchFamily="18" charset="0"/>
                        <a:ea typeface="Calibri" panose="020F0502020204030204" pitchFamily="34" charset="0"/>
                        <a:cs typeface="Times" panose="02020603050405020304" pitchFamily="18" charset="0"/>
                      </a:endParaRPr>
                    </a:p>
                  </a:txBody>
                  <a:tcPr marL="51435" marR="5143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2825618462"/>
                  </a:ext>
                </a:extLst>
              </a:tr>
              <a:tr h="418634">
                <a:tc>
                  <a:txBody>
                    <a:bodyPr/>
                    <a:lstStyle/>
                    <a:p>
                      <a:pPr marL="0" marR="0" algn="ctr">
                        <a:lnSpc>
                          <a:spcPct val="200000"/>
                        </a:lnSpc>
                        <a:spcBef>
                          <a:spcPts val="0"/>
                        </a:spcBef>
                        <a:spcAft>
                          <a:spcPts val="0"/>
                        </a:spcAft>
                      </a:pPr>
                      <a:r>
                        <a:rPr lang="en-US" sz="1400" dirty="0">
                          <a:effectLst/>
                          <a:latin typeface="Times" panose="02020603050405020304" pitchFamily="18" charset="0"/>
                          <a:cs typeface="Times" panose="02020603050405020304" pitchFamily="18" charset="0"/>
                        </a:rPr>
                        <a:t>Understanding</a:t>
                      </a:r>
                      <a:endParaRPr lang="en-US" sz="1400" dirty="0">
                        <a:effectLst/>
                        <a:latin typeface="Times" panose="02020603050405020304" pitchFamily="18" charset="0"/>
                        <a:ea typeface="Calibri" panose="020F0502020204030204" pitchFamily="34" charset="0"/>
                        <a:cs typeface="Times" panose="02020603050405020304" pitchFamily="18" charset="0"/>
                      </a:endParaRPr>
                    </a:p>
                  </a:txBody>
                  <a:tcPr marL="51435" marR="5143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marL="0" marR="0" algn="ctr">
                        <a:lnSpc>
                          <a:spcPct val="200000"/>
                        </a:lnSpc>
                        <a:spcBef>
                          <a:spcPts val="0"/>
                        </a:spcBef>
                        <a:spcAft>
                          <a:spcPts val="0"/>
                        </a:spcAft>
                      </a:pPr>
                      <a:r>
                        <a:rPr lang="en-US" sz="1400" dirty="0">
                          <a:effectLst/>
                          <a:latin typeface="Times" panose="02020603050405020304" pitchFamily="18" charset="0"/>
                          <a:cs typeface="Times" panose="02020603050405020304" pitchFamily="18" charset="0"/>
                        </a:rPr>
                        <a:t>3.56%</a:t>
                      </a:r>
                      <a:endParaRPr lang="en-US" sz="1400" dirty="0">
                        <a:effectLst/>
                        <a:latin typeface="Times" panose="02020603050405020304" pitchFamily="18" charset="0"/>
                        <a:ea typeface="Calibri" panose="020F0502020204030204" pitchFamily="34" charset="0"/>
                        <a:cs typeface="Times" panose="02020603050405020304" pitchFamily="18" charset="0"/>
                      </a:endParaRPr>
                    </a:p>
                  </a:txBody>
                  <a:tcPr marL="51435" marR="5143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200000"/>
                        </a:lnSpc>
                        <a:spcBef>
                          <a:spcPts val="0"/>
                        </a:spcBef>
                        <a:spcAft>
                          <a:spcPts val="0"/>
                        </a:spcAft>
                      </a:pPr>
                      <a:r>
                        <a:rPr lang="en-US" sz="1400" dirty="0">
                          <a:effectLst/>
                          <a:latin typeface="Times" panose="02020603050405020304" pitchFamily="18" charset="0"/>
                          <a:cs typeface="Times" panose="02020603050405020304" pitchFamily="18" charset="0"/>
                        </a:rPr>
                        <a:t>95%</a:t>
                      </a:r>
                      <a:endParaRPr lang="en-US" sz="1400" dirty="0">
                        <a:effectLst/>
                        <a:latin typeface="Times" panose="02020603050405020304" pitchFamily="18" charset="0"/>
                        <a:ea typeface="Calibri" panose="020F0502020204030204" pitchFamily="34" charset="0"/>
                        <a:cs typeface="Times" panose="02020603050405020304" pitchFamily="18" charset="0"/>
                      </a:endParaRPr>
                    </a:p>
                  </a:txBody>
                  <a:tcPr marL="51435" marR="5143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413215993"/>
                  </a:ext>
                </a:extLst>
              </a:tr>
              <a:tr h="418634">
                <a:tc>
                  <a:txBody>
                    <a:bodyPr/>
                    <a:lstStyle/>
                    <a:p>
                      <a:pPr marL="0" marR="0" algn="ctr">
                        <a:lnSpc>
                          <a:spcPct val="200000"/>
                        </a:lnSpc>
                        <a:spcBef>
                          <a:spcPts val="0"/>
                        </a:spcBef>
                        <a:spcAft>
                          <a:spcPts val="0"/>
                        </a:spcAft>
                      </a:pPr>
                      <a:r>
                        <a:rPr lang="en-US" sz="1400" dirty="0">
                          <a:effectLst/>
                          <a:latin typeface="Times" panose="02020603050405020304" pitchFamily="18" charset="0"/>
                          <a:cs typeface="Times" panose="02020603050405020304" pitchFamily="18" charset="0"/>
                        </a:rPr>
                        <a:t>Applying</a:t>
                      </a:r>
                      <a:endParaRPr lang="en-US" sz="1400" dirty="0">
                        <a:effectLst/>
                        <a:latin typeface="Times" panose="02020603050405020304" pitchFamily="18" charset="0"/>
                        <a:ea typeface="Calibri" panose="020F0502020204030204" pitchFamily="34" charset="0"/>
                        <a:cs typeface="Times" panose="02020603050405020304" pitchFamily="18" charset="0"/>
                      </a:endParaRPr>
                    </a:p>
                  </a:txBody>
                  <a:tcPr marL="51435" marR="5143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marL="0" marR="0" algn="ctr">
                        <a:lnSpc>
                          <a:spcPct val="200000"/>
                        </a:lnSpc>
                        <a:spcBef>
                          <a:spcPts val="0"/>
                        </a:spcBef>
                        <a:spcAft>
                          <a:spcPts val="0"/>
                        </a:spcAft>
                      </a:pPr>
                      <a:r>
                        <a:rPr lang="en-US" sz="1400" dirty="0">
                          <a:effectLst/>
                          <a:latin typeface="Times" panose="02020603050405020304" pitchFamily="18" charset="0"/>
                          <a:cs typeface="Times" panose="02020603050405020304" pitchFamily="18" charset="0"/>
                        </a:rPr>
                        <a:t>3.58%</a:t>
                      </a:r>
                      <a:endParaRPr lang="en-US" sz="1400" dirty="0">
                        <a:effectLst/>
                        <a:latin typeface="Times" panose="02020603050405020304" pitchFamily="18" charset="0"/>
                        <a:ea typeface="Calibri" panose="020F0502020204030204" pitchFamily="34" charset="0"/>
                        <a:cs typeface="Times" panose="02020603050405020304" pitchFamily="18" charset="0"/>
                      </a:endParaRPr>
                    </a:p>
                  </a:txBody>
                  <a:tcPr marL="51435" marR="5143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200000"/>
                        </a:lnSpc>
                        <a:spcBef>
                          <a:spcPts val="0"/>
                        </a:spcBef>
                        <a:spcAft>
                          <a:spcPts val="0"/>
                        </a:spcAft>
                      </a:pPr>
                      <a:r>
                        <a:rPr lang="en-US" sz="1400" dirty="0">
                          <a:effectLst/>
                          <a:latin typeface="Times" panose="02020603050405020304" pitchFamily="18" charset="0"/>
                          <a:cs typeface="Times" panose="02020603050405020304" pitchFamily="18" charset="0"/>
                        </a:rPr>
                        <a:t>95%</a:t>
                      </a:r>
                      <a:endParaRPr lang="en-US" sz="1400" dirty="0">
                        <a:effectLst/>
                        <a:latin typeface="Times" panose="02020603050405020304" pitchFamily="18" charset="0"/>
                        <a:ea typeface="Calibri" panose="020F0502020204030204" pitchFamily="34" charset="0"/>
                        <a:cs typeface="Times" panose="02020603050405020304" pitchFamily="18" charset="0"/>
                      </a:endParaRPr>
                    </a:p>
                  </a:txBody>
                  <a:tcPr marL="51435" marR="5143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556119735"/>
                  </a:ext>
                </a:extLst>
              </a:tr>
              <a:tr h="418634">
                <a:tc>
                  <a:txBody>
                    <a:bodyPr/>
                    <a:lstStyle/>
                    <a:p>
                      <a:pPr marL="0" marR="0" algn="ctr">
                        <a:lnSpc>
                          <a:spcPct val="200000"/>
                        </a:lnSpc>
                        <a:spcBef>
                          <a:spcPts val="0"/>
                        </a:spcBef>
                        <a:spcAft>
                          <a:spcPts val="0"/>
                        </a:spcAft>
                      </a:pPr>
                      <a:r>
                        <a:rPr lang="en-US" sz="1400" dirty="0">
                          <a:effectLst/>
                          <a:latin typeface="Times" panose="02020603050405020304" pitchFamily="18" charset="0"/>
                          <a:cs typeface="Times" panose="02020603050405020304" pitchFamily="18" charset="0"/>
                        </a:rPr>
                        <a:t>Analyzing and Evaluating</a:t>
                      </a:r>
                      <a:endParaRPr lang="en-US" sz="1400" dirty="0">
                        <a:effectLst/>
                        <a:latin typeface="Times" panose="02020603050405020304" pitchFamily="18" charset="0"/>
                        <a:ea typeface="Calibri" panose="020F0502020204030204" pitchFamily="34" charset="0"/>
                        <a:cs typeface="Times" panose="02020603050405020304" pitchFamily="18" charset="0"/>
                      </a:endParaRPr>
                    </a:p>
                  </a:txBody>
                  <a:tcPr marL="51435" marR="5143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marL="0" marR="0" algn="ctr">
                        <a:lnSpc>
                          <a:spcPct val="200000"/>
                        </a:lnSpc>
                        <a:spcBef>
                          <a:spcPts val="0"/>
                        </a:spcBef>
                        <a:spcAft>
                          <a:spcPts val="0"/>
                        </a:spcAft>
                      </a:pPr>
                      <a:r>
                        <a:rPr lang="en-US" sz="1400" dirty="0">
                          <a:effectLst/>
                          <a:latin typeface="Times" panose="02020603050405020304" pitchFamily="18" charset="0"/>
                          <a:cs typeface="Times" panose="02020603050405020304" pitchFamily="18" charset="0"/>
                        </a:rPr>
                        <a:t>3.78%</a:t>
                      </a:r>
                      <a:endParaRPr lang="en-US" sz="1400" dirty="0">
                        <a:effectLst/>
                        <a:latin typeface="Times" panose="02020603050405020304" pitchFamily="18" charset="0"/>
                        <a:ea typeface="Calibri" panose="020F0502020204030204" pitchFamily="34" charset="0"/>
                        <a:cs typeface="Times" panose="02020603050405020304" pitchFamily="18" charset="0"/>
                      </a:endParaRPr>
                    </a:p>
                  </a:txBody>
                  <a:tcPr marL="51435" marR="5143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200000"/>
                        </a:lnSpc>
                        <a:spcBef>
                          <a:spcPts val="0"/>
                        </a:spcBef>
                        <a:spcAft>
                          <a:spcPts val="0"/>
                        </a:spcAft>
                      </a:pPr>
                      <a:r>
                        <a:rPr lang="en-US" sz="1400" dirty="0">
                          <a:effectLst/>
                          <a:latin typeface="Times" panose="02020603050405020304" pitchFamily="18" charset="0"/>
                          <a:cs typeface="Times" panose="02020603050405020304" pitchFamily="18" charset="0"/>
                        </a:rPr>
                        <a:t>95%</a:t>
                      </a:r>
                      <a:endParaRPr lang="en-US" sz="1400" dirty="0">
                        <a:effectLst/>
                        <a:latin typeface="Times" panose="02020603050405020304" pitchFamily="18" charset="0"/>
                        <a:ea typeface="Calibri" panose="020F0502020204030204" pitchFamily="34" charset="0"/>
                        <a:cs typeface="Times" panose="02020603050405020304" pitchFamily="18" charset="0"/>
                      </a:endParaRPr>
                    </a:p>
                  </a:txBody>
                  <a:tcPr marL="51435" marR="5143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993315215"/>
                  </a:ext>
                </a:extLst>
              </a:tr>
              <a:tr h="418634">
                <a:tc>
                  <a:txBody>
                    <a:bodyPr/>
                    <a:lstStyle/>
                    <a:p>
                      <a:pPr marL="0" marR="0" algn="ctr">
                        <a:lnSpc>
                          <a:spcPct val="200000"/>
                        </a:lnSpc>
                        <a:spcBef>
                          <a:spcPts val="0"/>
                        </a:spcBef>
                        <a:spcAft>
                          <a:spcPts val="0"/>
                        </a:spcAft>
                      </a:pPr>
                      <a:r>
                        <a:rPr lang="en-US" sz="1400" dirty="0">
                          <a:effectLst/>
                          <a:latin typeface="Times" panose="02020603050405020304" pitchFamily="18" charset="0"/>
                          <a:cs typeface="Times" panose="02020603050405020304" pitchFamily="18" charset="0"/>
                        </a:rPr>
                        <a:t>Creating</a:t>
                      </a:r>
                      <a:endParaRPr lang="en-US" sz="1400" dirty="0">
                        <a:effectLst/>
                        <a:latin typeface="Times" panose="02020603050405020304" pitchFamily="18" charset="0"/>
                        <a:ea typeface="Calibri" panose="020F0502020204030204" pitchFamily="34" charset="0"/>
                        <a:cs typeface="Times" panose="02020603050405020304" pitchFamily="18" charset="0"/>
                      </a:endParaRPr>
                    </a:p>
                  </a:txBody>
                  <a:tcPr marL="51435" marR="5143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marL="0" marR="0" algn="ctr">
                        <a:lnSpc>
                          <a:spcPct val="200000"/>
                        </a:lnSpc>
                        <a:spcBef>
                          <a:spcPts val="0"/>
                        </a:spcBef>
                        <a:spcAft>
                          <a:spcPts val="0"/>
                        </a:spcAft>
                      </a:pPr>
                      <a:r>
                        <a:rPr lang="en-US" sz="1400">
                          <a:effectLst/>
                          <a:latin typeface="Times" panose="02020603050405020304" pitchFamily="18" charset="0"/>
                          <a:cs typeface="Times" panose="02020603050405020304" pitchFamily="18" charset="0"/>
                        </a:rPr>
                        <a:t>4.33%</a:t>
                      </a:r>
                      <a:endParaRPr lang="en-US" sz="1400">
                        <a:effectLst/>
                        <a:latin typeface="Times" panose="02020603050405020304" pitchFamily="18" charset="0"/>
                        <a:ea typeface="Calibri" panose="020F0502020204030204" pitchFamily="34" charset="0"/>
                        <a:cs typeface="Times" panose="02020603050405020304" pitchFamily="18" charset="0"/>
                      </a:endParaRPr>
                    </a:p>
                  </a:txBody>
                  <a:tcPr marL="51435" marR="5143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200000"/>
                        </a:lnSpc>
                        <a:spcBef>
                          <a:spcPts val="0"/>
                        </a:spcBef>
                        <a:spcAft>
                          <a:spcPts val="0"/>
                        </a:spcAft>
                      </a:pPr>
                      <a:r>
                        <a:rPr lang="en-US" sz="1400" dirty="0">
                          <a:effectLst/>
                          <a:latin typeface="Times" panose="02020603050405020304" pitchFamily="18" charset="0"/>
                          <a:cs typeface="Times" panose="02020603050405020304" pitchFamily="18" charset="0"/>
                        </a:rPr>
                        <a:t>95%</a:t>
                      </a:r>
                      <a:endParaRPr lang="en-US" sz="1400" dirty="0">
                        <a:effectLst/>
                        <a:latin typeface="Times" panose="02020603050405020304" pitchFamily="18" charset="0"/>
                        <a:ea typeface="Calibri" panose="020F0502020204030204" pitchFamily="34" charset="0"/>
                        <a:cs typeface="Times" panose="02020603050405020304" pitchFamily="18" charset="0"/>
                      </a:endParaRPr>
                    </a:p>
                  </a:txBody>
                  <a:tcPr marL="51435" marR="5143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045089996"/>
                  </a:ext>
                </a:extLst>
              </a:tr>
            </a:tbl>
          </a:graphicData>
        </a:graphic>
      </p:graphicFrame>
      <p:sp>
        <p:nvSpPr>
          <p:cNvPr id="12" name="Slide Number Placeholder 11">
            <a:extLst>
              <a:ext uri="{FF2B5EF4-FFF2-40B4-BE49-F238E27FC236}">
                <a16:creationId xmlns:a16="http://schemas.microsoft.com/office/drawing/2014/main" id="{0512C5F9-39CE-44AE-9E3E-0A6103747622}"/>
              </a:ext>
            </a:extLst>
          </p:cNvPr>
          <p:cNvSpPr>
            <a:spLocks noGrp="1"/>
          </p:cNvSpPr>
          <p:nvPr>
            <p:ph type="sldNum" sz="quarter" idx="12"/>
          </p:nvPr>
        </p:nvSpPr>
        <p:spPr/>
        <p:txBody>
          <a:bodyPr/>
          <a:lstStyle/>
          <a:p>
            <a:pPr>
              <a:defRPr/>
            </a:pPr>
            <a:fld id="{46C95EAB-5877-4365-885A-A60EB0348E4F}" type="slidenum">
              <a:rPr lang="en-US" altLang="en-US" smtClean="0"/>
              <a:pPr>
                <a:defRPr/>
              </a:pPr>
              <a:t>96</a:t>
            </a:fld>
            <a:endParaRPr lang="en-US" altLang="en-US"/>
          </a:p>
        </p:txBody>
      </p:sp>
      <p:pic>
        <p:nvPicPr>
          <p:cNvPr id="14" name="Picture 13">
            <a:extLst>
              <a:ext uri="{FF2B5EF4-FFF2-40B4-BE49-F238E27FC236}">
                <a16:creationId xmlns:a16="http://schemas.microsoft.com/office/drawing/2014/main" id="{F368650F-92F4-4AAE-897C-E2B9561E3227}"/>
              </a:ext>
            </a:extLst>
          </p:cNvPr>
          <p:cNvPicPr>
            <a:picLocks noChangeAspect="1"/>
          </p:cNvPicPr>
          <p:nvPr/>
        </p:nvPicPr>
        <p:blipFill>
          <a:blip r:embed="rId2"/>
          <a:stretch>
            <a:fillRect/>
          </a:stretch>
        </p:blipFill>
        <p:spPr>
          <a:xfrm>
            <a:off x="8418" y="530024"/>
            <a:ext cx="709926" cy="503438"/>
          </a:xfrm>
          <a:prstGeom prst="rect">
            <a:avLst/>
          </a:prstGeom>
        </p:spPr>
      </p:pic>
      <p:sp>
        <p:nvSpPr>
          <p:cNvPr id="15" name="Title 1">
            <a:extLst>
              <a:ext uri="{FF2B5EF4-FFF2-40B4-BE49-F238E27FC236}">
                <a16:creationId xmlns:a16="http://schemas.microsoft.com/office/drawing/2014/main" id="{1228A5BC-685C-4D8B-AC4B-19682A7B8639}"/>
              </a:ext>
            </a:extLst>
          </p:cNvPr>
          <p:cNvSpPr>
            <a:spLocks noGrp="1" noChangeArrowheads="1"/>
          </p:cNvSpPr>
          <p:nvPr>
            <p:ph type="title"/>
          </p:nvPr>
        </p:nvSpPr>
        <p:spPr>
          <a:xfrm>
            <a:off x="1379287" y="457200"/>
            <a:ext cx="7292975" cy="457200"/>
          </a:xfrm>
        </p:spPr>
        <p:txBody>
          <a:bodyPr/>
          <a:lstStyle/>
          <a:p>
            <a:pPr algn="ctr" eaLnBrk="1" hangingPunct="1">
              <a:lnSpc>
                <a:spcPct val="93000"/>
              </a:lnSpc>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altLang="en-US" sz="2400" dirty="0">
                <a:latin typeface="Times New Roman" panose="02020603050405020304" pitchFamily="18" charset="0"/>
                <a:cs typeface="Times New Roman" panose="02020603050405020304" pitchFamily="18" charset="0"/>
              </a:rPr>
              <a:t>Experiment Results and Evaluation</a:t>
            </a:r>
          </a:p>
        </p:txBody>
      </p:sp>
    </p:spTree>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689A07-0B6D-48FF-9AB9-1984FD9D149A}"/>
              </a:ext>
            </a:extLst>
          </p:cNvPr>
          <p:cNvSpPr>
            <a:spLocks noGrp="1"/>
          </p:cNvSpPr>
          <p:nvPr>
            <p:ph type="title"/>
          </p:nvPr>
        </p:nvSpPr>
        <p:spPr>
          <a:xfrm>
            <a:off x="628650" y="5534025"/>
            <a:ext cx="7886700" cy="822326"/>
          </a:xfrm>
        </p:spPr>
        <p:txBody>
          <a:bodyPr vert="horz" lIns="91440" tIns="45720" rIns="91440" bIns="45720" rtlCol="0" anchor="ctr">
            <a:normAutofit/>
          </a:bodyPr>
          <a:lstStyle/>
          <a:p>
            <a:pPr algn="ctr" eaLnBrk="1" hangingPunct="1">
              <a:lnSpc>
                <a:spcPct val="90000"/>
              </a:lnSpc>
            </a:pPr>
            <a:r>
              <a:rPr lang="en-US" sz="1400" dirty="0">
                <a:solidFill>
                  <a:schemeClr val="tx1"/>
                </a:solidFill>
                <a:latin typeface="Times" panose="02020603050405020304" pitchFamily="18" charset="0"/>
                <a:cs typeface="Times" panose="02020603050405020304" pitchFamily="18" charset="0"/>
              </a:rPr>
              <a:t>Biredview of the inferred Cognitive Skill Dependencies (Understanding) using </a:t>
            </a:r>
            <a:r>
              <a:rPr lang="en-US" sz="1400" i="1" dirty="0">
                <a:solidFill>
                  <a:schemeClr val="tx1"/>
                </a:solidFill>
                <a:latin typeface="Times" panose="02020603050405020304" pitchFamily="18" charset="0"/>
                <a:cs typeface="Times" panose="02020603050405020304" pitchFamily="18" charset="0"/>
              </a:rPr>
              <a:t>MCKSN</a:t>
            </a:r>
            <a:r>
              <a:rPr lang="en-US" sz="1400" dirty="0">
                <a:solidFill>
                  <a:schemeClr val="tx1"/>
                </a:solidFill>
                <a:latin typeface="Times" panose="02020603050405020304" pitchFamily="18" charset="0"/>
                <a:cs typeface="Times" panose="02020603050405020304" pitchFamily="18" charset="0"/>
              </a:rPr>
              <a:t> Model at threshold β</a:t>
            </a:r>
            <a:r>
              <a:rPr lang="en-US" sz="1400" baseline="-25000" dirty="0">
                <a:solidFill>
                  <a:schemeClr val="tx1"/>
                </a:solidFill>
                <a:latin typeface="Times" panose="02020603050405020304" pitchFamily="18" charset="0"/>
                <a:cs typeface="Times" panose="02020603050405020304" pitchFamily="18" charset="0"/>
              </a:rPr>
              <a:t>m</a:t>
            </a:r>
            <a:r>
              <a:rPr lang="en-US" sz="1400" dirty="0">
                <a:solidFill>
                  <a:schemeClr val="tx1"/>
                </a:solidFill>
                <a:latin typeface="Times" panose="02020603050405020304" pitchFamily="18" charset="0"/>
                <a:cs typeface="Times" panose="02020603050405020304" pitchFamily="18" charset="0"/>
              </a:rPr>
              <a:t> =50%.</a:t>
            </a:r>
            <a:br>
              <a:rPr lang="en-US" sz="1400" dirty="0">
                <a:solidFill>
                  <a:schemeClr val="tx1"/>
                </a:solidFill>
                <a:latin typeface="Times" panose="02020603050405020304" pitchFamily="18" charset="0"/>
                <a:cs typeface="Times" panose="02020603050405020304" pitchFamily="18" charset="0"/>
              </a:rPr>
            </a:br>
            <a:endParaRPr lang="en-US" sz="1400" dirty="0">
              <a:solidFill>
                <a:schemeClr val="tx1"/>
              </a:solidFill>
              <a:latin typeface="Times" panose="02020603050405020304" pitchFamily="18" charset="0"/>
              <a:cs typeface="Times" panose="02020603050405020304" pitchFamily="18" charset="0"/>
            </a:endParaRPr>
          </a:p>
        </p:txBody>
      </p:sp>
      <p:sp>
        <p:nvSpPr>
          <p:cNvPr id="4" name="Slide Number Placeholder 3">
            <a:extLst>
              <a:ext uri="{FF2B5EF4-FFF2-40B4-BE49-F238E27FC236}">
                <a16:creationId xmlns:a16="http://schemas.microsoft.com/office/drawing/2014/main" id="{B19B659E-E9E1-41D7-88A5-FF4E6D218059}"/>
              </a:ext>
            </a:extLst>
          </p:cNvPr>
          <p:cNvSpPr>
            <a:spLocks noGrp="1"/>
          </p:cNvSpPr>
          <p:nvPr>
            <p:ph type="sldNum" sz="quarter" idx="12"/>
          </p:nvPr>
        </p:nvSpPr>
        <p:spPr>
          <a:xfrm>
            <a:off x="6457950" y="6356350"/>
            <a:ext cx="2057400" cy="365125"/>
          </a:xfrm>
        </p:spPr>
        <p:txBody>
          <a:bodyPr vert="horz" lIns="91440" tIns="45720" rIns="91440" bIns="45720" rtlCol="0" anchor="ctr">
            <a:normAutofit/>
          </a:bodyPr>
          <a:lstStyle/>
          <a:p>
            <a:pPr defTabSz="457200">
              <a:spcAft>
                <a:spcPts val="600"/>
              </a:spcAft>
              <a:defRPr/>
            </a:pPr>
            <a:fld id="{46C95EAB-5877-4365-885A-A60EB0348E4F}" type="slidenum">
              <a:rPr lang="en-US" altLang="en-US" sz="1200" smtClean="0">
                <a:solidFill>
                  <a:schemeClr val="tx1">
                    <a:tint val="75000"/>
                  </a:schemeClr>
                </a:solidFill>
              </a:rPr>
              <a:pPr defTabSz="457200">
                <a:spcAft>
                  <a:spcPts val="600"/>
                </a:spcAft>
                <a:defRPr/>
              </a:pPr>
              <a:t>97</a:t>
            </a:fld>
            <a:endParaRPr lang="en-US" altLang="en-US" sz="1200">
              <a:solidFill>
                <a:schemeClr val="tx1">
                  <a:tint val="75000"/>
                </a:schemeClr>
              </a:solidFill>
            </a:endParaRPr>
          </a:p>
        </p:txBody>
      </p:sp>
      <p:pic>
        <p:nvPicPr>
          <p:cNvPr id="13" name="Picture 12">
            <a:extLst>
              <a:ext uri="{FF2B5EF4-FFF2-40B4-BE49-F238E27FC236}">
                <a16:creationId xmlns:a16="http://schemas.microsoft.com/office/drawing/2014/main" id="{78005527-FC7F-4F9D-B49F-E51018D7289F}"/>
              </a:ext>
            </a:extLst>
          </p:cNvPr>
          <p:cNvPicPr/>
          <p:nvPr/>
        </p:nvPicPr>
        <p:blipFill>
          <a:blip r:embed="rId2">
            <a:extLst>
              <a:ext uri="{28A0092B-C50C-407E-A947-70E740481C1C}">
                <a14:useLocalDpi xmlns:a14="http://schemas.microsoft.com/office/drawing/2010/main" val="0"/>
              </a:ext>
            </a:extLst>
          </a:blip>
          <a:stretch>
            <a:fillRect/>
          </a:stretch>
        </p:blipFill>
        <p:spPr>
          <a:xfrm>
            <a:off x="1461195" y="625435"/>
            <a:ext cx="6528849" cy="4793374"/>
          </a:xfrm>
          <a:prstGeom prst="rect">
            <a:avLst/>
          </a:prstGeom>
          <a:ln>
            <a:solidFill>
              <a:schemeClr val="tx1"/>
            </a:solidFill>
          </a:ln>
        </p:spPr>
      </p:pic>
    </p:spTree>
    <p:extLst>
      <p:ext uri="{BB962C8B-B14F-4D97-AF65-F5344CB8AC3E}">
        <p14:creationId xmlns:p14="http://schemas.microsoft.com/office/powerpoint/2010/main" val="3006627896"/>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689A07-0B6D-48FF-9AB9-1984FD9D149A}"/>
              </a:ext>
            </a:extLst>
          </p:cNvPr>
          <p:cNvSpPr>
            <a:spLocks noGrp="1"/>
          </p:cNvSpPr>
          <p:nvPr>
            <p:ph type="title"/>
          </p:nvPr>
        </p:nvSpPr>
        <p:spPr>
          <a:xfrm>
            <a:off x="628650" y="5534025"/>
            <a:ext cx="7886700" cy="822326"/>
          </a:xfrm>
        </p:spPr>
        <p:txBody>
          <a:bodyPr vert="horz" lIns="91440" tIns="45720" rIns="91440" bIns="45720" rtlCol="0" anchor="ctr">
            <a:normAutofit/>
          </a:bodyPr>
          <a:lstStyle/>
          <a:p>
            <a:pPr algn="ctr" eaLnBrk="1" hangingPunct="1">
              <a:lnSpc>
                <a:spcPct val="90000"/>
              </a:lnSpc>
            </a:pPr>
            <a:r>
              <a:rPr lang="en-US" sz="1400" dirty="0">
                <a:solidFill>
                  <a:schemeClr val="tx1"/>
                </a:solidFill>
              </a:rPr>
              <a:t>Biredview of the inferred Cognitive Skill Dependencies (Understanding) using MCKSN Model at threshold β</a:t>
            </a:r>
            <a:r>
              <a:rPr lang="en-US" sz="1400" baseline="-25000" dirty="0">
                <a:solidFill>
                  <a:schemeClr val="tx1"/>
                </a:solidFill>
              </a:rPr>
              <a:t>m</a:t>
            </a:r>
            <a:r>
              <a:rPr lang="en-US" sz="1400" dirty="0">
                <a:solidFill>
                  <a:schemeClr val="tx1"/>
                </a:solidFill>
              </a:rPr>
              <a:t> =85%.</a:t>
            </a:r>
            <a:br>
              <a:rPr lang="en-US" sz="1400" dirty="0">
                <a:solidFill>
                  <a:schemeClr val="tx1"/>
                </a:solidFill>
              </a:rPr>
            </a:br>
            <a:endParaRPr lang="en-US" sz="1400" dirty="0">
              <a:solidFill>
                <a:schemeClr val="tx1"/>
              </a:solidFill>
            </a:endParaRPr>
          </a:p>
        </p:txBody>
      </p:sp>
      <p:sp>
        <p:nvSpPr>
          <p:cNvPr id="4" name="Slide Number Placeholder 3">
            <a:extLst>
              <a:ext uri="{FF2B5EF4-FFF2-40B4-BE49-F238E27FC236}">
                <a16:creationId xmlns:a16="http://schemas.microsoft.com/office/drawing/2014/main" id="{B19B659E-E9E1-41D7-88A5-FF4E6D218059}"/>
              </a:ext>
            </a:extLst>
          </p:cNvPr>
          <p:cNvSpPr>
            <a:spLocks noGrp="1"/>
          </p:cNvSpPr>
          <p:nvPr>
            <p:ph type="sldNum" sz="quarter" idx="12"/>
          </p:nvPr>
        </p:nvSpPr>
        <p:spPr>
          <a:xfrm>
            <a:off x="6457950" y="6356350"/>
            <a:ext cx="2057400" cy="365125"/>
          </a:xfrm>
        </p:spPr>
        <p:txBody>
          <a:bodyPr vert="horz" lIns="91440" tIns="45720" rIns="91440" bIns="45720" rtlCol="0" anchor="ctr">
            <a:normAutofit/>
          </a:bodyPr>
          <a:lstStyle/>
          <a:p>
            <a:pPr defTabSz="457200">
              <a:spcAft>
                <a:spcPts val="600"/>
              </a:spcAft>
              <a:defRPr/>
            </a:pPr>
            <a:fld id="{46C95EAB-5877-4365-885A-A60EB0348E4F}" type="slidenum">
              <a:rPr lang="en-US" altLang="en-US" sz="1200" smtClean="0">
                <a:solidFill>
                  <a:schemeClr val="tx1">
                    <a:tint val="75000"/>
                  </a:schemeClr>
                </a:solidFill>
              </a:rPr>
              <a:pPr defTabSz="457200">
                <a:spcAft>
                  <a:spcPts val="600"/>
                </a:spcAft>
                <a:defRPr/>
              </a:pPr>
              <a:t>98</a:t>
            </a:fld>
            <a:endParaRPr lang="en-US" altLang="en-US" sz="1200">
              <a:solidFill>
                <a:schemeClr val="tx1">
                  <a:tint val="75000"/>
                </a:schemeClr>
              </a:solidFill>
            </a:endParaRPr>
          </a:p>
        </p:txBody>
      </p:sp>
      <p:pic>
        <p:nvPicPr>
          <p:cNvPr id="5" name="Content Placeholder 5">
            <a:extLst>
              <a:ext uri="{FF2B5EF4-FFF2-40B4-BE49-F238E27FC236}">
                <a16:creationId xmlns:a16="http://schemas.microsoft.com/office/drawing/2014/main" id="{10F3E374-0045-4C21-BC1B-5057165D9D34}"/>
              </a:ext>
            </a:extLst>
          </p:cNvPr>
          <p:cNvPicPr/>
          <p:nvPr/>
        </p:nvPicPr>
        <p:blipFill>
          <a:blip r:embed="rId2"/>
          <a:stretch>
            <a:fillRect/>
          </a:stretch>
        </p:blipFill>
        <p:spPr>
          <a:xfrm>
            <a:off x="2037270" y="1009485"/>
            <a:ext cx="5584995" cy="4524539"/>
          </a:xfrm>
          <a:prstGeom prst="rect">
            <a:avLst/>
          </a:prstGeom>
          <a:ln>
            <a:solidFill>
              <a:schemeClr val="tx1"/>
            </a:solidFill>
          </a:ln>
        </p:spPr>
      </p:pic>
    </p:spTree>
    <p:extLst>
      <p:ext uri="{BB962C8B-B14F-4D97-AF65-F5344CB8AC3E}">
        <p14:creationId xmlns:p14="http://schemas.microsoft.com/office/powerpoint/2010/main" val="1644779352"/>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362A66-8157-4832-AE8F-080E39B38D6A}"/>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E3F9A898-E681-45FB-93BF-25582ECAE66D}"/>
              </a:ext>
            </a:extLst>
          </p:cNvPr>
          <p:cNvSpPr>
            <a:spLocks noGrp="1"/>
          </p:cNvSpPr>
          <p:nvPr>
            <p:ph idx="1"/>
          </p:nvPr>
        </p:nvSpPr>
        <p:spPr/>
        <p:txBody>
          <a:bodyPr/>
          <a:lstStyle/>
          <a:p>
            <a:endParaRPr lang="en-US"/>
          </a:p>
        </p:txBody>
      </p:sp>
      <p:sp>
        <p:nvSpPr>
          <p:cNvPr id="4" name="Slide Number Placeholder 3">
            <a:extLst>
              <a:ext uri="{FF2B5EF4-FFF2-40B4-BE49-F238E27FC236}">
                <a16:creationId xmlns:a16="http://schemas.microsoft.com/office/drawing/2014/main" id="{5E547C7B-B448-448A-BA03-60A72ADCC244}"/>
              </a:ext>
            </a:extLst>
          </p:cNvPr>
          <p:cNvSpPr>
            <a:spLocks noGrp="1"/>
          </p:cNvSpPr>
          <p:nvPr>
            <p:ph type="sldNum" sz="quarter" idx="12"/>
          </p:nvPr>
        </p:nvSpPr>
        <p:spPr/>
        <p:txBody>
          <a:bodyPr/>
          <a:lstStyle/>
          <a:p>
            <a:pPr>
              <a:defRPr/>
            </a:pPr>
            <a:fld id="{46C95EAB-5877-4365-885A-A60EB0348E4F}" type="slidenum">
              <a:rPr lang="en-US" altLang="en-US" smtClean="0"/>
              <a:pPr>
                <a:defRPr/>
              </a:pPr>
              <a:t>99</a:t>
            </a:fld>
            <a:endParaRPr lang="en-US" altLang="en-US"/>
          </a:p>
        </p:txBody>
      </p:sp>
    </p:spTree>
    <p:extLst>
      <p:ext uri="{BB962C8B-B14F-4D97-AF65-F5344CB8AC3E}">
        <p14:creationId xmlns:p14="http://schemas.microsoft.com/office/powerpoint/2010/main" val="2691055904"/>
      </p:ext>
    </p:extLst>
  </p:cSld>
  <p:clrMapOvr>
    <a:masterClrMapping/>
  </p:clrMapOvr>
</p:sld>
</file>

<file path=ppt/theme/theme1.xml><?xml version="1.0" encoding="utf-8"?>
<a:theme xmlns:a="http://schemas.openxmlformats.org/drawingml/2006/main" name="Pixel">
  <a:themeElements>
    <a:clrScheme name="Pixel 12">
      <a:dk1>
        <a:srgbClr val="000000"/>
      </a:dk1>
      <a:lt1>
        <a:srgbClr val="FFFFFF"/>
      </a:lt1>
      <a:dk2>
        <a:srgbClr val="000000"/>
      </a:dk2>
      <a:lt2>
        <a:srgbClr val="00007D"/>
      </a:lt2>
      <a:accent1>
        <a:srgbClr val="9999FF"/>
      </a:accent1>
      <a:accent2>
        <a:srgbClr val="9999CC"/>
      </a:accent2>
      <a:accent3>
        <a:srgbClr val="FFFFFF"/>
      </a:accent3>
      <a:accent4>
        <a:srgbClr val="000000"/>
      </a:accent4>
      <a:accent5>
        <a:srgbClr val="CACAFF"/>
      </a:accent5>
      <a:accent6>
        <a:srgbClr val="8A8AB9"/>
      </a:accent6>
      <a:hlink>
        <a:srgbClr val="666699"/>
      </a:hlink>
      <a:folHlink>
        <a:srgbClr val="CCCCE6"/>
      </a:folHlink>
    </a:clrScheme>
    <a:fontScheme name="Pixel">
      <a:majorFont>
        <a:latin typeface="Garamond"/>
        <a:ea typeface=""/>
        <a:cs typeface="Arial"/>
      </a:majorFont>
      <a:minorFont>
        <a:latin typeface="Gill Sans"/>
        <a:ea typeface=""/>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altLang="en-US" sz="2400" b="0" i="0" u="none" strike="noStrike" cap="none" normalizeH="0" baseline="0" smtClean="0">
            <a:ln>
              <a:noFill/>
            </a:ln>
            <a:solidFill>
              <a:schemeClr val="tx1"/>
            </a:solidFill>
            <a:effectLst/>
            <a:latin typeface="Times New Roman" panose="02020603050405020304" pitchFamily="18" charset="0"/>
          </a:defRPr>
        </a:defPPr>
      </a:lstStyle>
    </a:spDef>
    <a:lnDef>
      <a:spPr bwMode="auto">
        <a:xfrm>
          <a:off x="0" y="0"/>
          <a:ext cx="1" cy="1"/>
        </a:xfrm>
        <a:custGeom>
          <a:avLst/>
          <a:gdLst/>
          <a:ahLst/>
          <a:cxnLst/>
          <a:rect l="0" t="0" r="0" b="0"/>
          <a:pathLst/>
        </a:cu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altLang="en-US" sz="2400" b="0" i="0" u="none" strike="noStrike" cap="none" normalizeH="0" baseline="0" smtClean="0">
            <a:ln>
              <a:noFill/>
            </a:ln>
            <a:solidFill>
              <a:schemeClr val="tx1"/>
            </a:solidFill>
            <a:effectLst/>
            <a:latin typeface="Times New Roman" panose="02020603050405020304" pitchFamily="18" charset="0"/>
          </a:defRPr>
        </a:defPPr>
      </a:lstStyle>
    </a:lnDef>
  </a:objectDefaults>
  <a:extraClrSchemeLst>
    <a:extraClrScheme>
      <a:clrScheme name="Pixel 1">
        <a:dk1>
          <a:srgbClr val="0066FF"/>
        </a:dk1>
        <a:lt1>
          <a:srgbClr val="FFFFFF"/>
        </a:lt1>
        <a:dk2>
          <a:srgbClr val="000066"/>
        </a:dk2>
        <a:lt2>
          <a:srgbClr val="FFFFFF"/>
        </a:lt2>
        <a:accent1>
          <a:srgbClr val="6699FF"/>
        </a:accent1>
        <a:accent2>
          <a:srgbClr val="3333FF"/>
        </a:accent2>
        <a:accent3>
          <a:srgbClr val="AAAAB8"/>
        </a:accent3>
        <a:accent4>
          <a:srgbClr val="DADADA"/>
        </a:accent4>
        <a:accent5>
          <a:srgbClr val="B8CAFF"/>
        </a:accent5>
        <a:accent6>
          <a:srgbClr val="2D2DE7"/>
        </a:accent6>
        <a:hlink>
          <a:srgbClr val="FFCC00"/>
        </a:hlink>
        <a:folHlink>
          <a:srgbClr val="0000CC"/>
        </a:folHlink>
      </a:clrScheme>
      <a:clrMap bg1="dk2" tx1="lt1" bg2="dk1" tx2="lt2" accent1="accent1" accent2="accent2" accent3="accent3" accent4="accent4" accent5="accent5" accent6="accent6" hlink="hlink" folHlink="folHlink"/>
    </a:extraClrScheme>
    <a:extraClrScheme>
      <a:clrScheme name="Pixel 2">
        <a:dk1>
          <a:srgbClr val="009999"/>
        </a:dk1>
        <a:lt1>
          <a:srgbClr val="FFFFFF"/>
        </a:lt1>
        <a:dk2>
          <a:srgbClr val="334B49"/>
        </a:dk2>
        <a:lt2>
          <a:srgbClr val="FFFFFF"/>
        </a:lt2>
        <a:accent1>
          <a:srgbClr val="33CCCC"/>
        </a:accent1>
        <a:accent2>
          <a:srgbClr val="008080"/>
        </a:accent2>
        <a:accent3>
          <a:srgbClr val="ADB1B1"/>
        </a:accent3>
        <a:accent4>
          <a:srgbClr val="DADADA"/>
        </a:accent4>
        <a:accent5>
          <a:srgbClr val="ADE2E2"/>
        </a:accent5>
        <a:accent6>
          <a:srgbClr val="007373"/>
        </a:accent6>
        <a:hlink>
          <a:srgbClr val="FFCC00"/>
        </a:hlink>
        <a:folHlink>
          <a:srgbClr val="006666"/>
        </a:folHlink>
      </a:clrScheme>
      <a:clrMap bg1="dk2" tx1="lt1" bg2="dk1" tx2="lt2" accent1="accent1" accent2="accent2" accent3="accent3" accent4="accent4" accent5="accent5" accent6="accent6" hlink="hlink" folHlink="folHlink"/>
    </a:extraClrScheme>
    <a:extraClrScheme>
      <a:clrScheme name="Pixel 3">
        <a:dk1>
          <a:srgbClr val="006699"/>
        </a:dk1>
        <a:lt1>
          <a:srgbClr val="FFFFFF"/>
        </a:lt1>
        <a:dk2>
          <a:srgbClr val="333399"/>
        </a:dk2>
        <a:lt2>
          <a:srgbClr val="FFFFFF"/>
        </a:lt2>
        <a:accent1>
          <a:srgbClr val="0099CC"/>
        </a:accent1>
        <a:accent2>
          <a:srgbClr val="0386AF"/>
        </a:accent2>
        <a:accent3>
          <a:srgbClr val="ADADCA"/>
        </a:accent3>
        <a:accent4>
          <a:srgbClr val="DADADA"/>
        </a:accent4>
        <a:accent5>
          <a:srgbClr val="AACAE2"/>
        </a:accent5>
        <a:accent6>
          <a:srgbClr val="02799E"/>
        </a:accent6>
        <a:hlink>
          <a:srgbClr val="FFCC00"/>
        </a:hlink>
        <a:folHlink>
          <a:srgbClr val="6699FF"/>
        </a:folHlink>
      </a:clrScheme>
      <a:clrMap bg1="dk2" tx1="lt1" bg2="dk1" tx2="lt2" accent1="accent1" accent2="accent2" accent3="accent3" accent4="accent4" accent5="accent5" accent6="accent6" hlink="hlink" folHlink="folHlink"/>
    </a:extraClrScheme>
    <a:extraClrScheme>
      <a:clrScheme name="Pixel 4">
        <a:dk1>
          <a:srgbClr val="008080"/>
        </a:dk1>
        <a:lt1>
          <a:srgbClr val="FFFFFF"/>
        </a:lt1>
        <a:dk2>
          <a:srgbClr val="2F978D"/>
        </a:dk2>
        <a:lt2>
          <a:srgbClr val="FFFFFF"/>
        </a:lt2>
        <a:accent1>
          <a:srgbClr val="0099FF"/>
        </a:accent1>
        <a:accent2>
          <a:srgbClr val="009999"/>
        </a:accent2>
        <a:accent3>
          <a:srgbClr val="ADC9C5"/>
        </a:accent3>
        <a:accent4>
          <a:srgbClr val="DADADA"/>
        </a:accent4>
        <a:accent5>
          <a:srgbClr val="AACAFF"/>
        </a:accent5>
        <a:accent6>
          <a:srgbClr val="008A8A"/>
        </a:accent6>
        <a:hlink>
          <a:srgbClr val="FFFFCC"/>
        </a:hlink>
        <a:folHlink>
          <a:srgbClr val="70CAC6"/>
        </a:folHlink>
      </a:clrScheme>
      <a:clrMap bg1="dk2" tx1="lt1" bg2="dk1" tx2="lt2" accent1="accent1" accent2="accent2" accent3="accent3" accent4="accent4" accent5="accent5" accent6="accent6" hlink="hlink" folHlink="folHlink"/>
    </a:extraClrScheme>
    <a:extraClrScheme>
      <a:clrScheme name="Pixel 5">
        <a:dk1>
          <a:srgbClr val="822504"/>
        </a:dk1>
        <a:lt1>
          <a:srgbClr val="FFFFFF"/>
        </a:lt1>
        <a:dk2>
          <a:srgbClr val="330000"/>
        </a:dk2>
        <a:lt2>
          <a:srgbClr val="FFFFFF"/>
        </a:lt2>
        <a:accent1>
          <a:srgbClr val="FF9900"/>
        </a:accent1>
        <a:accent2>
          <a:srgbClr val="9E2A06"/>
        </a:accent2>
        <a:accent3>
          <a:srgbClr val="ADAAAA"/>
        </a:accent3>
        <a:accent4>
          <a:srgbClr val="DADADA"/>
        </a:accent4>
        <a:accent5>
          <a:srgbClr val="FFCAAA"/>
        </a:accent5>
        <a:accent6>
          <a:srgbClr val="8F2505"/>
        </a:accent6>
        <a:hlink>
          <a:srgbClr val="FF3300"/>
        </a:hlink>
        <a:folHlink>
          <a:srgbClr val="7C0704"/>
        </a:folHlink>
      </a:clrScheme>
      <a:clrMap bg1="dk2" tx1="lt1" bg2="dk1" tx2="lt2" accent1="accent1" accent2="accent2" accent3="accent3" accent4="accent4" accent5="accent5" accent6="accent6" hlink="hlink" folHlink="folHlink"/>
    </a:extraClrScheme>
    <a:extraClrScheme>
      <a:clrScheme name="Pixel 6">
        <a:dk1>
          <a:srgbClr val="336600"/>
        </a:dk1>
        <a:lt1>
          <a:srgbClr val="FFFFFF"/>
        </a:lt1>
        <a:dk2>
          <a:srgbClr val="4A7911"/>
        </a:dk2>
        <a:lt2>
          <a:srgbClr val="FFFFFF"/>
        </a:lt2>
        <a:accent1>
          <a:srgbClr val="666633"/>
        </a:accent1>
        <a:accent2>
          <a:srgbClr val="669900"/>
        </a:accent2>
        <a:accent3>
          <a:srgbClr val="B1BEAA"/>
        </a:accent3>
        <a:accent4>
          <a:srgbClr val="DADADA"/>
        </a:accent4>
        <a:accent5>
          <a:srgbClr val="B8B8AD"/>
        </a:accent5>
        <a:accent6>
          <a:srgbClr val="5C8A00"/>
        </a:accent6>
        <a:hlink>
          <a:srgbClr val="FFCC00"/>
        </a:hlink>
        <a:folHlink>
          <a:srgbClr val="99CC00"/>
        </a:folHlink>
      </a:clrScheme>
      <a:clrMap bg1="dk2" tx1="lt1" bg2="dk1" tx2="lt2" accent1="accent1" accent2="accent2" accent3="accent3" accent4="accent4" accent5="accent5" accent6="accent6" hlink="hlink" folHlink="folHlink"/>
    </a:extraClrScheme>
    <a:extraClrScheme>
      <a:clrScheme name="Pixel 7">
        <a:dk1>
          <a:srgbClr val="000000"/>
        </a:dk1>
        <a:lt1>
          <a:srgbClr val="FFFFFF"/>
        </a:lt1>
        <a:dk2>
          <a:srgbClr val="000000"/>
        </a:dk2>
        <a:lt2>
          <a:srgbClr val="CC3300"/>
        </a:lt2>
        <a:accent1>
          <a:srgbClr val="FFCC00"/>
        </a:accent1>
        <a:accent2>
          <a:srgbClr val="CC6600"/>
        </a:accent2>
        <a:accent3>
          <a:srgbClr val="FFFFFF"/>
        </a:accent3>
        <a:accent4>
          <a:srgbClr val="000000"/>
        </a:accent4>
        <a:accent5>
          <a:srgbClr val="FFE2AA"/>
        </a:accent5>
        <a:accent6>
          <a:srgbClr val="B95C00"/>
        </a:accent6>
        <a:hlink>
          <a:srgbClr val="663300"/>
        </a:hlink>
        <a:folHlink>
          <a:srgbClr val="CC9900"/>
        </a:folHlink>
      </a:clrScheme>
      <a:clrMap bg1="lt1" tx1="dk1" bg2="lt2" tx2="dk2" accent1="accent1" accent2="accent2" accent3="accent3" accent4="accent4" accent5="accent5" accent6="accent6" hlink="hlink" folHlink="folHlink"/>
    </a:extraClrScheme>
    <a:extraClrScheme>
      <a:clrScheme name="Pixel 8">
        <a:dk1>
          <a:srgbClr val="003300"/>
        </a:dk1>
        <a:lt1>
          <a:srgbClr val="FFFFFF"/>
        </a:lt1>
        <a:dk2>
          <a:srgbClr val="000000"/>
        </a:dk2>
        <a:lt2>
          <a:srgbClr val="336600"/>
        </a:lt2>
        <a:accent1>
          <a:srgbClr val="CCCC00"/>
        </a:accent1>
        <a:accent2>
          <a:srgbClr val="669900"/>
        </a:accent2>
        <a:accent3>
          <a:srgbClr val="FFFFFF"/>
        </a:accent3>
        <a:accent4>
          <a:srgbClr val="002A00"/>
        </a:accent4>
        <a:accent5>
          <a:srgbClr val="E2E2AA"/>
        </a:accent5>
        <a:accent6>
          <a:srgbClr val="5C8A00"/>
        </a:accent6>
        <a:hlink>
          <a:srgbClr val="333300"/>
        </a:hlink>
        <a:folHlink>
          <a:srgbClr val="99CC00"/>
        </a:folHlink>
      </a:clrScheme>
      <a:clrMap bg1="lt1" tx1="dk1" bg2="lt2" tx2="dk2" accent1="accent1" accent2="accent2" accent3="accent3" accent4="accent4" accent5="accent5" accent6="accent6" hlink="hlink" folHlink="folHlink"/>
    </a:extraClrScheme>
    <a:extraClrScheme>
      <a:clrScheme name="Pixel 9">
        <a:dk1>
          <a:srgbClr val="000000"/>
        </a:dk1>
        <a:lt1>
          <a:srgbClr val="FFFFFF"/>
        </a:lt1>
        <a:dk2>
          <a:srgbClr val="000000"/>
        </a:dk2>
        <a:lt2>
          <a:srgbClr val="440044"/>
        </a:lt2>
        <a:accent1>
          <a:srgbClr val="FFCCCC"/>
        </a:accent1>
        <a:accent2>
          <a:srgbClr val="790571"/>
        </a:accent2>
        <a:accent3>
          <a:srgbClr val="FFFFFF"/>
        </a:accent3>
        <a:accent4>
          <a:srgbClr val="000000"/>
        </a:accent4>
        <a:accent5>
          <a:srgbClr val="FFE2E2"/>
        </a:accent5>
        <a:accent6>
          <a:srgbClr val="6D0466"/>
        </a:accent6>
        <a:hlink>
          <a:srgbClr val="993366"/>
        </a:hlink>
        <a:folHlink>
          <a:srgbClr val="9F839F"/>
        </a:folHlink>
      </a:clrScheme>
      <a:clrMap bg1="lt1" tx1="dk1" bg2="lt2" tx2="dk2" accent1="accent1" accent2="accent2" accent3="accent3" accent4="accent4" accent5="accent5" accent6="accent6" hlink="hlink" folHlink="folHlink"/>
    </a:extraClrScheme>
    <a:extraClrScheme>
      <a:clrScheme name="Pixel 10">
        <a:dk1>
          <a:srgbClr val="000000"/>
        </a:dk1>
        <a:lt1>
          <a:srgbClr val="FFFFFF"/>
        </a:lt1>
        <a:dk2>
          <a:srgbClr val="000000"/>
        </a:dk2>
        <a:lt2>
          <a:srgbClr val="FF9900"/>
        </a:lt2>
        <a:accent1>
          <a:srgbClr val="FFCC99"/>
        </a:accent1>
        <a:accent2>
          <a:srgbClr val="FBA313"/>
        </a:accent2>
        <a:accent3>
          <a:srgbClr val="FFFFFF"/>
        </a:accent3>
        <a:accent4>
          <a:srgbClr val="000000"/>
        </a:accent4>
        <a:accent5>
          <a:srgbClr val="FFE2CA"/>
        </a:accent5>
        <a:accent6>
          <a:srgbClr val="E39310"/>
        </a:accent6>
        <a:hlink>
          <a:srgbClr val="CC3300"/>
        </a:hlink>
        <a:folHlink>
          <a:srgbClr val="FCC66E"/>
        </a:folHlink>
      </a:clrScheme>
      <a:clrMap bg1="lt1" tx1="dk1" bg2="lt2" tx2="dk2" accent1="accent1" accent2="accent2" accent3="accent3" accent4="accent4" accent5="accent5" accent6="accent6" hlink="hlink" folHlink="folHlink"/>
    </a:extraClrScheme>
    <a:extraClrScheme>
      <a:clrScheme name="Pixel 11">
        <a:dk1>
          <a:srgbClr val="000000"/>
        </a:dk1>
        <a:lt1>
          <a:srgbClr val="FFFFFF"/>
        </a:lt1>
        <a:dk2>
          <a:srgbClr val="000000"/>
        </a:dk2>
        <a:lt2>
          <a:srgbClr val="779F92"/>
        </a:lt2>
        <a:accent1>
          <a:srgbClr val="33CCCC"/>
        </a:accent1>
        <a:accent2>
          <a:srgbClr val="9DC2D7"/>
        </a:accent2>
        <a:accent3>
          <a:srgbClr val="FFFFFF"/>
        </a:accent3>
        <a:accent4>
          <a:srgbClr val="000000"/>
        </a:accent4>
        <a:accent5>
          <a:srgbClr val="ADE2E2"/>
        </a:accent5>
        <a:accent6>
          <a:srgbClr val="8EB0C3"/>
        </a:accent6>
        <a:hlink>
          <a:srgbClr val="006666"/>
        </a:hlink>
        <a:folHlink>
          <a:srgbClr val="CCCCFF"/>
        </a:folHlink>
      </a:clrScheme>
      <a:clrMap bg1="lt1" tx1="dk1" bg2="lt2" tx2="dk2" accent1="accent1" accent2="accent2" accent3="accent3" accent4="accent4" accent5="accent5" accent6="accent6" hlink="hlink" folHlink="folHlink"/>
    </a:extraClrScheme>
    <a:extraClrScheme>
      <a:clrScheme name="Pixel 12">
        <a:dk1>
          <a:srgbClr val="000000"/>
        </a:dk1>
        <a:lt1>
          <a:srgbClr val="FFFFFF"/>
        </a:lt1>
        <a:dk2>
          <a:srgbClr val="000000"/>
        </a:dk2>
        <a:lt2>
          <a:srgbClr val="00007D"/>
        </a:lt2>
        <a:accent1>
          <a:srgbClr val="9999FF"/>
        </a:accent1>
        <a:accent2>
          <a:srgbClr val="9999CC"/>
        </a:accent2>
        <a:accent3>
          <a:srgbClr val="FFFFFF"/>
        </a:accent3>
        <a:accent4>
          <a:srgbClr val="000000"/>
        </a:accent4>
        <a:accent5>
          <a:srgbClr val="CACAFF"/>
        </a:accent5>
        <a:accent6>
          <a:srgbClr val="8A8AB9"/>
        </a:accent6>
        <a:hlink>
          <a:srgbClr val="666699"/>
        </a:hlink>
        <a:folHlink>
          <a:srgbClr val="CCCCE6"/>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1673</TotalTime>
  <Words>10042</Words>
  <Application>Microsoft Office PowerPoint</Application>
  <PresentationFormat>On-screen Show (4:3)</PresentationFormat>
  <Paragraphs>2412</Paragraphs>
  <Slides>135</Slides>
  <Notes>68</Notes>
  <HiddenSlides>1</HiddenSlides>
  <MMClips>0</MMClips>
  <ScaleCrop>false</ScaleCrop>
  <HeadingPairs>
    <vt:vector size="8" baseType="variant">
      <vt:variant>
        <vt:lpstr>Fonts Used</vt:lpstr>
      </vt:variant>
      <vt:variant>
        <vt:i4>13</vt:i4>
      </vt:variant>
      <vt:variant>
        <vt:lpstr>Theme</vt:lpstr>
      </vt:variant>
      <vt:variant>
        <vt:i4>1</vt:i4>
      </vt:variant>
      <vt:variant>
        <vt:lpstr>Embedded OLE Servers</vt:lpstr>
      </vt:variant>
      <vt:variant>
        <vt:i4>1</vt:i4>
      </vt:variant>
      <vt:variant>
        <vt:lpstr>Slide Titles</vt:lpstr>
      </vt:variant>
      <vt:variant>
        <vt:i4>135</vt:i4>
      </vt:variant>
    </vt:vector>
  </HeadingPairs>
  <TitlesOfParts>
    <vt:vector size="150" baseType="lpstr">
      <vt:lpstr>Arial</vt:lpstr>
      <vt:lpstr>Arial Black</vt:lpstr>
      <vt:lpstr>Calibri</vt:lpstr>
      <vt:lpstr>Cambria Math</vt:lpstr>
      <vt:lpstr>CMR10</vt:lpstr>
      <vt:lpstr>CMSY10</vt:lpstr>
      <vt:lpstr>Corbel</vt:lpstr>
      <vt:lpstr>Garamond</vt:lpstr>
      <vt:lpstr>Gill Sans</vt:lpstr>
      <vt:lpstr>Times</vt:lpstr>
      <vt:lpstr>Times New Roman</vt:lpstr>
      <vt:lpstr>TimesNewRoman</vt:lpstr>
      <vt:lpstr>Wingdings</vt:lpstr>
      <vt:lpstr>Pixel</vt:lpstr>
      <vt:lpstr>Document</vt:lpstr>
      <vt:lpstr>Discovering Hidden Cognitive Skill Dependencies between Knowledge Units Using Markov Cognitive Knowledge State Network(MCKSN).</vt:lpstr>
      <vt:lpstr>Outline</vt:lpstr>
      <vt:lpstr>Introduction</vt:lpstr>
      <vt:lpstr>Introduction</vt:lpstr>
      <vt:lpstr>Introduction</vt:lpstr>
      <vt:lpstr>Introduction</vt:lpstr>
      <vt:lpstr>Outline</vt:lpstr>
      <vt:lpstr>Related Works &amp; Contribution into Perspective</vt:lpstr>
      <vt:lpstr>PowerPoint Presentation</vt:lpstr>
      <vt:lpstr>Related Works &amp; Contribution into Perspective</vt:lpstr>
      <vt:lpstr>PowerPoint Presentation</vt:lpstr>
      <vt:lpstr>PowerPoint Presentation</vt:lpstr>
      <vt:lpstr>PowerPoint Presentation</vt:lpstr>
      <vt:lpstr>PowerPoint Presentation</vt:lpstr>
      <vt:lpstr>Contribution</vt:lpstr>
      <vt:lpstr>Outline</vt:lpstr>
      <vt:lpstr>Problem Definition</vt:lpstr>
      <vt:lpstr>Problem Definition</vt:lpstr>
      <vt:lpstr>Problem Definition</vt:lpstr>
      <vt:lpstr>Problem Definition</vt:lpstr>
      <vt:lpstr>Problem Definition</vt:lpstr>
      <vt:lpstr>Contribution</vt:lpstr>
      <vt:lpstr>Reordering Bloom levels</vt:lpstr>
      <vt:lpstr>Reordering Bloom levels</vt:lpstr>
      <vt:lpstr>Contribution</vt:lpstr>
      <vt:lpstr>Contribution</vt:lpstr>
      <vt:lpstr>Contribution</vt:lpstr>
      <vt:lpstr>Contribution</vt:lpstr>
      <vt:lpstr>Contribution</vt:lpstr>
      <vt:lpstr>Cognitive based verb classification</vt:lpstr>
      <vt:lpstr>Cognitive based verb classification</vt:lpstr>
      <vt:lpstr>Cognitive based verb classification</vt:lpstr>
      <vt:lpstr>Cognitive based verb classification</vt:lpstr>
      <vt:lpstr>Cognitive based verb classification</vt:lpstr>
      <vt:lpstr>Cognitive based verb classification</vt:lpstr>
      <vt:lpstr>Cognitive based verb classification</vt:lpstr>
      <vt:lpstr>Cognitive based verb classification</vt:lpstr>
      <vt:lpstr>VerbNet Class</vt:lpstr>
      <vt:lpstr>Cognitive based verb classification</vt:lpstr>
      <vt:lpstr>Cognitive based verb classification</vt:lpstr>
      <vt:lpstr>Singular Value Decomposition(SVD)</vt:lpstr>
      <vt:lpstr>Cognitive based verb classification</vt:lpstr>
      <vt:lpstr>PowerPoint Presentation</vt:lpstr>
      <vt:lpstr>Contribution</vt:lpstr>
      <vt:lpstr>Outline</vt:lpstr>
      <vt:lpstr>Proposed Solution</vt:lpstr>
      <vt:lpstr>Markov Cognitive Knowledge State Network (MCKSN)</vt:lpstr>
      <vt:lpstr>Markov Cognitive Knowledge State Network (MCKSN)</vt:lpstr>
      <vt:lpstr>Generating Skill Inference Rules </vt:lpstr>
      <vt:lpstr>Markov Cognitive Knowledge State Network (MCKSN)</vt:lpstr>
      <vt:lpstr>PowerPoint Presentation</vt:lpstr>
      <vt:lpstr>PowerPoint Presentation</vt:lpstr>
      <vt:lpstr>PowerPoint Presentation</vt:lpstr>
      <vt:lpstr>PowerPoint Presentation</vt:lpstr>
      <vt:lpstr>Markov Cognitive Knowledge State Network (MCKSN)</vt:lpstr>
      <vt:lpstr>Markov Cognitive Knowledge State Network (MCKSN)</vt:lpstr>
      <vt:lpstr>Markov Cognitive Knowledge State Network (MCKSN)</vt:lpstr>
      <vt:lpstr>PowerPoint Presentation</vt:lpstr>
      <vt:lpstr>Markov Cognitive Knowledge State Network (MCKSN)</vt:lpstr>
      <vt:lpstr>Markov Cognitive Knowledge State Network (MCKSN)</vt:lpstr>
      <vt:lpstr>Markov Cognitive Knowledge State Network (MCKSN)</vt:lpstr>
      <vt:lpstr>Markov Cognitive Knowledge State Network (MCKSN)</vt:lpstr>
      <vt:lpstr>Markov Cognitive Knowledge State Network (MCKSN)</vt:lpstr>
      <vt:lpstr>Markov Cognitive Knowledge State Network (MCKSN)</vt:lpstr>
      <vt:lpstr>PowerPoint Presentation</vt:lpstr>
      <vt:lpstr>Markov Cognitive Knowledge State Network (MCKSN)</vt:lpstr>
      <vt:lpstr>Markov Cognitive Knowledge State Network (MCKSN)</vt:lpstr>
      <vt:lpstr>Markov Cognitive Knowledge State Network (MCKSN)</vt:lpstr>
      <vt:lpstr>PowerPoint Presentation</vt:lpstr>
      <vt:lpstr>PowerPoint Presentation</vt:lpstr>
      <vt:lpstr>PowerPoint Presentation</vt:lpstr>
      <vt:lpstr>PowerPoint Presentation</vt:lpstr>
      <vt:lpstr>Markov Cognitive Knowledge State Network (MCKSN)</vt:lpstr>
      <vt:lpstr>Markov Cognitive Knowledge State Network (MCKSN)</vt:lpstr>
      <vt:lpstr>Markov Cognitive Knowledge State Network (MCKSN)</vt:lpstr>
      <vt:lpstr>Markov Cognitive Knowledge State Network (MCKSN)</vt:lpstr>
      <vt:lpstr>Outline</vt:lpstr>
      <vt:lpstr>Experiment Results and Evaluation</vt:lpstr>
      <vt:lpstr>Experiment Results and Evaluation</vt:lpstr>
      <vt:lpstr>Experiment Results and Evaluation</vt:lpstr>
      <vt:lpstr>Experiment Results and Evaluation</vt:lpstr>
      <vt:lpstr>Experiment Results and Evaluation</vt:lpstr>
      <vt:lpstr>Experiment Results and Evaluation</vt:lpstr>
      <vt:lpstr>Experiment Results and Evaluation</vt:lpstr>
      <vt:lpstr>Experiment Results and Evaluation</vt:lpstr>
      <vt:lpstr>Experiment Results and Evaluation</vt:lpstr>
      <vt:lpstr>Experiment Results and Evaluation</vt:lpstr>
      <vt:lpstr>Experiment Results and Evaluation</vt:lpstr>
      <vt:lpstr>Experiment Results and Evaluation</vt:lpstr>
      <vt:lpstr>Experiment Results and Evaluation</vt:lpstr>
      <vt:lpstr>Experiment Results and Evaluation</vt:lpstr>
      <vt:lpstr>Experiment Results and Evaluation</vt:lpstr>
      <vt:lpstr>Experiment Results and Evaluation</vt:lpstr>
      <vt:lpstr>PowerPoint Presentation</vt:lpstr>
      <vt:lpstr>Experiment Results and Evaluation</vt:lpstr>
      <vt:lpstr>Experiment Results and Evaluation</vt:lpstr>
      <vt:lpstr>Biredview of the inferred Cognitive Skill Dependencies (Understanding) using MCKSN Model at threshold βm =50%. </vt:lpstr>
      <vt:lpstr>Biredview of the inferred Cognitive Skill Dependencies (Understanding) using MCKSN Model at threshold βm =85%. </vt:lpstr>
      <vt:lpstr>PowerPoint Presentation</vt:lpstr>
      <vt:lpstr>PowerPoint Presentation</vt:lpstr>
      <vt:lpstr>PowerPoint Presentation</vt:lpstr>
      <vt:lpstr>PowerPoint Presentation</vt:lpstr>
      <vt:lpstr>PowerPoint Presentation</vt:lpstr>
      <vt:lpstr>Outline</vt:lpstr>
      <vt:lpstr>PowerPoint Presentation</vt:lpstr>
      <vt:lpstr>PowerPoint Presentation</vt:lpstr>
      <vt:lpstr>PowerPoint Presentation</vt:lpstr>
      <vt:lpstr>Outline</vt:lpstr>
      <vt:lpstr>PowerPoint Presentation</vt:lpstr>
      <vt:lpstr>References </vt:lpstr>
      <vt:lpstr>References </vt:lpstr>
      <vt:lpstr>PowerPoint Presentation</vt:lpstr>
      <vt:lpstr>WordNet</vt:lpstr>
      <vt:lpstr>Structure</vt:lpstr>
      <vt:lpstr>Lexical relations</vt:lpstr>
      <vt:lpstr>PowerPoint Presentation</vt:lpstr>
      <vt:lpstr>Verb Ocean</vt:lpstr>
      <vt:lpstr>Lexical relations</vt:lpstr>
      <vt:lpstr>Hyponym/hypernym relates noun synsets</vt:lpstr>
      <vt:lpstr>Meronym/Holonym elates noun synsets</vt:lpstr>
      <vt:lpstr>Meronym/holonymy (part-whole relation)‏</vt:lpstr>
      <vt:lpstr>Meronymy/Holonymy</vt:lpstr>
      <vt:lpstr>Structure of WordNet (Nouns)‏</vt:lpstr>
      <vt:lpstr>WordNet limitations</vt:lpstr>
      <vt:lpstr>Verbnet </vt:lpstr>
      <vt:lpstr>Components of a VerbNet Verb Class </vt:lpstr>
      <vt:lpstr>PowerPoint Presentation</vt:lpstr>
      <vt:lpstr>PowerPoint Presentation</vt:lpstr>
      <vt:lpstr>PowerPoint Presentation</vt:lpstr>
      <vt:lpstr>SVD - Example</vt:lpstr>
      <vt:lpstr>SVD - Example</vt:lpstr>
      <vt:lpstr>SVD - Example</vt:lpstr>
      <vt:lpstr>SVD - Example</vt:lpstr>
      <vt:lpstr>SVD - Example</vt:lpstr>
      <vt:lpstr>SVD - Example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Discovering Hidden Cognitive Skill Dependencies between Knowledge Units Using Markov Cognitive Knowledge State Network(MCKSN).</dc:title>
  <dc:creator>Fatema Nafa</dc:creator>
  <cp:lastModifiedBy>Fatema Nafa</cp:lastModifiedBy>
  <cp:revision>264</cp:revision>
  <dcterms:created xsi:type="dcterms:W3CDTF">2018-12-10T17:49:37Z</dcterms:created>
  <dcterms:modified xsi:type="dcterms:W3CDTF">2018-12-13T03:14:33Z</dcterms:modified>
</cp:coreProperties>
</file>